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2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charts/chart4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8" r:id="rId2"/>
    <p:sldId id="3893" r:id="rId3"/>
    <p:sldId id="3894" r:id="rId4"/>
    <p:sldId id="271" r:id="rId5"/>
    <p:sldId id="268" r:id="rId6"/>
    <p:sldId id="299" r:id="rId7"/>
    <p:sldId id="331" r:id="rId8"/>
    <p:sldId id="282" r:id="rId9"/>
    <p:sldId id="3895" r:id="rId10"/>
    <p:sldId id="281" r:id="rId11"/>
    <p:sldId id="300" r:id="rId12"/>
    <p:sldId id="384" r:id="rId13"/>
    <p:sldId id="3899" r:id="rId14"/>
    <p:sldId id="279" r:id="rId15"/>
    <p:sldId id="3896" r:id="rId16"/>
    <p:sldId id="499" r:id="rId17"/>
    <p:sldId id="323" r:id="rId18"/>
    <p:sldId id="359" r:id="rId19"/>
    <p:sldId id="3897" r:id="rId20"/>
    <p:sldId id="360" r:id="rId21"/>
    <p:sldId id="3900" r:id="rId22"/>
    <p:sldId id="264" r:id="rId23"/>
    <p:sldId id="370" r:id="rId24"/>
    <p:sldId id="3898" r:id="rId25"/>
  </p:sldIdLst>
  <p:sldSz cx="12192000" cy="6858000"/>
  <p:notesSz cx="6858000" cy="9144000"/>
  <p:custDataLst>
    <p:tags r:id="rId2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D1824"/>
    <a:srgbClr val="FFFFFF"/>
    <a:srgbClr val="3D683D"/>
    <a:srgbClr val="060A13"/>
    <a:srgbClr val="1C262F"/>
    <a:srgbClr val="E298A7"/>
    <a:srgbClr val="D8B81C"/>
    <a:srgbClr val="422E37"/>
    <a:srgbClr val="000000"/>
    <a:srgbClr val="288B6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91" autoAdjust="0"/>
    <p:restoredTop sz="94496" autoAdjust="0"/>
  </p:normalViewPr>
  <p:slideViewPr>
    <p:cSldViewPr snapToGrid="0">
      <p:cViewPr varScale="1">
        <p:scale>
          <a:sx n="65" d="100"/>
          <a:sy n="65" d="100"/>
        </p:scale>
        <p:origin x="95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gs" Target="tags/tag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24B3-4337-BCD3-C6A3964CF3C3}"/>
              </c:ext>
            </c:extLst>
          </c:dPt>
          <c:dPt>
            <c:idx val="1"/>
            <c:bubble3D val="0"/>
            <c:spPr>
              <a:pattFill prst="dkDnDiag">
                <a:fgClr>
                  <a:schemeClr val="bg1">
                    <a:lumMod val="85000"/>
                  </a:schemeClr>
                </a:fgClr>
                <a:bgClr>
                  <a:schemeClr val="bg2"/>
                </a:bgClr>
              </a:pattFill>
            </c:spPr>
            <c:extLst>
              <c:ext xmlns:c16="http://schemas.microsoft.com/office/drawing/2014/chart" uri="{C3380CC4-5D6E-409C-BE32-E72D297353CC}">
                <c16:uniqueId val="{00000003-24B3-4337-BCD3-C6A3964CF3C3}"/>
              </c:ext>
            </c:extLst>
          </c:dPt>
          <c:cat>
            <c:numRef>
              <c:f>Sheet1!$A$2:$A$3</c:f>
              <c:numCache>
                <c:formatCode>General</c:formatCode>
                <c:ptCount val="2"/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73</c:v>
                </c:pt>
                <c:pt idx="1">
                  <c:v>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4B3-4337-BCD3-C6A3964CF3C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2"/>
      </c:doughnutChart>
      <c:spPr>
        <a:noFill/>
        <a:ln w="25371">
          <a:noFill/>
        </a:ln>
      </c:spPr>
    </c:plotArea>
    <c:plotVisOnly val="1"/>
    <c:dispBlanksAs val="gap"/>
    <c:showDLblsOverMax val="0"/>
  </c:chart>
  <c:txPr>
    <a:bodyPr/>
    <a:lstStyle/>
    <a:p>
      <a:pPr>
        <a:defRPr lang="zh-CN" sz="1800" b="0" i="0" u="none" strike="noStrike" baseline="0">
          <a:solidFill>
            <a:srgbClr val="808080"/>
          </a:solidFill>
          <a:latin typeface="Calibri" panose="020F0502020204030204"/>
          <a:ea typeface="Calibri" panose="020F0502020204030204"/>
          <a:cs typeface="Calibri" panose="020F0502020204030204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dPt>
            <c:idx val="0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1FE6-4C9E-B0DF-799B5F267E1F}"/>
              </c:ext>
            </c:extLst>
          </c:dPt>
          <c:dPt>
            <c:idx val="1"/>
            <c:bubble3D val="0"/>
            <c:spPr>
              <a:pattFill prst="dkDnDiag">
                <a:fgClr>
                  <a:schemeClr val="bg1">
                    <a:lumMod val="85000"/>
                  </a:schemeClr>
                </a:fgClr>
                <a:bgClr>
                  <a:schemeClr val="bg2"/>
                </a:bgClr>
              </a:pattFill>
            </c:spPr>
            <c:extLst>
              <c:ext xmlns:c16="http://schemas.microsoft.com/office/drawing/2014/chart" uri="{C3380CC4-5D6E-409C-BE32-E72D297353CC}">
                <c16:uniqueId val="{00000003-1FE6-4C9E-B0DF-799B5F267E1F}"/>
              </c:ext>
            </c:extLst>
          </c:dPt>
          <c:cat>
            <c:numRef>
              <c:f>Sheet1!$A$2:$A$3</c:f>
              <c:numCache>
                <c:formatCode>General</c:formatCode>
                <c:ptCount val="2"/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87</c:v>
                </c:pt>
                <c:pt idx="1">
                  <c:v>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FE6-4C9E-B0DF-799B5F267E1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2"/>
      </c:doughnutChart>
      <c:spPr>
        <a:noFill/>
        <a:ln w="25371">
          <a:noFill/>
        </a:ln>
      </c:spPr>
    </c:plotArea>
    <c:plotVisOnly val="1"/>
    <c:dispBlanksAs val="gap"/>
    <c:showDLblsOverMax val="0"/>
  </c:chart>
  <c:txPr>
    <a:bodyPr/>
    <a:lstStyle/>
    <a:p>
      <a:pPr>
        <a:defRPr lang="zh-CN" sz="1800" b="0" i="0" u="none" strike="noStrike" baseline="0">
          <a:solidFill>
            <a:srgbClr val="808080"/>
          </a:solidFill>
          <a:latin typeface="Calibri" panose="020F0502020204030204"/>
          <a:ea typeface="Calibri" panose="020F0502020204030204"/>
          <a:cs typeface="Calibri" panose="020F0502020204030204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9982641294186701E-2"/>
          <c:y val="2.0363292967870102E-2"/>
          <c:w val="0.930017391684552"/>
          <c:h val="0.6767412801305550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/>
              <a:lstStyle/>
              <a:p>
                <a:pPr>
                  <a:defRPr lang="zh-CN" sz="1195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Sheet1!$B$2</c:f>
              <c:numCache>
                <c:formatCode>0%</c:formatCode>
                <c:ptCount val="1"/>
                <c:pt idx="0">
                  <c:v>0.2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1CD-43D5-9A11-76204B8084D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/>
              <a:lstStyle/>
              <a:p>
                <a:pPr>
                  <a:defRPr lang="zh-CN" sz="1195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Sheet1!$C$2</c:f>
              <c:numCache>
                <c:formatCode>0%</c:formatCode>
                <c:ptCount val="1"/>
                <c:pt idx="0">
                  <c:v>0.3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1CD-43D5-9A11-76204B8084D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/>
              <a:lstStyle/>
              <a:p>
                <a:pPr>
                  <a:defRPr lang="zh-CN" sz="1195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Sheet1!$D$2</c:f>
              <c:numCache>
                <c:formatCode>0%</c:formatCode>
                <c:ptCount val="1"/>
                <c:pt idx="0">
                  <c:v>0.4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1CD-43D5-9A11-76204B8084D4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系列 4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/>
              <a:lstStyle/>
              <a:p>
                <a:pPr>
                  <a:defRPr lang="zh-CN" sz="1195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Sheet1!$E$2</c:f>
              <c:numCache>
                <c:formatCode>0%</c:formatCode>
                <c:ptCount val="1"/>
                <c:pt idx="0">
                  <c:v>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1CD-43D5-9A11-76204B8084D4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系列 5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/>
              <a:lstStyle/>
              <a:p>
                <a:pPr>
                  <a:defRPr lang="zh-CN" sz="1195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Sheet1!$F$2</c:f>
              <c:numCache>
                <c:formatCode>0%</c:formatCode>
                <c:ptCount val="1"/>
                <c:pt idx="0">
                  <c:v>0.6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1CD-43D5-9A11-76204B8084D4}"/>
            </c:ext>
          </c:extLst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系列 6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/>
              <a:lstStyle/>
              <a:p>
                <a:pPr>
                  <a:defRPr lang="zh-CN" sz="1195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Sheet1!$G$2</c:f>
              <c:numCache>
                <c:formatCode>0%</c:formatCode>
                <c:ptCount val="1"/>
                <c:pt idx="0">
                  <c:v>0.7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31CD-43D5-9A11-76204B8084D4}"/>
            </c:ext>
          </c:extLst>
        </c:ser>
        <c:ser>
          <c:idx val="6"/>
          <c:order val="6"/>
          <c:tx>
            <c:strRef>
              <c:f>Sheet1!$H$1</c:f>
              <c:strCache>
                <c:ptCount val="1"/>
                <c:pt idx="0">
                  <c:v>系列 7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/>
              <a:lstStyle/>
              <a:p>
                <a:pPr>
                  <a:defRPr lang="zh-CN" sz="1195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Sheet1!$H$2</c:f>
              <c:numCache>
                <c:formatCode>0%</c:formatCode>
                <c:ptCount val="1"/>
                <c:pt idx="0">
                  <c:v>0.95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31CD-43D5-9A11-76204B8084D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3"/>
        <c:overlap val="-100"/>
        <c:axId val="221186688"/>
        <c:axId val="221201536"/>
      </c:barChart>
      <c:catAx>
        <c:axId val="2211866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21201536"/>
        <c:crosses val="autoZero"/>
        <c:auto val="1"/>
        <c:lblAlgn val="ctr"/>
        <c:lblOffset val="100"/>
        <c:noMultiLvlLbl val="0"/>
      </c:catAx>
      <c:valAx>
        <c:axId val="221201536"/>
        <c:scaling>
          <c:orientation val="minMax"/>
          <c:max val="1"/>
        </c:scaling>
        <c:delete val="0"/>
        <c:axPos val="l"/>
        <c:numFmt formatCode="0%" sourceLinked="1"/>
        <c:majorTickMark val="none"/>
        <c:minorTickMark val="none"/>
        <c:tickLblPos val="nextTo"/>
        <c:spPr>
          <a:noFill/>
          <a:ln>
            <a:solidFill>
              <a:schemeClr val="tx1">
                <a:lumMod val="75000"/>
                <a:lumOff val="2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21186688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solidFill>
            <a:schemeClr val="bg1"/>
          </a:solidFill>
        </a:defRPr>
      </a:pPr>
      <a:endParaRPr lang="zh-CN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0138325475405202E-2"/>
          <c:y val="3.564582087834671E-2"/>
          <c:w val="0.9545063442684828"/>
          <c:h val="0.69441376148123313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5080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8"/>
            <c:spPr>
              <a:solidFill>
                <a:schemeClr val="bg1"/>
              </a:solidFill>
              <a:ln w="50800">
                <a:solidFill>
                  <a:schemeClr val="accent1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+mn-cs"/>
                    <a:sym typeface="Times New Roman" panose="02020603050405020304" pitchFamily="18" charset="0"/>
                  </a:defRPr>
                </a:pPr>
                <a:endParaRPr lang="zh-CN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Sheet1!$A$2:$A$11</c:f>
              <c:numCache>
                <c:formatCode>General</c:formatCode>
                <c:ptCount val="10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  <c:pt idx="3">
                  <c:v>2009</c:v>
                </c:pt>
                <c:pt idx="4">
                  <c:v>2010</c:v>
                </c:pt>
                <c:pt idx="5">
                  <c:v>2011</c:v>
                </c:pt>
                <c:pt idx="6">
                  <c:v>2012</c:v>
                </c:pt>
                <c:pt idx="7">
                  <c:v>2013</c:v>
                </c:pt>
                <c:pt idx="8">
                  <c:v>2014</c:v>
                </c:pt>
                <c:pt idx="9">
                  <c:v>2015</c:v>
                </c:pt>
              </c:numCache>
            </c:num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7</c:v>
                </c:pt>
                <c:pt idx="1">
                  <c:v>10</c:v>
                </c:pt>
                <c:pt idx="2">
                  <c:v>25</c:v>
                </c:pt>
                <c:pt idx="3">
                  <c:v>20</c:v>
                </c:pt>
                <c:pt idx="4">
                  <c:v>42</c:v>
                </c:pt>
                <c:pt idx="5">
                  <c:v>45</c:v>
                </c:pt>
                <c:pt idx="6">
                  <c:v>50</c:v>
                </c:pt>
                <c:pt idx="7">
                  <c:v>39</c:v>
                </c:pt>
                <c:pt idx="8">
                  <c:v>52</c:v>
                </c:pt>
                <c:pt idx="9">
                  <c:v>58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65B-4D43-9667-49E5B6713D8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75252512"/>
        <c:axId val="675253072"/>
      </c:lineChart>
      <c:catAx>
        <c:axId val="6752525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+mn-cs"/>
                <a:sym typeface="Times New Roman" panose="02020603050405020304" pitchFamily="18" charset="0"/>
              </a:defRPr>
            </a:pPr>
            <a:endParaRPr lang="zh-CN"/>
          </a:p>
        </c:txPr>
        <c:crossAx val="675253072"/>
        <c:crosses val="autoZero"/>
        <c:auto val="1"/>
        <c:lblAlgn val="ctr"/>
        <c:lblOffset val="100"/>
        <c:noMultiLvlLbl val="0"/>
      </c:catAx>
      <c:valAx>
        <c:axId val="6752530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+mn-cs"/>
                <a:sym typeface="Times New Roman" panose="02020603050405020304" pitchFamily="18" charset="0"/>
              </a:defRPr>
            </a:pPr>
            <a:endParaRPr lang="zh-CN"/>
          </a:p>
        </c:txPr>
        <c:crossAx val="6752525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Times New Roman" panose="02020603050405020304" pitchFamily="18" charset="0"/>
          <a:ea typeface="微软雅黑" panose="020B0503020204020204" pitchFamily="34" charset="-122"/>
          <a:sym typeface="Times New Roman" panose="02020603050405020304" pitchFamily="18" charset="0"/>
        </a:defRPr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E1A13A-D60A-422D-BAA6-E4E7ADFA2A21}" type="datetimeFigureOut">
              <a:rPr lang="zh-CN" altLang="en-US" smtClean="0"/>
              <a:t>2019/1/19/Sat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E886AE-BC43-4E5F-A7F0-F0898215431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8845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EB8DCA-8250-4A3E-B7A9-2B3CCAB34A6B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3345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156965-EBBE-4423-891F-880BA184CAA2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029681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2D35B8-394C-4D20-B8E7-F27382F05D9F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64989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260473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ACE7F1-37BD-4B9C-A41A-49421F4E80DA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073247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9603ED-F156-43BE-989A-FC8BF178531B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616518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EB8DCA-8250-4A3E-B7A9-2B3CCAB34A6B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115167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409882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56156D-592E-4B4D-8772-D689FB057AF4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333802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239320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EB8DCA-8250-4A3E-B7A9-2B3CCAB34A6B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10379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EB8DCA-8250-4A3E-B7A9-2B3CCAB34A6B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043448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E58682-1D36-4C64-AA52-AFA345BA531C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660252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335E5C-E828-447F-88AE-CC3A2D6DC35E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515056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383534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516371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EB8DCA-8250-4A3E-B7A9-2B3CCAB34A6B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6969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EB8DCA-8250-4A3E-B7A9-2B3CCAB34A6B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47815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1940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28726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69244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5171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73731" name="灯片编号占位符 3"/>
          <p:cNvSpPr txBox="1">
            <a:spLocks noGrp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51D1A389-7D59-4E2D-A7B2-7747237680D0}" type="slidenum">
              <a:rPr lang="zh-CN" altLang="en-US" sz="1200" b="0">
                <a:latin typeface="+mn-lt"/>
                <a:ea typeface="微软雅黑" pitchFamily="34" charset="-122"/>
              </a:rPr>
              <a:pPr algn="r">
                <a:defRPr/>
              </a:pPr>
              <a:t>7</a:t>
            </a:fld>
            <a:endParaRPr lang="en-US" altLang="zh-CN" sz="1200" b="0">
              <a:latin typeface="+mn-lt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881938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9603ED-F156-43BE-989A-FC8BF178531B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88589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EB8DCA-8250-4A3E-B7A9-2B3CCAB34A6B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94609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B79FFF1-5516-4089-983F-AC52072E3C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780C9553-F799-4C7E-AC50-E7319C2496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AA484C1-C7B1-47D7-9F24-203E572F8A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58E1B-5923-4CAF-B9CC-D14A574623CF}" type="datetimeFigureOut">
              <a:rPr lang="zh-CN" altLang="en-US" smtClean="0"/>
              <a:t>2019/1/19/Sat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433B898-3977-4EFE-B0DE-407EE96041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12F428F-BFBD-400E-A268-93675CB962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746A1-6C2B-4A0A-9B52-5B2A1AF676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55076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DA2F040-D2CC-4D15-9981-D5CCF6169A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9F4ED89A-E1D0-4FED-AF5B-0B3A3DF6ED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068F409-2EE7-4E35-A1E6-9649C6E624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58E1B-5923-4CAF-B9CC-D14A574623CF}" type="datetimeFigureOut">
              <a:rPr lang="zh-CN" altLang="en-US" smtClean="0"/>
              <a:t>2019/1/19/Sat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37E3929-2542-4023-8C1E-DF83FF320C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416BCD3-BB33-40E1-B226-154B6876CA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746A1-6C2B-4A0A-9B52-5B2A1AF676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84768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1182990A-5E78-48DA-8B1D-69A2E67905A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BF869ED9-72F0-4AB5-8DE4-2DEF759931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1E6EB67-5918-460D-B8F1-9C934B0677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58E1B-5923-4CAF-B9CC-D14A574623CF}" type="datetimeFigureOut">
              <a:rPr lang="zh-CN" altLang="en-US" smtClean="0"/>
              <a:t>2019/1/19/Sat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5A56952-31F5-48B6-B8E0-6053A91735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64B58A8-9B83-4AAF-86A2-6DD23F47D6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746A1-6C2B-4A0A-9B52-5B2A1AF676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1090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页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00076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000">
        <p14:prism isInverted="1"/>
      </p:transition>
    </mc:Choice>
    <mc:Fallback xmlns="">
      <p:transition spd="slow" advClick="0" advTm="500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00830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>
            <a:extLst>
              <a:ext uri="{FF2B5EF4-FFF2-40B4-BE49-F238E27FC236}">
                <a16:creationId xmlns:a16="http://schemas.microsoft.com/office/drawing/2014/main" id="{BB9705D1-B028-4DE2-AFC0-0F7B0E2DC2C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890" b="1"/>
          <a:stretch/>
        </p:blipFill>
        <p:spPr>
          <a:xfrm rot="16200000">
            <a:off x="5647428" y="313426"/>
            <a:ext cx="6858000" cy="6231146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D6878FEE-0A45-4786-8D2C-C1A64BA80B2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890" b="1"/>
          <a:stretch/>
        </p:blipFill>
        <p:spPr>
          <a:xfrm rot="16200000" flipV="1">
            <a:off x="-372372" y="372373"/>
            <a:ext cx="6858000" cy="6113255"/>
          </a:xfrm>
          <a:prstGeom prst="rect">
            <a:avLst/>
          </a:prstGeom>
        </p:spPr>
      </p:pic>
      <p:sp>
        <p:nvSpPr>
          <p:cNvPr id="7" name="标题占位符 1">
            <a:extLst>
              <a:ext uri="{FF2B5EF4-FFF2-40B4-BE49-F238E27FC236}">
                <a16:creationId xmlns:a16="http://schemas.microsoft.com/office/drawing/2014/main" id="{9DDA61A2-D931-4F0D-88FE-F7F03F0CA8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8" name="文本占位符 2">
            <a:extLst>
              <a:ext uri="{FF2B5EF4-FFF2-40B4-BE49-F238E27FC236}">
                <a16:creationId xmlns:a16="http://schemas.microsoft.com/office/drawing/2014/main" id="{F4A45C47-528F-46D1-80E1-F1B429C2D4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9" name="日期占位符 3">
            <a:extLst>
              <a:ext uri="{FF2B5EF4-FFF2-40B4-BE49-F238E27FC236}">
                <a16:creationId xmlns:a16="http://schemas.microsoft.com/office/drawing/2014/main" id="{923B650D-92A3-48F2-8DA4-790F3772EB6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C58E1B-5923-4CAF-B9CC-D14A574623CF}" type="datetimeFigureOut">
              <a:rPr lang="zh-CN" altLang="en-US" smtClean="0"/>
              <a:t>2019/1/19/Sat</a:t>
            </a:fld>
            <a:endParaRPr lang="zh-CN" altLang="en-US"/>
          </a:p>
        </p:txBody>
      </p:sp>
      <p:sp>
        <p:nvSpPr>
          <p:cNvPr id="10" name="页脚占位符 4">
            <a:extLst>
              <a:ext uri="{FF2B5EF4-FFF2-40B4-BE49-F238E27FC236}">
                <a16:creationId xmlns:a16="http://schemas.microsoft.com/office/drawing/2014/main" id="{51413795-7184-4461-ACBA-6063E18490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1" name="灯片编号占位符 5">
            <a:extLst>
              <a:ext uri="{FF2B5EF4-FFF2-40B4-BE49-F238E27FC236}">
                <a16:creationId xmlns:a16="http://schemas.microsoft.com/office/drawing/2014/main" id="{5C384BAC-244C-4D35-8403-270DB7A153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E746A1-6C2B-4A0A-9B52-5B2A1AF6763A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D151832B-04AB-4003-A91E-5990F608F04B}"/>
              </a:ext>
            </a:extLst>
          </p:cNvPr>
          <p:cNvSpPr/>
          <p:nvPr userDrawn="1"/>
        </p:nvSpPr>
        <p:spPr>
          <a:xfrm>
            <a:off x="250164" y="250167"/>
            <a:ext cx="11688793" cy="638354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CB9C4EB4-C085-4060-B6A3-B49A8D39CA05}"/>
              </a:ext>
            </a:extLst>
          </p:cNvPr>
          <p:cNvCxnSpPr>
            <a:cxnSpLocks/>
          </p:cNvCxnSpPr>
          <p:nvPr userDrawn="1"/>
        </p:nvCxnSpPr>
        <p:spPr>
          <a:xfrm>
            <a:off x="1458627" y="756136"/>
            <a:ext cx="9194994" cy="0"/>
          </a:xfrm>
          <a:prstGeom prst="line">
            <a:avLst/>
          </a:prstGeom>
          <a:ln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>
            <a:extLst>
              <a:ext uri="{FF2B5EF4-FFF2-40B4-BE49-F238E27FC236}">
                <a16:creationId xmlns:a16="http://schemas.microsoft.com/office/drawing/2014/main" id="{0E3D7DDB-DC68-437E-A9EA-B76824403AE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874090" y="399736"/>
            <a:ext cx="180049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800" dirty="0">
                <a:solidFill>
                  <a:schemeClr val="bg2">
                    <a:lumMod val="25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请替换文字内容</a:t>
            </a:r>
          </a:p>
        </p:txBody>
      </p:sp>
      <p:sp>
        <p:nvSpPr>
          <p:cNvPr id="15" name="文本框 66">
            <a:extLst>
              <a:ext uri="{FF2B5EF4-FFF2-40B4-BE49-F238E27FC236}">
                <a16:creationId xmlns:a16="http://schemas.microsoft.com/office/drawing/2014/main" id="{CDFA4AB4-D408-4D60-A05F-385C0DA97976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572385" y="447937"/>
            <a:ext cx="2683299" cy="31470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defPPr>
              <a:defRPr lang="zh-CN"/>
            </a:defPPr>
            <a:lvl1pPr eaLnBrk="1" hangingPunct="1">
              <a:defRPr sz="4400">
                <a:latin typeface="Simply City Light" panose="020B0303020202080204" pitchFamily="34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>
              <a:defRPr/>
            </a:pPr>
            <a:r>
              <a:rPr lang="en-US" altLang="zh-CN" sz="1445" dirty="0">
                <a:solidFill>
                  <a:schemeClr val="bg2">
                    <a:lumMod val="25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PLEASE ADD YOUR TITLE HERE</a:t>
            </a:r>
            <a:endParaRPr lang="zh-CN" altLang="en-US" sz="1445" dirty="0">
              <a:solidFill>
                <a:schemeClr val="bg2">
                  <a:lumMod val="25000"/>
                </a:schemeClr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30366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62C1E6-100B-44D2-A1C7-A34E3BD9A12C}" type="datetimeFigureOut">
              <a:rPr lang="zh-CN" altLang="en-US"/>
              <a:pPr>
                <a:defRPr/>
              </a:pPr>
              <a:t>2019/1/19/Sat</a:t>
            </a:fld>
            <a:endParaRPr lang="zh-CN" altLang="en-US"/>
          </a:p>
        </p:txBody>
      </p:sp>
      <p:sp>
        <p:nvSpPr>
          <p:cNvPr id="7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4A6F88-39AC-442E-B372-2FEBDC340D1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39617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330075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 Column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681349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3023233-F927-4518-A423-66A8E62FE1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0D5ACC5-720E-4889-BC80-E3A4A0EA92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04F17C7-D264-4E6D-B540-93BD3C4F11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58E1B-5923-4CAF-B9CC-D14A574623CF}" type="datetimeFigureOut">
              <a:rPr lang="zh-CN" altLang="en-US" smtClean="0"/>
              <a:t>2019/1/19/Sat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E7D9222-2A75-4914-A58C-DC0EA0DBD2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A6FAC89-C0D0-441F-80F7-910664F9E6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746A1-6C2B-4A0A-9B52-5B2A1AF676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50378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F9A7C6D-C159-47CD-9A53-668AD4BBE7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0B072288-AF78-4398-BDC0-C36BBA22B0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7475C9E-1872-4158-9819-8AF136A35F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58E1B-5923-4CAF-B9CC-D14A574623CF}" type="datetimeFigureOut">
              <a:rPr lang="zh-CN" altLang="en-US" smtClean="0"/>
              <a:t>2019/1/19/Sat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D3D4CDC-DDE6-4FAB-BA0F-AB1A733A79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45434B5-FC20-45B2-AC33-4C0939D76D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746A1-6C2B-4A0A-9B52-5B2A1AF676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34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9EA490E-0757-4971-A093-86BC150FF4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C0D32C1C-16E8-4561-8B01-7291D59974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7368CDBE-F085-4B26-87B6-DBA93552B5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224B3762-03A4-4419-89E2-3A123B948A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58E1B-5923-4CAF-B9CC-D14A574623CF}" type="datetimeFigureOut">
              <a:rPr lang="zh-CN" altLang="en-US" smtClean="0"/>
              <a:t>2019/1/19/Sat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8DC28077-EA45-4D93-BB7C-81052A4C41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6B9E9CAE-0286-495F-87E9-CDDDAEF5CB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746A1-6C2B-4A0A-9B52-5B2A1AF676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88802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B0E878F-26A5-407D-B38C-75A1EF7DCC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42806A40-E156-4CA3-BB46-C077FEB117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C667EC0A-1883-429B-8F73-B743C390F4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99FAA717-F83A-439C-A5A2-9B3E4A7C838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998A8E2C-B8AC-402B-AF85-4B15AC3633A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22E88E68-B000-485B-89F9-00060A6FFD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58E1B-5923-4CAF-B9CC-D14A574623CF}" type="datetimeFigureOut">
              <a:rPr lang="zh-CN" altLang="en-US" smtClean="0"/>
              <a:t>2019/1/19/Sat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4B014B78-B649-4EEC-90A3-6E7A7D5BBE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3F4E6B48-D59B-4091-8F40-1FCEDC7C3B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746A1-6C2B-4A0A-9B52-5B2A1AF676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9486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200B42C-C3EB-49FA-8D92-0CD3471B62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28945836-E41A-4B88-B342-D1223612A6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58E1B-5923-4CAF-B9CC-D14A574623CF}" type="datetimeFigureOut">
              <a:rPr lang="zh-CN" altLang="en-US" smtClean="0"/>
              <a:t>2019/1/19/Sat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EFCCE0D2-92C4-46E5-992D-143C59FD08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F4DA7FE9-8E2E-494B-B8DF-C43E402BC8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746A1-6C2B-4A0A-9B52-5B2A1AF676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90844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BF3C62BD-51FA-4874-9CDE-0B439A55D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58E1B-5923-4CAF-B9CC-D14A574623CF}" type="datetimeFigureOut">
              <a:rPr lang="zh-CN" altLang="en-US" smtClean="0"/>
              <a:t>2019/1/19/Sat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E1F37A59-0B14-4152-AAD8-59B0DF5321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FB830615-BC10-4C9B-9240-20F583A526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746A1-6C2B-4A0A-9B52-5B2A1AF676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50758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086EDE3-4395-4F88-BD97-7E7CDB9FA4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9C9A60D-9249-4B5F-9455-A6A43F1867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3DC37FD2-21CA-4D35-9160-01163EBB6F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696068FC-D59E-42EE-AE0F-65AC70EAF1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58E1B-5923-4CAF-B9CC-D14A574623CF}" type="datetimeFigureOut">
              <a:rPr lang="zh-CN" altLang="en-US" smtClean="0"/>
              <a:t>2019/1/19/Sat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B186DEEA-E6C6-4B57-B157-1E148CED88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63A63846-694E-4BA3-B1FD-3EA9C1BC08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746A1-6C2B-4A0A-9B52-5B2A1AF676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0212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0EE0D14-FE72-4798-8970-9CDFCED206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9FA77EF6-EB07-4511-980E-921BF47E50F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8BB03064-31E1-4B80-AAA0-684F6AD9D44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72B3B429-9BAC-47E1-88AC-53642248C3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58E1B-5923-4CAF-B9CC-D14A574623CF}" type="datetimeFigureOut">
              <a:rPr lang="zh-CN" altLang="en-US" smtClean="0"/>
              <a:t>2019/1/19/Sat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376D896D-0829-4DF4-99FB-86C91F206C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B2062671-E355-434A-AD85-F747C9C8A8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746A1-6C2B-4A0A-9B52-5B2A1AF676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19433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>
            <a:extLst>
              <a:ext uri="{FF2B5EF4-FFF2-40B4-BE49-F238E27FC236}">
                <a16:creationId xmlns:a16="http://schemas.microsoft.com/office/drawing/2014/main" id="{203CCB64-7758-4F94-B2E7-8DFB0D8381D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890" b="1"/>
          <a:stretch/>
        </p:blipFill>
        <p:spPr>
          <a:xfrm rot="16200000">
            <a:off x="5647428" y="313426"/>
            <a:ext cx="6858000" cy="6231146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id="{E96E5EAB-0C59-42AF-B38C-B9E03CEED92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890" b="1"/>
          <a:stretch/>
        </p:blipFill>
        <p:spPr>
          <a:xfrm rot="16200000" flipV="1">
            <a:off x="-372372" y="372373"/>
            <a:ext cx="6858000" cy="6113255"/>
          </a:xfrm>
          <a:prstGeom prst="rect">
            <a:avLst/>
          </a:prstGeom>
        </p:spPr>
      </p:pic>
      <p:sp>
        <p:nvSpPr>
          <p:cNvPr id="2" name="标题占位符 1">
            <a:extLst>
              <a:ext uri="{FF2B5EF4-FFF2-40B4-BE49-F238E27FC236}">
                <a16:creationId xmlns:a16="http://schemas.microsoft.com/office/drawing/2014/main" id="{B8B9262F-3032-494D-90C0-969EB974C3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3497F3C3-A9C0-443D-93B0-C20B41F607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0"/>
            <a:r>
              <a:rPr lang="zh-CN" altLang="en-US"/>
              <a:t>第二级</a:t>
            </a:r>
          </a:p>
          <a:p>
            <a:pPr lvl="0"/>
            <a:r>
              <a:rPr lang="zh-CN" altLang="en-US"/>
              <a:t>第三级</a:t>
            </a:r>
          </a:p>
          <a:p>
            <a:pPr lvl="0"/>
            <a:r>
              <a:rPr lang="zh-CN" altLang="en-US"/>
              <a:t>第四级</a:t>
            </a:r>
          </a:p>
          <a:p>
            <a:pPr lvl="0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E00BD63-5670-4677-BF00-62DF6209D93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CN"/>
              <a:t>2019\1\18 Friday</a:t>
            </a:r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40BF3D1-76EF-4DC2-A169-BD021359CA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96C5D55-7E5F-4181-A809-C8DC293A1DD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CN"/>
              <a:t>‹#›</a:t>
            </a:r>
            <a:endParaRPr lang="zh-CN" altLang="en-US"/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39F56397-C46F-4D4F-96DE-DABD94BA2417}"/>
              </a:ext>
            </a:extLst>
          </p:cNvPr>
          <p:cNvSpPr/>
          <p:nvPr userDrawn="1"/>
        </p:nvSpPr>
        <p:spPr>
          <a:xfrm>
            <a:off x="301922" y="274774"/>
            <a:ext cx="11611155" cy="634168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id="{858C5BCC-DD80-41E8-8C6A-ED4F9F66365E}"/>
              </a:ext>
            </a:extLst>
          </p:cNvPr>
          <p:cNvCxnSpPr>
            <a:cxnSpLocks/>
          </p:cNvCxnSpPr>
          <p:nvPr userDrawn="1"/>
        </p:nvCxnSpPr>
        <p:spPr>
          <a:xfrm>
            <a:off x="1458627" y="756136"/>
            <a:ext cx="9194994" cy="0"/>
          </a:xfrm>
          <a:prstGeom prst="line">
            <a:avLst/>
          </a:prstGeom>
          <a:ln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>
            <a:extLst>
              <a:ext uri="{FF2B5EF4-FFF2-40B4-BE49-F238E27FC236}">
                <a16:creationId xmlns:a16="http://schemas.microsoft.com/office/drawing/2014/main" id="{41A6911A-BF12-4558-B468-2429F45F3D73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874090" y="399736"/>
            <a:ext cx="180049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800">
                <a:solidFill>
                  <a:schemeClr val="bg2">
                    <a:lumMod val="25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请替换文字内容</a:t>
            </a:r>
            <a:endParaRPr lang="zh-CN" altLang="en-US" sz="1800" dirty="0">
              <a:solidFill>
                <a:schemeClr val="bg2">
                  <a:lumMod val="25000"/>
                </a:schemeClr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17" name="文本框 66">
            <a:extLst>
              <a:ext uri="{FF2B5EF4-FFF2-40B4-BE49-F238E27FC236}">
                <a16:creationId xmlns:a16="http://schemas.microsoft.com/office/drawing/2014/main" id="{7F4CDC2D-DCEF-4683-936C-D73312AB1C6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572385" y="447937"/>
            <a:ext cx="2914388" cy="314702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defPPr>
              <a:defRPr lang="zh-CN"/>
            </a:defPPr>
            <a:lvl1pPr eaLnBrk="1" hangingPunct="1">
              <a:defRPr sz="4400">
                <a:latin typeface="Simply City Light" panose="020B0303020202080204" pitchFamily="34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>
              <a:defRPr/>
            </a:pPr>
            <a:r>
              <a:rPr lang="en-US" altLang="zh-CN" sz="1445">
                <a:solidFill>
                  <a:schemeClr val="bg2">
                    <a:lumMod val="25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PLEASE ADD YOUR TITLE HERE</a:t>
            </a:r>
            <a:endParaRPr lang="zh-CN" altLang="en-US" sz="1445" dirty="0">
              <a:solidFill>
                <a:schemeClr val="bg2">
                  <a:lumMod val="25000"/>
                </a:schemeClr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45137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4" r:id="rId15"/>
    <p:sldLayoutId id="2147483666" r:id="rId16"/>
    <p:sldLayoutId id="214748366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3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2.png"/><Relationship Id="rId5" Type="http://schemas.openxmlformats.org/officeDocument/2006/relationships/image" Target="../media/image1.jp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5" Type="http://schemas.openxmlformats.org/officeDocument/2006/relationships/notesSlide" Target="../notesSlides/notesSlide17.xml"/><Relationship Id="rId4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5.xml"/><Relationship Id="rId1" Type="http://schemas.openxmlformats.org/officeDocument/2006/relationships/tags" Target="../tags/tag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447316ED-EA1F-4008-92A3-7FB7424D273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667000" y="-2667000"/>
            <a:ext cx="6858000" cy="12192000"/>
          </a:xfrm>
          <a:prstGeom prst="rect">
            <a:avLst/>
          </a:prstGeom>
        </p:spPr>
      </p:pic>
      <p:sp>
        <p:nvSpPr>
          <p:cNvPr id="6" name="TextBox 12">
            <a:extLst>
              <a:ext uri="{FF2B5EF4-FFF2-40B4-BE49-F238E27FC236}">
                <a16:creationId xmlns:a16="http://schemas.microsoft.com/office/drawing/2014/main" id="{B6F2EE39-2EEA-4245-B9E1-40B194AE444E}"/>
              </a:ext>
            </a:extLst>
          </p:cNvPr>
          <p:cNvSpPr txBox="1"/>
          <p:nvPr/>
        </p:nvSpPr>
        <p:spPr>
          <a:xfrm>
            <a:off x="2295462" y="2137438"/>
            <a:ext cx="77537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b="1">
                <a:solidFill>
                  <a:schemeClr val="tx1">
                    <a:lumMod val="95000"/>
                    <a:lumOff val="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rPr>
              <a:t>春节习俗介绍</a:t>
            </a:r>
            <a:r>
              <a:rPr lang="en-US" altLang="zh-CN" sz="5400" b="1">
                <a:solidFill>
                  <a:schemeClr val="tx1">
                    <a:lumMod val="95000"/>
                    <a:lumOff val="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rPr>
              <a:t>PPT</a:t>
            </a:r>
            <a:r>
              <a:rPr lang="zh-CN" altLang="en-US" sz="5400" b="1">
                <a:solidFill>
                  <a:schemeClr val="tx1">
                    <a:lumMod val="95000"/>
                    <a:lumOff val="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rPr>
              <a:t>模板</a:t>
            </a:r>
            <a:endParaRPr lang="zh-CN" altLang="en-US" sz="5400" b="1" dirty="0">
              <a:solidFill>
                <a:schemeClr val="tx1">
                  <a:lumMod val="95000"/>
                  <a:lumOff val="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+mn-ea"/>
              <a:sym typeface="+mn-lt"/>
            </a:endParaRPr>
          </a:p>
        </p:txBody>
      </p:sp>
      <p:sp>
        <p:nvSpPr>
          <p:cNvPr id="7" name="圆角矩形 18">
            <a:extLst>
              <a:ext uri="{FF2B5EF4-FFF2-40B4-BE49-F238E27FC236}">
                <a16:creationId xmlns:a16="http://schemas.microsoft.com/office/drawing/2014/main" id="{420B2923-E2B9-495E-8F32-066632D421EC}"/>
              </a:ext>
            </a:extLst>
          </p:cNvPr>
          <p:cNvSpPr/>
          <p:nvPr/>
        </p:nvSpPr>
        <p:spPr>
          <a:xfrm>
            <a:off x="2821650" y="3310562"/>
            <a:ext cx="3569989" cy="309229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 w="28575">
            <a:solidFill>
              <a:schemeClr val="bg1"/>
            </a:solidFill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20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汇报人：     时间：</a:t>
            </a:r>
            <a:r>
              <a:rPr lang="en-US" altLang="zh-CN" sz="120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20  .  .  </a:t>
            </a:r>
            <a:endParaRPr lang="zh-CN" altLang="en-US" sz="1200" dirty="0">
              <a:solidFill>
                <a:schemeClr val="bg1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8" name="TextBox 19">
            <a:extLst>
              <a:ext uri="{FF2B5EF4-FFF2-40B4-BE49-F238E27FC236}">
                <a16:creationId xmlns:a16="http://schemas.microsoft.com/office/drawing/2014/main" id="{997C7A4F-8061-4AA0-9AB0-65729AD7D086}"/>
              </a:ext>
            </a:extLst>
          </p:cNvPr>
          <p:cNvSpPr txBox="1"/>
          <p:nvPr/>
        </p:nvSpPr>
        <p:spPr>
          <a:xfrm>
            <a:off x="2722680" y="3825429"/>
            <a:ext cx="5726713" cy="1027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spc="296">
                <a:solidFill>
                  <a:schemeClr val="tx1">
                    <a:lumMod val="95000"/>
                    <a:lumOff val="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Open Sans" pitchFamily="34" charset="0"/>
              </a:rPr>
              <a:t>您的内容打在这里，或者通过复制您的文本后，在此框中选择粘贴。您的内容打在这里，或者通过复制您的文本后，在此框中选择粘贴。</a:t>
            </a:r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pic>
        <p:nvPicPr>
          <p:cNvPr id="18" name="纯音乐 - 爱的协奏曲 - concerto pour unr j">
            <a:hlinkClick r:id="" action="ppaction://media"/>
            <a:extLst>
              <a:ext uri="{FF2B5EF4-FFF2-40B4-BE49-F238E27FC236}">
                <a16:creationId xmlns:a16="http://schemas.microsoft.com/office/drawing/2014/main" id="{84CB1344-4498-4A90-B703-E152FF16B8B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-942975" y="742950"/>
            <a:ext cx="609600" cy="609600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86A2C9BE-2BCF-4CC1-A145-CC1757BA4021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186" t="70168"/>
          <a:stretch/>
        </p:blipFill>
        <p:spPr>
          <a:xfrm rot="16200000">
            <a:off x="9036081" y="-104517"/>
            <a:ext cx="3212756" cy="3421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6762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1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21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</p:childTnLst>
        </p:cTn>
      </p:par>
    </p:tnLst>
    <p:bldLst>
      <p:bldP spid="6" grpId="0"/>
      <p:bldP spid="7" grpId="0" animBg="1"/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7" name="Chart 2"/>
          <p:cNvGraphicFramePr/>
          <p:nvPr>
            <p:extLst/>
          </p:nvPr>
        </p:nvGraphicFramePr>
        <p:xfrm>
          <a:off x="830169" y="2057121"/>
          <a:ext cx="2651742" cy="20829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8" name="Content Placeholder 2"/>
          <p:cNvSpPr txBox="1"/>
          <p:nvPr/>
        </p:nvSpPr>
        <p:spPr>
          <a:xfrm>
            <a:off x="1623863" y="2830699"/>
            <a:ext cx="1066183" cy="39684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en-US" sz="3200">
                <a:solidFill>
                  <a:schemeClr val="tx1">
                    <a:lumMod val="75000"/>
                    <a:lumOff val="2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73%</a:t>
            </a:r>
            <a:endParaRPr lang="en-US" sz="3200" dirty="0">
              <a:solidFill>
                <a:schemeClr val="tx1">
                  <a:lumMod val="75000"/>
                  <a:lumOff val="2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graphicFrame>
        <p:nvGraphicFramePr>
          <p:cNvPr id="49" name="Chart 39"/>
          <p:cNvGraphicFramePr/>
          <p:nvPr>
            <p:extLst/>
          </p:nvPr>
        </p:nvGraphicFramePr>
        <p:xfrm>
          <a:off x="3264285" y="2057121"/>
          <a:ext cx="2651742" cy="20829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0" name="Content Placeholder 2"/>
          <p:cNvSpPr txBox="1"/>
          <p:nvPr/>
        </p:nvSpPr>
        <p:spPr>
          <a:xfrm>
            <a:off x="4061637" y="2830699"/>
            <a:ext cx="1066183" cy="39684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en-US" sz="3200">
                <a:solidFill>
                  <a:schemeClr val="tx1">
                    <a:lumMod val="75000"/>
                    <a:lumOff val="2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87%</a:t>
            </a:r>
            <a:endParaRPr lang="en-US" sz="3200" dirty="0">
              <a:solidFill>
                <a:schemeClr val="tx1">
                  <a:lumMod val="75000"/>
                  <a:lumOff val="2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1104356" y="1100256"/>
            <a:ext cx="2339102" cy="6581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75000"/>
              </a:lnSpc>
            </a:pPr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市场占有比例：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graphicFrame>
        <p:nvGraphicFramePr>
          <p:cNvPr id="57" name="图表 56"/>
          <p:cNvGraphicFramePr/>
          <p:nvPr>
            <p:extLst/>
          </p:nvPr>
        </p:nvGraphicFramePr>
        <p:xfrm>
          <a:off x="5998732" y="1685294"/>
          <a:ext cx="5425736" cy="55523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5" name="išľíďè">
            <a:extLst>
              <a:ext uri="{FF2B5EF4-FFF2-40B4-BE49-F238E27FC236}">
                <a16:creationId xmlns:a16="http://schemas.microsoft.com/office/drawing/2014/main" id="{3998D31C-EC2A-4F9D-8CAD-D95CF0BEEAFC}"/>
              </a:ext>
            </a:extLst>
          </p:cNvPr>
          <p:cNvSpPr/>
          <p:nvPr/>
        </p:nvSpPr>
        <p:spPr bwMode="auto">
          <a:xfrm>
            <a:off x="564137" y="4629498"/>
            <a:ext cx="2536640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. 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. 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. 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36" name="iSlíďè">
            <a:extLst>
              <a:ext uri="{FF2B5EF4-FFF2-40B4-BE49-F238E27FC236}">
                <a16:creationId xmlns:a16="http://schemas.microsoft.com/office/drawing/2014/main" id="{D8068E05-19CA-4502-8715-679B73BD074F}"/>
              </a:ext>
            </a:extLst>
          </p:cNvPr>
          <p:cNvSpPr txBox="1"/>
          <p:nvPr/>
        </p:nvSpPr>
        <p:spPr bwMode="auto">
          <a:xfrm>
            <a:off x="1005228" y="4295126"/>
            <a:ext cx="2195830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标题文本预设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37" name="išľíďè">
            <a:extLst>
              <a:ext uri="{FF2B5EF4-FFF2-40B4-BE49-F238E27FC236}">
                <a16:creationId xmlns:a16="http://schemas.microsoft.com/office/drawing/2014/main" id="{322E6476-4308-410D-AFA7-5225C0B66ABE}"/>
              </a:ext>
            </a:extLst>
          </p:cNvPr>
          <p:cNvSpPr/>
          <p:nvPr/>
        </p:nvSpPr>
        <p:spPr bwMode="auto">
          <a:xfrm>
            <a:off x="3481911" y="4634944"/>
            <a:ext cx="2536640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. 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. 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. 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38" name="iSlíďè">
            <a:extLst>
              <a:ext uri="{FF2B5EF4-FFF2-40B4-BE49-F238E27FC236}">
                <a16:creationId xmlns:a16="http://schemas.microsoft.com/office/drawing/2014/main" id="{D0D40F8F-9450-4236-B4F8-A08B1E790D65}"/>
              </a:ext>
            </a:extLst>
          </p:cNvPr>
          <p:cNvSpPr txBox="1"/>
          <p:nvPr/>
        </p:nvSpPr>
        <p:spPr bwMode="auto">
          <a:xfrm>
            <a:off x="3923002" y="4300572"/>
            <a:ext cx="2195830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标题文本预设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50858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">
        <p14:gallery dir="l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37" grpId="0"/>
      <p:bldP spid="3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id="{C815A2C0-4C70-412D-9964-8086D91F6027}"/>
              </a:ext>
            </a:extLst>
          </p:cNvPr>
          <p:cNvSpPr/>
          <p:nvPr/>
        </p:nvSpPr>
        <p:spPr>
          <a:xfrm>
            <a:off x="1064801" y="381134"/>
            <a:ext cx="2560321" cy="2218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365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7A9EA5AA-F621-4621-BB19-7A2B0FA48810}"/>
              </a:ext>
            </a:extLst>
          </p:cNvPr>
          <p:cNvSpPr/>
          <p:nvPr/>
        </p:nvSpPr>
        <p:spPr>
          <a:xfrm>
            <a:off x="1332154" y="1444542"/>
            <a:ext cx="9448168" cy="1258871"/>
          </a:xfrm>
          <a:prstGeom prst="rect">
            <a:avLst/>
          </a:prstGeom>
          <a:solidFill>
            <a:schemeClr val="accent2">
              <a:alpha val="83137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5432" tIns="42715" rIns="85432" bIns="42715" rtlCol="0" anchor="ctr"/>
          <a:lstStyle/>
          <a:p>
            <a:pPr algn="ctr"/>
            <a:endParaRPr lang="zh-CN" altLang="en-US" sz="2365"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grpSp>
        <p:nvGrpSpPr>
          <p:cNvPr id="10" name="Group 28">
            <a:extLst>
              <a:ext uri="{FF2B5EF4-FFF2-40B4-BE49-F238E27FC236}">
                <a16:creationId xmlns:a16="http://schemas.microsoft.com/office/drawing/2014/main" id="{2377C166-9FD1-4D59-A9B4-7F6809605E7D}"/>
              </a:ext>
            </a:extLst>
          </p:cNvPr>
          <p:cNvGrpSpPr/>
          <p:nvPr/>
        </p:nvGrpSpPr>
        <p:grpSpPr>
          <a:xfrm>
            <a:off x="6403584" y="3400943"/>
            <a:ext cx="4363585" cy="234829"/>
            <a:chOff x="6625882" y="3545058"/>
            <a:chExt cx="4428474" cy="196948"/>
          </a:xfrm>
          <a:solidFill>
            <a:srgbClr val="EDB146"/>
          </a:solidFill>
        </p:grpSpPr>
        <p:sp>
          <p:nvSpPr>
            <p:cNvPr id="11" name="Rectangle 6">
              <a:extLst>
                <a:ext uri="{FF2B5EF4-FFF2-40B4-BE49-F238E27FC236}">
                  <a16:creationId xmlns:a16="http://schemas.microsoft.com/office/drawing/2014/main" id="{C18F7B15-5568-4A44-87CF-CD93E21E43B9}"/>
                </a:ext>
              </a:extLst>
            </p:cNvPr>
            <p:cNvSpPr/>
            <p:nvPr/>
          </p:nvSpPr>
          <p:spPr>
            <a:xfrm>
              <a:off x="6625882" y="3545058"/>
              <a:ext cx="4428474" cy="19694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365" dirty="0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Rectangle 7">
              <a:extLst>
                <a:ext uri="{FF2B5EF4-FFF2-40B4-BE49-F238E27FC236}">
                  <a16:creationId xmlns:a16="http://schemas.microsoft.com/office/drawing/2014/main" id="{980114D3-088C-49E4-8FA9-6309C6165772}"/>
                </a:ext>
              </a:extLst>
            </p:cNvPr>
            <p:cNvSpPr/>
            <p:nvPr/>
          </p:nvSpPr>
          <p:spPr>
            <a:xfrm>
              <a:off x="6625882" y="3545058"/>
              <a:ext cx="2227606" cy="1969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365" dirty="0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29">
            <a:extLst>
              <a:ext uri="{FF2B5EF4-FFF2-40B4-BE49-F238E27FC236}">
                <a16:creationId xmlns:a16="http://schemas.microsoft.com/office/drawing/2014/main" id="{6270397D-E39E-4622-9B0C-94EE7BFA1323}"/>
              </a:ext>
            </a:extLst>
          </p:cNvPr>
          <p:cNvGrpSpPr/>
          <p:nvPr/>
        </p:nvGrpSpPr>
        <p:grpSpPr>
          <a:xfrm>
            <a:off x="6403583" y="4154589"/>
            <a:ext cx="4363586" cy="234829"/>
            <a:chOff x="6625881" y="4239620"/>
            <a:chExt cx="4428475" cy="196948"/>
          </a:xfrm>
          <a:solidFill>
            <a:schemeClr val="bg1">
              <a:lumMod val="65000"/>
            </a:schemeClr>
          </a:solidFill>
        </p:grpSpPr>
        <p:sp>
          <p:nvSpPr>
            <p:cNvPr id="14" name="Rectangle 22">
              <a:extLst>
                <a:ext uri="{FF2B5EF4-FFF2-40B4-BE49-F238E27FC236}">
                  <a16:creationId xmlns:a16="http://schemas.microsoft.com/office/drawing/2014/main" id="{5485FCB9-7786-45C8-88BB-568FCF51222B}"/>
                </a:ext>
              </a:extLst>
            </p:cNvPr>
            <p:cNvSpPr/>
            <p:nvPr/>
          </p:nvSpPr>
          <p:spPr>
            <a:xfrm>
              <a:off x="6625882" y="4239620"/>
              <a:ext cx="4428474" cy="19694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365" dirty="0">
                <a:latin typeface="Noto Sans S Chinese Thin" panose="020B0200000000000000" pitchFamily="34" charset="-122"/>
                <a:ea typeface="Noto Sans S Chinese Thin" panose="020B02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Rectangle 23">
              <a:extLst>
                <a:ext uri="{FF2B5EF4-FFF2-40B4-BE49-F238E27FC236}">
                  <a16:creationId xmlns:a16="http://schemas.microsoft.com/office/drawing/2014/main" id="{95CBDC14-E4A4-4E22-B70B-A2977BCA36FB}"/>
                </a:ext>
              </a:extLst>
            </p:cNvPr>
            <p:cNvSpPr/>
            <p:nvPr/>
          </p:nvSpPr>
          <p:spPr>
            <a:xfrm>
              <a:off x="6625881" y="4239620"/>
              <a:ext cx="3451569" cy="19694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365" dirty="0">
                <a:latin typeface="Noto Sans S Chinese Thin" panose="020B0200000000000000" pitchFamily="34" charset="-122"/>
                <a:ea typeface="Noto Sans S Chinese Thin" panose="020B0200000000000000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30">
            <a:extLst>
              <a:ext uri="{FF2B5EF4-FFF2-40B4-BE49-F238E27FC236}">
                <a16:creationId xmlns:a16="http://schemas.microsoft.com/office/drawing/2014/main" id="{E313C732-DBC5-4A92-B275-170ECFA82149}"/>
              </a:ext>
            </a:extLst>
          </p:cNvPr>
          <p:cNvGrpSpPr/>
          <p:nvPr/>
        </p:nvGrpSpPr>
        <p:grpSpPr>
          <a:xfrm>
            <a:off x="6403584" y="4903777"/>
            <a:ext cx="4363585" cy="234829"/>
            <a:chOff x="6625882" y="4999908"/>
            <a:chExt cx="4428474" cy="196948"/>
          </a:xfrm>
          <a:solidFill>
            <a:srgbClr val="EDB146"/>
          </a:solidFill>
        </p:grpSpPr>
        <p:sp>
          <p:nvSpPr>
            <p:cNvPr id="17" name="Rectangle 24">
              <a:extLst>
                <a:ext uri="{FF2B5EF4-FFF2-40B4-BE49-F238E27FC236}">
                  <a16:creationId xmlns:a16="http://schemas.microsoft.com/office/drawing/2014/main" id="{F7902C29-2F08-4D30-B6F3-E1F175FED134}"/>
                </a:ext>
              </a:extLst>
            </p:cNvPr>
            <p:cNvSpPr/>
            <p:nvPr/>
          </p:nvSpPr>
          <p:spPr>
            <a:xfrm>
              <a:off x="6625882" y="4999908"/>
              <a:ext cx="4428474" cy="19694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365" dirty="0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Rectangle 25">
              <a:extLst>
                <a:ext uri="{FF2B5EF4-FFF2-40B4-BE49-F238E27FC236}">
                  <a16:creationId xmlns:a16="http://schemas.microsoft.com/office/drawing/2014/main" id="{943797CB-E105-48A2-A43C-7565DC8B67A6}"/>
                </a:ext>
              </a:extLst>
            </p:cNvPr>
            <p:cNvSpPr/>
            <p:nvPr/>
          </p:nvSpPr>
          <p:spPr>
            <a:xfrm>
              <a:off x="6625883" y="4999908"/>
              <a:ext cx="3109788" cy="19694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365" dirty="0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31">
            <a:extLst>
              <a:ext uri="{FF2B5EF4-FFF2-40B4-BE49-F238E27FC236}">
                <a16:creationId xmlns:a16="http://schemas.microsoft.com/office/drawing/2014/main" id="{40AB4F9E-2035-4329-9B81-378CA0C685C7}"/>
              </a:ext>
            </a:extLst>
          </p:cNvPr>
          <p:cNvGrpSpPr/>
          <p:nvPr/>
        </p:nvGrpSpPr>
        <p:grpSpPr>
          <a:xfrm>
            <a:off x="6403584" y="5670354"/>
            <a:ext cx="4363585" cy="234829"/>
            <a:chOff x="6625882" y="5777842"/>
            <a:chExt cx="4428474" cy="196948"/>
          </a:xfrm>
          <a:solidFill>
            <a:schemeClr val="bg1">
              <a:lumMod val="65000"/>
            </a:schemeClr>
          </a:solidFill>
        </p:grpSpPr>
        <p:sp>
          <p:nvSpPr>
            <p:cNvPr id="20" name="Rectangle 26">
              <a:extLst>
                <a:ext uri="{FF2B5EF4-FFF2-40B4-BE49-F238E27FC236}">
                  <a16:creationId xmlns:a16="http://schemas.microsoft.com/office/drawing/2014/main" id="{C4D4C0B7-1109-4069-8964-A73AAF948B2D}"/>
                </a:ext>
              </a:extLst>
            </p:cNvPr>
            <p:cNvSpPr/>
            <p:nvPr/>
          </p:nvSpPr>
          <p:spPr>
            <a:xfrm>
              <a:off x="6625882" y="5777842"/>
              <a:ext cx="4428474" cy="19694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365" dirty="0">
                <a:latin typeface="Noto Sans S Chinese Thin" panose="020B0200000000000000" pitchFamily="34" charset="-122"/>
                <a:ea typeface="Noto Sans S Chinese Thin" panose="020B02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Rectangle 27">
              <a:extLst>
                <a:ext uri="{FF2B5EF4-FFF2-40B4-BE49-F238E27FC236}">
                  <a16:creationId xmlns:a16="http://schemas.microsoft.com/office/drawing/2014/main" id="{94F34EB7-7CEE-4EEB-A394-5D20D9FA1B1D}"/>
                </a:ext>
              </a:extLst>
            </p:cNvPr>
            <p:cNvSpPr/>
            <p:nvPr/>
          </p:nvSpPr>
          <p:spPr>
            <a:xfrm>
              <a:off x="6625882" y="5777842"/>
              <a:ext cx="4246906" cy="196948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365" dirty="0">
                <a:latin typeface="Noto Sans S Chinese Thin" panose="020B0200000000000000" pitchFamily="34" charset="-122"/>
                <a:ea typeface="Noto Sans S Chinese Thin" panose="020B0200000000000000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2" name="TextBox 32">
            <a:extLst>
              <a:ext uri="{FF2B5EF4-FFF2-40B4-BE49-F238E27FC236}">
                <a16:creationId xmlns:a16="http://schemas.microsoft.com/office/drawing/2014/main" id="{436730BB-D7AA-4312-B361-F036AECEF461}"/>
              </a:ext>
            </a:extLst>
          </p:cNvPr>
          <p:cNvSpPr txBox="1"/>
          <p:nvPr/>
        </p:nvSpPr>
        <p:spPr>
          <a:xfrm>
            <a:off x="8022566" y="3366713"/>
            <a:ext cx="538017" cy="288499"/>
          </a:xfrm>
          <a:prstGeom prst="rect">
            <a:avLst/>
          </a:prstGeom>
          <a:noFill/>
        </p:spPr>
        <p:txBody>
          <a:bodyPr wrap="none" lIns="85432" tIns="42715" rIns="85432" bIns="42715" rtlCol="0">
            <a:spAutoFit/>
          </a:bodyPr>
          <a:lstStyle/>
          <a:p>
            <a:r>
              <a:rPr lang="en-US" sz="1314" b="1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sym typeface="Arial" panose="020B0604020202020204" pitchFamily="34" charset="0"/>
              </a:rPr>
              <a:t>50%</a:t>
            </a:r>
            <a:endParaRPr lang="en-US" sz="1314" b="1" dirty="0">
              <a:solidFill>
                <a:schemeClr val="bg1"/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33">
            <a:extLst>
              <a:ext uri="{FF2B5EF4-FFF2-40B4-BE49-F238E27FC236}">
                <a16:creationId xmlns:a16="http://schemas.microsoft.com/office/drawing/2014/main" id="{D2785970-DE0E-44B4-BAD7-3C7DE9447CF5}"/>
              </a:ext>
            </a:extLst>
          </p:cNvPr>
          <p:cNvSpPr txBox="1"/>
          <p:nvPr/>
        </p:nvSpPr>
        <p:spPr>
          <a:xfrm>
            <a:off x="9206237" y="4120359"/>
            <a:ext cx="538017" cy="288499"/>
          </a:xfrm>
          <a:prstGeom prst="rect">
            <a:avLst/>
          </a:prstGeom>
          <a:noFill/>
        </p:spPr>
        <p:txBody>
          <a:bodyPr wrap="none" lIns="85432" tIns="42715" rIns="85432" bIns="42715" rtlCol="0">
            <a:spAutoFit/>
          </a:bodyPr>
          <a:lstStyle/>
          <a:p>
            <a:r>
              <a:rPr lang="en-US" sz="1314" b="1">
                <a:solidFill>
                  <a:schemeClr val="bg2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sym typeface="Arial" panose="020B0604020202020204" pitchFamily="34" charset="0"/>
              </a:rPr>
              <a:t>70%</a:t>
            </a:r>
            <a:endParaRPr lang="en-US" sz="1314" b="1" dirty="0">
              <a:solidFill>
                <a:schemeClr val="bg2"/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34">
            <a:extLst>
              <a:ext uri="{FF2B5EF4-FFF2-40B4-BE49-F238E27FC236}">
                <a16:creationId xmlns:a16="http://schemas.microsoft.com/office/drawing/2014/main" id="{29D06C98-04A2-46EA-A9FF-2F6433625E3A}"/>
              </a:ext>
            </a:extLst>
          </p:cNvPr>
          <p:cNvSpPr txBox="1"/>
          <p:nvPr/>
        </p:nvSpPr>
        <p:spPr>
          <a:xfrm>
            <a:off x="8944669" y="4874006"/>
            <a:ext cx="538017" cy="288499"/>
          </a:xfrm>
          <a:prstGeom prst="rect">
            <a:avLst/>
          </a:prstGeom>
          <a:noFill/>
        </p:spPr>
        <p:txBody>
          <a:bodyPr wrap="none" lIns="85432" tIns="42715" rIns="85432" bIns="42715" rtlCol="0">
            <a:spAutoFit/>
          </a:bodyPr>
          <a:lstStyle/>
          <a:p>
            <a:r>
              <a:rPr lang="en-US" sz="1314" b="1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sym typeface="Arial" panose="020B0604020202020204" pitchFamily="34" charset="0"/>
              </a:rPr>
              <a:t>60%</a:t>
            </a:r>
            <a:endParaRPr lang="en-US" sz="1314" b="1" dirty="0">
              <a:solidFill>
                <a:schemeClr val="bg1"/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35">
            <a:extLst>
              <a:ext uri="{FF2B5EF4-FFF2-40B4-BE49-F238E27FC236}">
                <a16:creationId xmlns:a16="http://schemas.microsoft.com/office/drawing/2014/main" id="{584D5F34-5C58-4BA2-BE52-6AE01442EBA9}"/>
              </a:ext>
            </a:extLst>
          </p:cNvPr>
          <p:cNvSpPr txBox="1"/>
          <p:nvPr/>
        </p:nvSpPr>
        <p:spPr>
          <a:xfrm>
            <a:off x="10000150" y="5637515"/>
            <a:ext cx="538017" cy="288499"/>
          </a:xfrm>
          <a:prstGeom prst="rect">
            <a:avLst/>
          </a:prstGeom>
          <a:noFill/>
        </p:spPr>
        <p:txBody>
          <a:bodyPr wrap="none" lIns="85432" tIns="42715" rIns="85432" bIns="42715" rtlCol="0">
            <a:spAutoFit/>
          </a:bodyPr>
          <a:lstStyle/>
          <a:p>
            <a:r>
              <a:rPr lang="en-US" sz="1314" b="1">
                <a:solidFill>
                  <a:schemeClr val="bg2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sym typeface="Arial" panose="020B0604020202020204" pitchFamily="34" charset="0"/>
              </a:rPr>
              <a:t>90%</a:t>
            </a:r>
            <a:endParaRPr lang="en-US" sz="1314" b="1" dirty="0">
              <a:solidFill>
                <a:schemeClr val="bg2"/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39">
            <a:extLst>
              <a:ext uri="{FF2B5EF4-FFF2-40B4-BE49-F238E27FC236}">
                <a16:creationId xmlns:a16="http://schemas.microsoft.com/office/drawing/2014/main" id="{0303EC0B-E646-4198-BB16-CC44C5CFC998}"/>
              </a:ext>
            </a:extLst>
          </p:cNvPr>
          <p:cNvSpPr txBox="1"/>
          <p:nvPr/>
        </p:nvSpPr>
        <p:spPr>
          <a:xfrm>
            <a:off x="1900709" y="1574363"/>
            <a:ext cx="8390582" cy="56605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839" b="1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r>
              <a:rPr lang="en-US" altLang="zh-CN" sz="1839" b="1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sym typeface="Arial" panose="020B0604020202020204" pitchFamily="34" charset="0"/>
              </a:rPr>
              <a:t>ADD RELATED TITLE WORDS</a:t>
            </a:r>
            <a:endParaRPr lang="zh-CN" altLang="en-US" sz="4073" dirty="0">
              <a:solidFill>
                <a:schemeClr val="bg1"/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  <a:sym typeface="Arial" panose="020B0604020202020204" pitchFamily="34" charset="0"/>
            </a:endParaRPr>
          </a:p>
        </p:txBody>
      </p:sp>
      <p:pic>
        <p:nvPicPr>
          <p:cNvPr id="27" name="图片 26">
            <a:extLst>
              <a:ext uri="{FF2B5EF4-FFF2-40B4-BE49-F238E27FC236}">
                <a16:creationId xmlns:a16="http://schemas.microsoft.com/office/drawing/2014/main" id="{2FF007F3-D5E3-4DBA-9395-2A89556D3ED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410690" y="2124363"/>
            <a:ext cx="2715492" cy="4913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9819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2" grpId="0"/>
      <p:bldP spid="23" grpId="0"/>
      <p:bldP spid="24" grpId="0"/>
      <p:bldP spid="25" grpId="0"/>
      <p:bldP spid="2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3974201" y="1709985"/>
            <a:ext cx="3984127" cy="3964625"/>
            <a:chOff x="3685337" y="1514384"/>
            <a:chExt cx="4821324" cy="4797721"/>
          </a:xfrm>
        </p:grpSpPr>
        <p:sp>
          <p:nvSpPr>
            <p:cNvPr id="40" name="Freeform 39"/>
            <p:cNvSpPr/>
            <p:nvPr/>
          </p:nvSpPr>
          <p:spPr>
            <a:xfrm>
              <a:off x="4112274" y="1770540"/>
              <a:ext cx="4137890" cy="4137892"/>
            </a:xfrm>
            <a:custGeom>
              <a:avLst/>
              <a:gdLst>
                <a:gd name="connsiteX0" fmla="*/ 2275840 w 4551680"/>
                <a:gd name="connsiteY0" fmla="*/ 0 h 4551680"/>
                <a:gd name="connsiteX1" fmla="*/ 4246775 w 4551680"/>
                <a:gd name="connsiteY1" fmla="*/ 1137920 h 4551680"/>
                <a:gd name="connsiteX2" fmla="*/ 4246775 w 4551680"/>
                <a:gd name="connsiteY2" fmla="*/ 3413760 h 4551680"/>
                <a:gd name="connsiteX3" fmla="*/ 2275840 w 4551680"/>
                <a:gd name="connsiteY3" fmla="*/ 2275840 h 4551680"/>
                <a:gd name="connsiteX4" fmla="*/ 2275840 w 4551680"/>
                <a:gd name="connsiteY4" fmla="*/ 0 h 455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1680" h="4551680">
                  <a:moveTo>
                    <a:pt x="2275840" y="0"/>
                  </a:moveTo>
                  <a:cubicBezTo>
                    <a:pt x="3088919" y="0"/>
                    <a:pt x="3840236" y="433773"/>
                    <a:pt x="4246775" y="1137920"/>
                  </a:cubicBezTo>
                  <a:cubicBezTo>
                    <a:pt x="4653315" y="1842067"/>
                    <a:pt x="4653315" y="2709613"/>
                    <a:pt x="4246775" y="3413760"/>
                  </a:cubicBezTo>
                  <a:lnTo>
                    <a:pt x="2275840" y="2275840"/>
                  </a:lnTo>
                  <a:lnTo>
                    <a:pt x="2275840" y="0"/>
                  </a:lnTo>
                  <a:close/>
                </a:path>
              </a:pathLst>
            </a:custGeom>
            <a:solidFill>
              <a:schemeClr val="accent2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464613" tIns="1030449" rIns="593211" bIns="2298279" numCol="1" spcCol="1270" anchor="ctr" anchorCtr="0">
              <a:noAutofit/>
            </a:bodyPr>
            <a:lstStyle/>
            <a:p>
              <a:pPr algn="just" defTabSz="2310781">
                <a:lnSpc>
                  <a:spcPct val="120000"/>
                </a:lnSpc>
                <a:spcAft>
                  <a:spcPct val="35000"/>
                </a:spcAft>
              </a:pPr>
              <a:endParaRPr lang="en-GB" sz="900" dirty="0"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41" name="Freeform 40"/>
            <p:cNvSpPr/>
            <p:nvPr/>
          </p:nvSpPr>
          <p:spPr>
            <a:xfrm>
              <a:off x="4027053" y="1918321"/>
              <a:ext cx="4137890" cy="4137892"/>
            </a:xfrm>
            <a:custGeom>
              <a:avLst/>
              <a:gdLst>
                <a:gd name="connsiteX0" fmla="*/ 4246775 w 4551680"/>
                <a:gd name="connsiteY0" fmla="*/ 3413760 h 4551680"/>
                <a:gd name="connsiteX1" fmla="*/ 2275840 w 4551680"/>
                <a:gd name="connsiteY1" fmla="*/ 4551680 h 4551680"/>
                <a:gd name="connsiteX2" fmla="*/ 304905 w 4551680"/>
                <a:gd name="connsiteY2" fmla="*/ 3413760 h 4551680"/>
                <a:gd name="connsiteX3" fmla="*/ 2275840 w 4551680"/>
                <a:gd name="connsiteY3" fmla="*/ 2275840 h 4551680"/>
                <a:gd name="connsiteX4" fmla="*/ 4246775 w 4551680"/>
                <a:gd name="connsiteY4" fmla="*/ 3413760 h 455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1680" h="4551680">
                  <a:moveTo>
                    <a:pt x="4246775" y="3413760"/>
                  </a:moveTo>
                  <a:cubicBezTo>
                    <a:pt x="3840235" y="4117907"/>
                    <a:pt x="3088919" y="4551680"/>
                    <a:pt x="2275840" y="4551680"/>
                  </a:cubicBezTo>
                  <a:cubicBezTo>
                    <a:pt x="1462761" y="4551680"/>
                    <a:pt x="711444" y="4117907"/>
                    <a:pt x="304905" y="3413760"/>
                  </a:cubicBezTo>
                  <a:lnTo>
                    <a:pt x="2275840" y="2275840"/>
                  </a:lnTo>
                  <a:lnTo>
                    <a:pt x="4246775" y="3413760"/>
                  </a:lnTo>
                  <a:close/>
                </a:path>
              </a:pathLst>
            </a:custGeom>
            <a:solidFill>
              <a:schemeClr val="accent3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166156" tIns="3035389" rIns="1111974" bIns="488897" numCol="1" spcCol="1270" anchor="ctr" anchorCtr="0">
              <a:noAutofit/>
            </a:bodyPr>
            <a:lstStyle/>
            <a:p>
              <a:pPr algn="just" defTabSz="2888478">
                <a:lnSpc>
                  <a:spcPct val="120000"/>
                </a:lnSpc>
                <a:spcAft>
                  <a:spcPct val="35000"/>
                </a:spcAft>
              </a:pPr>
              <a:endParaRPr lang="en-GB" sz="900" dirty="0"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42" name="Freeform 41"/>
            <p:cNvSpPr/>
            <p:nvPr/>
          </p:nvSpPr>
          <p:spPr>
            <a:xfrm>
              <a:off x="3941832" y="1770540"/>
              <a:ext cx="4137890" cy="4137892"/>
            </a:xfrm>
            <a:custGeom>
              <a:avLst/>
              <a:gdLst>
                <a:gd name="connsiteX0" fmla="*/ 304905 w 4551680"/>
                <a:gd name="connsiteY0" fmla="*/ 3413760 h 4551680"/>
                <a:gd name="connsiteX1" fmla="*/ 304905 w 4551680"/>
                <a:gd name="connsiteY1" fmla="*/ 1137920 h 4551680"/>
                <a:gd name="connsiteX2" fmla="*/ 2275840 w 4551680"/>
                <a:gd name="connsiteY2" fmla="*/ 0 h 4551680"/>
                <a:gd name="connsiteX3" fmla="*/ 2275840 w 4551680"/>
                <a:gd name="connsiteY3" fmla="*/ 2275840 h 4551680"/>
                <a:gd name="connsiteX4" fmla="*/ 304905 w 4551680"/>
                <a:gd name="connsiteY4" fmla="*/ 3413760 h 455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1680" h="4551680">
                  <a:moveTo>
                    <a:pt x="304905" y="3413760"/>
                  </a:moveTo>
                  <a:cubicBezTo>
                    <a:pt x="-101635" y="2709613"/>
                    <a:pt x="-101635" y="1842067"/>
                    <a:pt x="304905" y="1137920"/>
                  </a:cubicBezTo>
                  <a:cubicBezTo>
                    <a:pt x="711445" y="433773"/>
                    <a:pt x="1462761" y="0"/>
                    <a:pt x="2275840" y="0"/>
                  </a:cubicBezTo>
                  <a:lnTo>
                    <a:pt x="2275840" y="2275840"/>
                  </a:lnTo>
                  <a:lnTo>
                    <a:pt x="304905" y="341376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93213" tIns="1030449" rIns="2464613" bIns="2298279" numCol="1" spcCol="1270" anchor="ctr" anchorCtr="0">
              <a:noAutofit/>
            </a:bodyPr>
            <a:lstStyle/>
            <a:p>
              <a:pPr algn="just" defTabSz="2310781">
                <a:lnSpc>
                  <a:spcPct val="120000"/>
                </a:lnSpc>
                <a:spcAft>
                  <a:spcPct val="35000"/>
                </a:spcAft>
              </a:pPr>
              <a:endParaRPr lang="en-GB" sz="900" dirty="0"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43" name="Circular Arrow 42"/>
            <p:cNvSpPr/>
            <p:nvPr/>
          </p:nvSpPr>
          <p:spPr>
            <a:xfrm>
              <a:off x="3856462" y="1514384"/>
              <a:ext cx="4650199" cy="4650202"/>
            </a:xfrm>
            <a:prstGeom prst="circularArrow">
              <a:avLst>
                <a:gd name="adj1" fmla="val 5085"/>
                <a:gd name="adj2" fmla="val 327528"/>
                <a:gd name="adj3" fmla="val 1472472"/>
                <a:gd name="adj4" fmla="val 16199432"/>
                <a:gd name="adj5" fmla="val 5932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900"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44" name="Circular Arrow 43"/>
            <p:cNvSpPr/>
            <p:nvPr/>
          </p:nvSpPr>
          <p:spPr>
            <a:xfrm>
              <a:off x="3770899" y="1661904"/>
              <a:ext cx="4650199" cy="4650201"/>
            </a:xfrm>
            <a:prstGeom prst="circularArrow">
              <a:avLst>
                <a:gd name="adj1" fmla="val 5085"/>
                <a:gd name="adj2" fmla="val 327528"/>
                <a:gd name="adj3" fmla="val 8671970"/>
                <a:gd name="adj4" fmla="val 1800502"/>
                <a:gd name="adj5" fmla="val 5932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900"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45" name="Circular Arrow 44"/>
            <p:cNvSpPr/>
            <p:nvPr/>
          </p:nvSpPr>
          <p:spPr>
            <a:xfrm>
              <a:off x="3685337" y="1514384"/>
              <a:ext cx="4650199" cy="4650202"/>
            </a:xfrm>
            <a:prstGeom prst="circularArrow">
              <a:avLst>
                <a:gd name="adj1" fmla="val 5085"/>
                <a:gd name="adj2" fmla="val 327528"/>
                <a:gd name="adj3" fmla="val 15873039"/>
                <a:gd name="adj4" fmla="val 9000000"/>
                <a:gd name="adj5" fmla="val 5932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900"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5592358" y="4489777"/>
            <a:ext cx="747812" cy="437134"/>
          </a:xfrm>
          <a:custGeom>
            <a:avLst/>
            <a:gdLst>
              <a:gd name="T0" fmla="*/ 232 w 316"/>
              <a:gd name="T1" fmla="*/ 27 h 172"/>
              <a:gd name="T2" fmla="*/ 221 w 316"/>
              <a:gd name="T3" fmla="*/ 20 h 172"/>
              <a:gd name="T4" fmla="*/ 157 w 316"/>
              <a:gd name="T5" fmla="*/ 10 h 172"/>
              <a:gd name="T6" fmla="*/ 92 w 316"/>
              <a:gd name="T7" fmla="*/ 9 h 172"/>
              <a:gd name="T8" fmla="*/ 84 w 316"/>
              <a:gd name="T9" fmla="*/ 13 h 172"/>
              <a:gd name="T10" fmla="*/ 0 w 316"/>
              <a:gd name="T11" fmla="*/ 121 h 172"/>
              <a:gd name="T12" fmla="*/ 78 w 316"/>
              <a:gd name="T13" fmla="*/ 109 h 172"/>
              <a:gd name="T14" fmla="*/ 84 w 316"/>
              <a:gd name="T15" fmla="*/ 113 h 172"/>
              <a:gd name="T16" fmla="*/ 120 w 316"/>
              <a:gd name="T17" fmla="*/ 142 h 172"/>
              <a:gd name="T18" fmla="*/ 159 w 316"/>
              <a:gd name="T19" fmla="*/ 163 h 172"/>
              <a:gd name="T20" fmla="*/ 163 w 316"/>
              <a:gd name="T21" fmla="*/ 165 h 172"/>
              <a:gd name="T22" fmla="*/ 190 w 316"/>
              <a:gd name="T23" fmla="*/ 164 h 172"/>
              <a:gd name="T24" fmla="*/ 217 w 316"/>
              <a:gd name="T25" fmla="*/ 153 h 172"/>
              <a:gd name="T26" fmla="*/ 233 w 316"/>
              <a:gd name="T27" fmla="*/ 146 h 172"/>
              <a:gd name="T28" fmla="*/ 265 w 316"/>
              <a:gd name="T29" fmla="*/ 162 h 172"/>
              <a:gd name="T30" fmla="*/ 288 w 316"/>
              <a:gd name="T31" fmla="*/ 14 h 172"/>
              <a:gd name="T32" fmla="*/ 225 w 316"/>
              <a:gd name="T33" fmla="*/ 129 h 172"/>
              <a:gd name="T34" fmla="*/ 225 w 316"/>
              <a:gd name="T35" fmla="*/ 139 h 172"/>
              <a:gd name="T36" fmla="*/ 216 w 316"/>
              <a:gd name="T37" fmla="*/ 142 h 172"/>
              <a:gd name="T38" fmla="*/ 207 w 316"/>
              <a:gd name="T39" fmla="*/ 142 h 172"/>
              <a:gd name="T40" fmla="*/ 189 w 316"/>
              <a:gd name="T41" fmla="*/ 153 h 172"/>
              <a:gd name="T42" fmla="*/ 185 w 316"/>
              <a:gd name="T43" fmla="*/ 153 h 172"/>
              <a:gd name="T44" fmla="*/ 180 w 316"/>
              <a:gd name="T45" fmla="*/ 156 h 172"/>
              <a:gd name="T46" fmla="*/ 157 w 316"/>
              <a:gd name="T47" fmla="*/ 149 h 172"/>
              <a:gd name="T48" fmla="*/ 130 w 316"/>
              <a:gd name="T49" fmla="*/ 128 h 172"/>
              <a:gd name="T50" fmla="*/ 88 w 316"/>
              <a:gd name="T51" fmla="*/ 103 h 172"/>
              <a:gd name="T52" fmla="*/ 71 w 316"/>
              <a:gd name="T53" fmla="*/ 91 h 172"/>
              <a:gd name="T54" fmla="*/ 71 w 316"/>
              <a:gd name="T55" fmla="*/ 90 h 172"/>
              <a:gd name="T56" fmla="*/ 72 w 316"/>
              <a:gd name="T57" fmla="*/ 88 h 172"/>
              <a:gd name="T58" fmla="*/ 93 w 316"/>
              <a:gd name="T59" fmla="*/ 20 h 172"/>
              <a:gd name="T60" fmla="*/ 132 w 316"/>
              <a:gd name="T61" fmla="*/ 24 h 172"/>
              <a:gd name="T62" fmla="*/ 127 w 316"/>
              <a:gd name="T63" fmla="*/ 72 h 172"/>
              <a:gd name="T64" fmla="*/ 185 w 316"/>
              <a:gd name="T65" fmla="*/ 54 h 172"/>
              <a:gd name="T66" fmla="*/ 241 w 316"/>
              <a:gd name="T67" fmla="*/ 119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16" h="172">
                <a:moveTo>
                  <a:pt x="288" y="14"/>
                </a:moveTo>
                <a:cubicBezTo>
                  <a:pt x="232" y="27"/>
                  <a:pt x="232" y="27"/>
                  <a:pt x="232" y="27"/>
                </a:cubicBezTo>
                <a:cubicBezTo>
                  <a:pt x="233" y="31"/>
                  <a:pt x="233" y="31"/>
                  <a:pt x="233" y="31"/>
                </a:cubicBezTo>
                <a:cubicBezTo>
                  <a:pt x="228" y="22"/>
                  <a:pt x="221" y="20"/>
                  <a:pt x="221" y="20"/>
                </a:cubicBezTo>
                <a:cubicBezTo>
                  <a:pt x="178" y="7"/>
                  <a:pt x="178" y="7"/>
                  <a:pt x="178" y="7"/>
                </a:cubicBezTo>
                <a:cubicBezTo>
                  <a:pt x="173" y="5"/>
                  <a:pt x="165" y="7"/>
                  <a:pt x="157" y="10"/>
                </a:cubicBezTo>
                <a:cubicBezTo>
                  <a:pt x="156" y="9"/>
                  <a:pt x="156" y="9"/>
                  <a:pt x="156" y="9"/>
                </a:cubicBezTo>
                <a:cubicBezTo>
                  <a:pt x="92" y="9"/>
                  <a:pt x="92" y="9"/>
                  <a:pt x="92" y="9"/>
                </a:cubicBezTo>
                <a:cubicBezTo>
                  <a:pt x="92" y="9"/>
                  <a:pt x="92" y="9"/>
                  <a:pt x="92" y="9"/>
                </a:cubicBezTo>
                <a:cubicBezTo>
                  <a:pt x="91" y="9"/>
                  <a:pt x="87" y="10"/>
                  <a:pt x="84" y="13"/>
                </a:cubicBezTo>
                <a:cubicBezTo>
                  <a:pt x="50" y="0"/>
                  <a:pt x="50" y="0"/>
                  <a:pt x="50" y="0"/>
                </a:cubicBezTo>
                <a:cubicBezTo>
                  <a:pt x="0" y="121"/>
                  <a:pt x="0" y="121"/>
                  <a:pt x="0" y="121"/>
                </a:cubicBezTo>
                <a:cubicBezTo>
                  <a:pt x="54" y="148"/>
                  <a:pt x="54" y="148"/>
                  <a:pt x="54" y="148"/>
                </a:cubicBezTo>
                <a:cubicBezTo>
                  <a:pt x="69" y="144"/>
                  <a:pt x="76" y="120"/>
                  <a:pt x="78" y="109"/>
                </a:cubicBezTo>
                <a:cubicBezTo>
                  <a:pt x="82" y="112"/>
                  <a:pt x="82" y="112"/>
                  <a:pt x="82" y="112"/>
                </a:cubicBezTo>
                <a:cubicBezTo>
                  <a:pt x="84" y="113"/>
                  <a:pt x="84" y="113"/>
                  <a:pt x="84" y="113"/>
                </a:cubicBezTo>
                <a:cubicBezTo>
                  <a:pt x="84" y="120"/>
                  <a:pt x="85" y="130"/>
                  <a:pt x="99" y="127"/>
                </a:cubicBezTo>
                <a:cubicBezTo>
                  <a:pt x="99" y="127"/>
                  <a:pt x="100" y="157"/>
                  <a:pt x="120" y="142"/>
                </a:cubicBezTo>
                <a:cubicBezTo>
                  <a:pt x="120" y="142"/>
                  <a:pt x="120" y="161"/>
                  <a:pt x="138" y="155"/>
                </a:cubicBezTo>
                <a:cubicBezTo>
                  <a:pt x="138" y="155"/>
                  <a:pt x="141" y="172"/>
                  <a:pt x="159" y="163"/>
                </a:cubicBezTo>
                <a:cubicBezTo>
                  <a:pt x="162" y="165"/>
                  <a:pt x="162" y="165"/>
                  <a:pt x="162" y="165"/>
                </a:cubicBezTo>
                <a:cubicBezTo>
                  <a:pt x="163" y="165"/>
                  <a:pt x="163" y="165"/>
                  <a:pt x="163" y="165"/>
                </a:cubicBezTo>
                <a:cubicBezTo>
                  <a:pt x="164" y="165"/>
                  <a:pt x="173" y="168"/>
                  <a:pt x="181" y="167"/>
                </a:cubicBezTo>
                <a:cubicBezTo>
                  <a:pt x="185" y="167"/>
                  <a:pt x="188" y="166"/>
                  <a:pt x="190" y="164"/>
                </a:cubicBezTo>
                <a:cubicBezTo>
                  <a:pt x="196" y="163"/>
                  <a:pt x="208" y="161"/>
                  <a:pt x="214" y="153"/>
                </a:cubicBezTo>
                <a:cubicBezTo>
                  <a:pt x="215" y="153"/>
                  <a:pt x="216" y="153"/>
                  <a:pt x="217" y="153"/>
                </a:cubicBezTo>
                <a:cubicBezTo>
                  <a:pt x="217" y="153"/>
                  <a:pt x="217" y="153"/>
                  <a:pt x="217" y="153"/>
                </a:cubicBezTo>
                <a:cubicBezTo>
                  <a:pt x="224" y="153"/>
                  <a:pt x="230" y="150"/>
                  <a:pt x="233" y="146"/>
                </a:cubicBezTo>
                <a:cubicBezTo>
                  <a:pt x="235" y="143"/>
                  <a:pt x="236" y="140"/>
                  <a:pt x="236" y="136"/>
                </a:cubicBezTo>
                <a:cubicBezTo>
                  <a:pt x="236" y="136"/>
                  <a:pt x="248" y="160"/>
                  <a:pt x="265" y="162"/>
                </a:cubicBezTo>
                <a:cubicBezTo>
                  <a:pt x="316" y="137"/>
                  <a:pt x="316" y="137"/>
                  <a:pt x="316" y="137"/>
                </a:cubicBezTo>
                <a:lnTo>
                  <a:pt x="288" y="14"/>
                </a:lnTo>
                <a:close/>
                <a:moveTo>
                  <a:pt x="230" y="127"/>
                </a:moveTo>
                <a:cubicBezTo>
                  <a:pt x="225" y="129"/>
                  <a:pt x="225" y="129"/>
                  <a:pt x="225" y="129"/>
                </a:cubicBezTo>
                <a:cubicBezTo>
                  <a:pt x="226" y="133"/>
                  <a:pt x="226" y="133"/>
                  <a:pt x="226" y="133"/>
                </a:cubicBezTo>
                <a:cubicBezTo>
                  <a:pt x="226" y="137"/>
                  <a:pt x="225" y="139"/>
                  <a:pt x="225" y="139"/>
                </a:cubicBezTo>
                <a:cubicBezTo>
                  <a:pt x="223" y="141"/>
                  <a:pt x="220" y="142"/>
                  <a:pt x="216" y="142"/>
                </a:cubicBezTo>
                <a:cubicBezTo>
                  <a:pt x="216" y="142"/>
                  <a:pt x="216" y="142"/>
                  <a:pt x="216" y="142"/>
                </a:cubicBezTo>
                <a:cubicBezTo>
                  <a:pt x="214" y="143"/>
                  <a:pt x="212" y="142"/>
                  <a:pt x="211" y="142"/>
                </a:cubicBezTo>
                <a:cubicBezTo>
                  <a:pt x="207" y="142"/>
                  <a:pt x="207" y="142"/>
                  <a:pt x="207" y="142"/>
                </a:cubicBezTo>
                <a:cubicBezTo>
                  <a:pt x="206" y="146"/>
                  <a:pt x="206" y="146"/>
                  <a:pt x="206" y="146"/>
                </a:cubicBezTo>
                <a:cubicBezTo>
                  <a:pt x="204" y="150"/>
                  <a:pt x="196" y="153"/>
                  <a:pt x="189" y="153"/>
                </a:cubicBezTo>
                <a:cubicBezTo>
                  <a:pt x="188" y="153"/>
                  <a:pt x="188" y="153"/>
                  <a:pt x="188" y="153"/>
                </a:cubicBezTo>
                <a:cubicBezTo>
                  <a:pt x="185" y="153"/>
                  <a:pt x="185" y="153"/>
                  <a:pt x="185" y="153"/>
                </a:cubicBezTo>
                <a:cubicBezTo>
                  <a:pt x="184" y="155"/>
                  <a:pt x="184" y="155"/>
                  <a:pt x="184" y="155"/>
                </a:cubicBezTo>
                <a:cubicBezTo>
                  <a:pt x="183" y="156"/>
                  <a:pt x="182" y="156"/>
                  <a:pt x="180" y="156"/>
                </a:cubicBezTo>
                <a:cubicBezTo>
                  <a:pt x="175" y="157"/>
                  <a:pt x="169" y="155"/>
                  <a:pt x="167" y="155"/>
                </a:cubicBezTo>
                <a:cubicBezTo>
                  <a:pt x="157" y="149"/>
                  <a:pt x="157" y="149"/>
                  <a:pt x="157" y="149"/>
                </a:cubicBezTo>
                <a:cubicBezTo>
                  <a:pt x="156" y="144"/>
                  <a:pt x="154" y="140"/>
                  <a:pt x="149" y="140"/>
                </a:cubicBezTo>
                <a:cubicBezTo>
                  <a:pt x="149" y="140"/>
                  <a:pt x="147" y="116"/>
                  <a:pt x="130" y="128"/>
                </a:cubicBezTo>
                <a:cubicBezTo>
                  <a:pt x="130" y="128"/>
                  <a:pt x="125" y="108"/>
                  <a:pt x="109" y="117"/>
                </a:cubicBezTo>
                <a:cubicBezTo>
                  <a:pt x="88" y="103"/>
                  <a:pt x="88" y="103"/>
                  <a:pt x="88" y="103"/>
                </a:cubicBezTo>
                <a:cubicBezTo>
                  <a:pt x="72" y="91"/>
                  <a:pt x="72" y="91"/>
                  <a:pt x="72" y="91"/>
                </a:cubicBezTo>
                <a:cubicBezTo>
                  <a:pt x="71" y="91"/>
                  <a:pt x="71" y="91"/>
                  <a:pt x="71" y="91"/>
                </a:cubicBezTo>
                <a:cubicBezTo>
                  <a:pt x="71" y="91"/>
                  <a:pt x="71" y="91"/>
                  <a:pt x="71" y="91"/>
                </a:cubicBezTo>
                <a:cubicBezTo>
                  <a:pt x="71" y="90"/>
                  <a:pt x="71" y="90"/>
                  <a:pt x="71" y="90"/>
                </a:cubicBezTo>
                <a:cubicBezTo>
                  <a:pt x="72" y="89"/>
                  <a:pt x="72" y="89"/>
                  <a:pt x="72" y="89"/>
                </a:cubicBezTo>
                <a:cubicBezTo>
                  <a:pt x="72" y="88"/>
                  <a:pt x="72" y="88"/>
                  <a:pt x="72" y="88"/>
                </a:cubicBezTo>
                <a:cubicBezTo>
                  <a:pt x="72" y="87"/>
                  <a:pt x="90" y="26"/>
                  <a:pt x="91" y="21"/>
                </a:cubicBezTo>
                <a:cubicBezTo>
                  <a:pt x="91" y="21"/>
                  <a:pt x="93" y="20"/>
                  <a:pt x="93" y="20"/>
                </a:cubicBezTo>
                <a:cubicBezTo>
                  <a:pt x="138" y="20"/>
                  <a:pt x="138" y="20"/>
                  <a:pt x="138" y="20"/>
                </a:cubicBezTo>
                <a:cubicBezTo>
                  <a:pt x="134" y="22"/>
                  <a:pt x="132" y="24"/>
                  <a:pt x="132" y="24"/>
                </a:cubicBezTo>
                <a:cubicBezTo>
                  <a:pt x="125" y="30"/>
                  <a:pt x="122" y="60"/>
                  <a:pt x="122" y="60"/>
                </a:cubicBezTo>
                <a:cubicBezTo>
                  <a:pt x="119" y="67"/>
                  <a:pt x="127" y="72"/>
                  <a:pt x="127" y="72"/>
                </a:cubicBezTo>
                <a:cubicBezTo>
                  <a:pt x="140" y="81"/>
                  <a:pt x="154" y="47"/>
                  <a:pt x="154" y="47"/>
                </a:cubicBezTo>
                <a:cubicBezTo>
                  <a:pt x="161" y="41"/>
                  <a:pt x="172" y="45"/>
                  <a:pt x="185" y="54"/>
                </a:cubicBezTo>
                <a:cubicBezTo>
                  <a:pt x="206" y="76"/>
                  <a:pt x="232" y="102"/>
                  <a:pt x="239" y="111"/>
                </a:cubicBezTo>
                <a:cubicBezTo>
                  <a:pt x="241" y="114"/>
                  <a:pt x="242" y="117"/>
                  <a:pt x="241" y="119"/>
                </a:cubicBezTo>
                <a:cubicBezTo>
                  <a:pt x="240" y="123"/>
                  <a:pt x="233" y="126"/>
                  <a:pt x="230" y="12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30" tIns="45716" rIns="91430" bIns="457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GB" sz="900" dirty="0">
              <a:latin typeface="Noto Sans S Chinese Thin" panose="020B0200000000000000" pitchFamily="34" charset="-122"/>
              <a:ea typeface="Noto Sans S Chinese Thin" panose="020B0200000000000000" pitchFamily="34" charset="-122"/>
              <a:cs typeface="+mn-ea"/>
              <a:sym typeface="+mn-lt"/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4761079" y="2949637"/>
            <a:ext cx="657714" cy="515538"/>
            <a:chOff x="7200839" y="1790292"/>
            <a:chExt cx="795921" cy="623870"/>
          </a:xfrm>
          <a:solidFill>
            <a:schemeClr val="bg1"/>
          </a:solidFill>
        </p:grpSpPr>
        <p:sp>
          <p:nvSpPr>
            <p:cNvPr id="48" name="Freeform 47"/>
            <p:cNvSpPr>
              <a:spLocks/>
            </p:cNvSpPr>
            <p:nvPr/>
          </p:nvSpPr>
          <p:spPr bwMode="auto">
            <a:xfrm>
              <a:off x="7235971" y="1790292"/>
              <a:ext cx="760789" cy="434110"/>
            </a:xfrm>
            <a:custGeom>
              <a:avLst/>
              <a:gdLst>
                <a:gd name="T0" fmla="*/ 295 w 628"/>
                <a:gd name="T1" fmla="*/ 232 h 334"/>
                <a:gd name="T2" fmla="*/ 295 w 628"/>
                <a:gd name="T3" fmla="*/ 232 h 334"/>
                <a:gd name="T4" fmla="*/ 295 w 628"/>
                <a:gd name="T5" fmla="*/ 232 h 334"/>
                <a:gd name="T6" fmla="*/ 295 w 628"/>
                <a:gd name="T7" fmla="*/ 232 h 334"/>
                <a:gd name="T8" fmla="*/ 430 w 628"/>
                <a:gd name="T9" fmla="*/ 334 h 334"/>
                <a:gd name="T10" fmla="*/ 628 w 628"/>
                <a:gd name="T11" fmla="*/ 218 h 334"/>
                <a:gd name="T12" fmla="*/ 494 w 628"/>
                <a:gd name="T13" fmla="*/ 114 h 334"/>
                <a:gd name="T14" fmla="*/ 305 w 628"/>
                <a:gd name="T15" fmla="*/ 225 h 334"/>
                <a:gd name="T16" fmla="*/ 305 w 628"/>
                <a:gd name="T17" fmla="*/ 3 h 334"/>
                <a:gd name="T18" fmla="*/ 494 w 628"/>
                <a:gd name="T19" fmla="*/ 114 h 334"/>
                <a:gd name="T20" fmla="*/ 600 w 628"/>
                <a:gd name="T21" fmla="*/ 102 h 334"/>
                <a:gd name="T22" fmla="*/ 437 w 628"/>
                <a:gd name="T23" fmla="*/ 7 h 334"/>
                <a:gd name="T24" fmla="*/ 305 w 628"/>
                <a:gd name="T25" fmla="*/ 0 h 334"/>
                <a:gd name="T26" fmla="*/ 305 w 628"/>
                <a:gd name="T27" fmla="*/ 0 h 334"/>
                <a:gd name="T28" fmla="*/ 302 w 628"/>
                <a:gd name="T29" fmla="*/ 0 h 334"/>
                <a:gd name="T30" fmla="*/ 300 w 628"/>
                <a:gd name="T31" fmla="*/ 0 h 334"/>
                <a:gd name="T32" fmla="*/ 295 w 628"/>
                <a:gd name="T33" fmla="*/ 0 h 334"/>
                <a:gd name="T34" fmla="*/ 295 w 628"/>
                <a:gd name="T35" fmla="*/ 0 h 334"/>
                <a:gd name="T36" fmla="*/ 165 w 628"/>
                <a:gd name="T37" fmla="*/ 7 h 334"/>
                <a:gd name="T38" fmla="*/ 0 w 628"/>
                <a:gd name="T39" fmla="*/ 102 h 334"/>
                <a:gd name="T40" fmla="*/ 108 w 628"/>
                <a:gd name="T41" fmla="*/ 114 h 334"/>
                <a:gd name="T42" fmla="*/ 295 w 628"/>
                <a:gd name="T43" fmla="*/ 3 h 334"/>
                <a:gd name="T44" fmla="*/ 295 w 628"/>
                <a:gd name="T45" fmla="*/ 232 h 334"/>
                <a:gd name="T46" fmla="*/ 295 w 628"/>
                <a:gd name="T47" fmla="*/ 232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28" h="334">
                  <a:moveTo>
                    <a:pt x="295" y="232"/>
                  </a:moveTo>
                  <a:lnTo>
                    <a:pt x="295" y="232"/>
                  </a:lnTo>
                  <a:lnTo>
                    <a:pt x="295" y="232"/>
                  </a:lnTo>
                  <a:lnTo>
                    <a:pt x="295" y="232"/>
                  </a:lnTo>
                  <a:lnTo>
                    <a:pt x="430" y="334"/>
                  </a:lnTo>
                  <a:lnTo>
                    <a:pt x="628" y="218"/>
                  </a:lnTo>
                  <a:lnTo>
                    <a:pt x="494" y="114"/>
                  </a:lnTo>
                  <a:lnTo>
                    <a:pt x="305" y="225"/>
                  </a:lnTo>
                  <a:lnTo>
                    <a:pt x="305" y="3"/>
                  </a:lnTo>
                  <a:lnTo>
                    <a:pt x="494" y="114"/>
                  </a:lnTo>
                  <a:lnTo>
                    <a:pt x="600" y="102"/>
                  </a:lnTo>
                  <a:lnTo>
                    <a:pt x="437" y="7"/>
                  </a:lnTo>
                  <a:lnTo>
                    <a:pt x="305" y="0"/>
                  </a:lnTo>
                  <a:lnTo>
                    <a:pt x="305" y="0"/>
                  </a:lnTo>
                  <a:lnTo>
                    <a:pt x="302" y="0"/>
                  </a:lnTo>
                  <a:lnTo>
                    <a:pt x="300" y="0"/>
                  </a:lnTo>
                  <a:lnTo>
                    <a:pt x="295" y="0"/>
                  </a:lnTo>
                  <a:lnTo>
                    <a:pt x="295" y="0"/>
                  </a:lnTo>
                  <a:lnTo>
                    <a:pt x="165" y="7"/>
                  </a:lnTo>
                  <a:lnTo>
                    <a:pt x="0" y="102"/>
                  </a:lnTo>
                  <a:lnTo>
                    <a:pt x="108" y="114"/>
                  </a:lnTo>
                  <a:lnTo>
                    <a:pt x="295" y="3"/>
                  </a:lnTo>
                  <a:lnTo>
                    <a:pt x="295" y="232"/>
                  </a:lnTo>
                  <a:lnTo>
                    <a:pt x="295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 dirty="0"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49" name="Freeform 48"/>
            <p:cNvSpPr>
              <a:spLocks/>
            </p:cNvSpPr>
            <p:nvPr/>
          </p:nvSpPr>
          <p:spPr bwMode="auto">
            <a:xfrm>
              <a:off x="7200839" y="1941061"/>
              <a:ext cx="392509" cy="289840"/>
            </a:xfrm>
            <a:custGeom>
              <a:avLst/>
              <a:gdLst>
                <a:gd name="T0" fmla="*/ 0 w 324"/>
                <a:gd name="T1" fmla="*/ 100 h 223"/>
                <a:gd name="T2" fmla="*/ 187 w 324"/>
                <a:gd name="T3" fmla="*/ 223 h 223"/>
                <a:gd name="T4" fmla="*/ 324 w 324"/>
                <a:gd name="T5" fmla="*/ 116 h 223"/>
                <a:gd name="T6" fmla="*/ 130 w 324"/>
                <a:gd name="T7" fmla="*/ 0 h 223"/>
                <a:gd name="T8" fmla="*/ 0 w 324"/>
                <a:gd name="T9" fmla="*/ 10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4" h="223">
                  <a:moveTo>
                    <a:pt x="0" y="100"/>
                  </a:moveTo>
                  <a:lnTo>
                    <a:pt x="187" y="223"/>
                  </a:lnTo>
                  <a:lnTo>
                    <a:pt x="324" y="116"/>
                  </a:lnTo>
                  <a:lnTo>
                    <a:pt x="130" y="0"/>
                  </a:lnTo>
                  <a:lnTo>
                    <a:pt x="0" y="1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 dirty="0"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50" name="Freeform 49"/>
            <p:cNvSpPr>
              <a:spLocks/>
            </p:cNvSpPr>
            <p:nvPr/>
          </p:nvSpPr>
          <p:spPr bwMode="auto">
            <a:xfrm>
              <a:off x="7353482" y="2116524"/>
              <a:ext cx="477310" cy="297638"/>
            </a:xfrm>
            <a:custGeom>
              <a:avLst/>
              <a:gdLst>
                <a:gd name="T0" fmla="*/ 198 w 394"/>
                <a:gd name="T1" fmla="*/ 0 h 229"/>
                <a:gd name="T2" fmla="*/ 61 w 394"/>
                <a:gd name="T3" fmla="*/ 109 h 229"/>
                <a:gd name="T4" fmla="*/ 0 w 394"/>
                <a:gd name="T5" fmla="*/ 71 h 229"/>
                <a:gd name="T6" fmla="*/ 0 w 394"/>
                <a:gd name="T7" fmla="*/ 114 h 229"/>
                <a:gd name="T8" fmla="*/ 198 w 394"/>
                <a:gd name="T9" fmla="*/ 229 h 229"/>
                <a:gd name="T10" fmla="*/ 394 w 394"/>
                <a:gd name="T11" fmla="*/ 116 h 229"/>
                <a:gd name="T12" fmla="*/ 394 w 394"/>
                <a:gd name="T13" fmla="*/ 64 h 229"/>
                <a:gd name="T14" fmla="*/ 335 w 394"/>
                <a:gd name="T15" fmla="*/ 104 h 229"/>
                <a:gd name="T16" fmla="*/ 198 w 394"/>
                <a:gd name="T17" fmla="*/ 0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4" h="229">
                  <a:moveTo>
                    <a:pt x="198" y="0"/>
                  </a:moveTo>
                  <a:lnTo>
                    <a:pt x="61" y="109"/>
                  </a:lnTo>
                  <a:lnTo>
                    <a:pt x="0" y="71"/>
                  </a:lnTo>
                  <a:lnTo>
                    <a:pt x="0" y="114"/>
                  </a:lnTo>
                  <a:lnTo>
                    <a:pt x="198" y="229"/>
                  </a:lnTo>
                  <a:lnTo>
                    <a:pt x="394" y="116"/>
                  </a:lnTo>
                  <a:lnTo>
                    <a:pt x="394" y="64"/>
                  </a:lnTo>
                  <a:lnTo>
                    <a:pt x="335" y="104"/>
                  </a:lnTo>
                  <a:lnTo>
                    <a:pt x="19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 dirty="0"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51" name="Freeform 50"/>
          <p:cNvSpPr>
            <a:spLocks/>
          </p:cNvSpPr>
          <p:nvPr/>
        </p:nvSpPr>
        <p:spPr bwMode="auto">
          <a:xfrm>
            <a:off x="6510584" y="2818148"/>
            <a:ext cx="487529" cy="721755"/>
          </a:xfrm>
          <a:custGeom>
            <a:avLst/>
            <a:gdLst>
              <a:gd name="T0" fmla="*/ 25 w 206"/>
              <a:gd name="T1" fmla="*/ 112 h 284"/>
              <a:gd name="T2" fmla="*/ 25 w 206"/>
              <a:gd name="T3" fmla="*/ 64 h 284"/>
              <a:gd name="T4" fmla="*/ 5 w 206"/>
              <a:gd name="T5" fmla="*/ 64 h 284"/>
              <a:gd name="T6" fmla="*/ 4 w 206"/>
              <a:gd name="T7" fmla="*/ 60 h 284"/>
              <a:gd name="T8" fmla="*/ 104 w 206"/>
              <a:gd name="T9" fmla="*/ 2 h 284"/>
              <a:gd name="T10" fmla="*/ 117 w 206"/>
              <a:gd name="T11" fmla="*/ 2 h 284"/>
              <a:gd name="T12" fmla="*/ 145 w 206"/>
              <a:gd name="T13" fmla="*/ 25 h 284"/>
              <a:gd name="T14" fmla="*/ 145 w 206"/>
              <a:gd name="T15" fmla="*/ 2 h 284"/>
              <a:gd name="T16" fmla="*/ 168 w 206"/>
              <a:gd name="T17" fmla="*/ 2 h 284"/>
              <a:gd name="T18" fmla="*/ 168 w 206"/>
              <a:gd name="T19" fmla="*/ 40 h 284"/>
              <a:gd name="T20" fmla="*/ 184 w 206"/>
              <a:gd name="T21" fmla="*/ 49 h 284"/>
              <a:gd name="T22" fmla="*/ 184 w 206"/>
              <a:gd name="T23" fmla="*/ 49 h 284"/>
              <a:gd name="T24" fmla="*/ 184 w 206"/>
              <a:gd name="T25" fmla="*/ 49 h 284"/>
              <a:gd name="T26" fmla="*/ 202 w 206"/>
              <a:gd name="T27" fmla="*/ 60 h 284"/>
              <a:gd name="T28" fmla="*/ 201 w 206"/>
              <a:gd name="T29" fmla="*/ 64 h 284"/>
              <a:gd name="T30" fmla="*/ 184 w 206"/>
              <a:gd name="T31" fmla="*/ 64 h 284"/>
              <a:gd name="T32" fmla="*/ 184 w 206"/>
              <a:gd name="T33" fmla="*/ 117 h 284"/>
              <a:gd name="T34" fmla="*/ 169 w 206"/>
              <a:gd name="T35" fmla="*/ 134 h 284"/>
              <a:gd name="T36" fmla="*/ 136 w 206"/>
              <a:gd name="T37" fmla="*/ 134 h 284"/>
              <a:gd name="T38" fmla="*/ 129 w 206"/>
              <a:gd name="T39" fmla="*/ 137 h 284"/>
              <a:gd name="T40" fmla="*/ 140 w 206"/>
              <a:gd name="T41" fmla="*/ 155 h 284"/>
              <a:gd name="T42" fmla="*/ 139 w 206"/>
              <a:gd name="T43" fmla="*/ 160 h 284"/>
              <a:gd name="T44" fmla="*/ 118 w 206"/>
              <a:gd name="T45" fmla="*/ 161 h 284"/>
              <a:gd name="T46" fmla="*/ 119 w 206"/>
              <a:gd name="T47" fmla="*/ 168 h 284"/>
              <a:gd name="T48" fmla="*/ 130 w 206"/>
              <a:gd name="T49" fmla="*/ 179 h 284"/>
              <a:gd name="T50" fmla="*/ 115 w 206"/>
              <a:gd name="T51" fmla="*/ 195 h 284"/>
              <a:gd name="T52" fmla="*/ 129 w 206"/>
              <a:gd name="T53" fmla="*/ 211 h 284"/>
              <a:gd name="T54" fmla="*/ 129 w 206"/>
              <a:gd name="T55" fmla="*/ 220 h 284"/>
              <a:gd name="T56" fmla="*/ 115 w 206"/>
              <a:gd name="T57" fmla="*/ 235 h 284"/>
              <a:gd name="T58" fmla="*/ 124 w 206"/>
              <a:gd name="T59" fmla="*/ 248 h 284"/>
              <a:gd name="T60" fmla="*/ 124 w 206"/>
              <a:gd name="T61" fmla="*/ 260 h 284"/>
              <a:gd name="T62" fmla="*/ 102 w 206"/>
              <a:gd name="T63" fmla="*/ 284 h 284"/>
              <a:gd name="T64" fmla="*/ 86 w 206"/>
              <a:gd name="T65" fmla="*/ 264 h 284"/>
              <a:gd name="T66" fmla="*/ 85 w 206"/>
              <a:gd name="T67" fmla="*/ 163 h 284"/>
              <a:gd name="T68" fmla="*/ 83 w 206"/>
              <a:gd name="T69" fmla="*/ 160 h 284"/>
              <a:gd name="T70" fmla="*/ 71 w 206"/>
              <a:gd name="T71" fmla="*/ 159 h 284"/>
              <a:gd name="T72" fmla="*/ 68 w 206"/>
              <a:gd name="T73" fmla="*/ 152 h 284"/>
              <a:gd name="T74" fmla="*/ 77 w 206"/>
              <a:gd name="T75" fmla="*/ 140 h 284"/>
              <a:gd name="T76" fmla="*/ 78 w 206"/>
              <a:gd name="T77" fmla="*/ 136 h 284"/>
              <a:gd name="T78" fmla="*/ 73 w 206"/>
              <a:gd name="T79" fmla="*/ 134 h 284"/>
              <a:gd name="T80" fmla="*/ 40 w 206"/>
              <a:gd name="T81" fmla="*/ 134 h 284"/>
              <a:gd name="T82" fmla="*/ 25 w 206"/>
              <a:gd name="T83" fmla="*/ 112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06" h="284">
                <a:moveTo>
                  <a:pt x="25" y="112"/>
                </a:moveTo>
                <a:cubicBezTo>
                  <a:pt x="25" y="64"/>
                  <a:pt x="25" y="64"/>
                  <a:pt x="25" y="64"/>
                </a:cubicBezTo>
                <a:cubicBezTo>
                  <a:pt x="5" y="64"/>
                  <a:pt x="5" y="64"/>
                  <a:pt x="5" y="64"/>
                </a:cubicBezTo>
                <a:cubicBezTo>
                  <a:pt x="1" y="64"/>
                  <a:pt x="0" y="62"/>
                  <a:pt x="4" y="60"/>
                </a:cubicBezTo>
                <a:cubicBezTo>
                  <a:pt x="104" y="2"/>
                  <a:pt x="104" y="2"/>
                  <a:pt x="104" y="2"/>
                </a:cubicBezTo>
                <a:cubicBezTo>
                  <a:pt x="107" y="0"/>
                  <a:pt x="113" y="0"/>
                  <a:pt x="117" y="2"/>
                </a:cubicBezTo>
                <a:cubicBezTo>
                  <a:pt x="145" y="25"/>
                  <a:pt x="145" y="25"/>
                  <a:pt x="145" y="25"/>
                </a:cubicBezTo>
                <a:cubicBezTo>
                  <a:pt x="145" y="2"/>
                  <a:pt x="145" y="2"/>
                  <a:pt x="145" y="2"/>
                </a:cubicBezTo>
                <a:cubicBezTo>
                  <a:pt x="168" y="2"/>
                  <a:pt x="168" y="2"/>
                  <a:pt x="168" y="2"/>
                </a:cubicBezTo>
                <a:cubicBezTo>
                  <a:pt x="168" y="40"/>
                  <a:pt x="168" y="40"/>
                  <a:pt x="168" y="40"/>
                </a:cubicBezTo>
                <a:cubicBezTo>
                  <a:pt x="184" y="49"/>
                  <a:pt x="184" y="49"/>
                  <a:pt x="184" y="49"/>
                </a:cubicBezTo>
                <a:cubicBezTo>
                  <a:pt x="184" y="49"/>
                  <a:pt x="184" y="49"/>
                  <a:pt x="184" y="49"/>
                </a:cubicBezTo>
                <a:cubicBezTo>
                  <a:pt x="184" y="49"/>
                  <a:pt x="184" y="49"/>
                  <a:pt x="184" y="49"/>
                </a:cubicBezTo>
                <a:cubicBezTo>
                  <a:pt x="202" y="60"/>
                  <a:pt x="202" y="60"/>
                  <a:pt x="202" y="60"/>
                </a:cubicBezTo>
                <a:cubicBezTo>
                  <a:pt x="206" y="62"/>
                  <a:pt x="205" y="64"/>
                  <a:pt x="201" y="64"/>
                </a:cubicBezTo>
                <a:cubicBezTo>
                  <a:pt x="184" y="64"/>
                  <a:pt x="184" y="64"/>
                  <a:pt x="184" y="64"/>
                </a:cubicBezTo>
                <a:cubicBezTo>
                  <a:pt x="184" y="117"/>
                  <a:pt x="184" y="117"/>
                  <a:pt x="184" y="117"/>
                </a:cubicBezTo>
                <a:cubicBezTo>
                  <a:pt x="184" y="117"/>
                  <a:pt x="185" y="134"/>
                  <a:pt x="169" y="134"/>
                </a:cubicBezTo>
                <a:cubicBezTo>
                  <a:pt x="136" y="134"/>
                  <a:pt x="136" y="134"/>
                  <a:pt x="136" y="134"/>
                </a:cubicBezTo>
                <a:cubicBezTo>
                  <a:pt x="134" y="135"/>
                  <a:pt x="131" y="136"/>
                  <a:pt x="129" y="137"/>
                </a:cubicBezTo>
                <a:cubicBezTo>
                  <a:pt x="140" y="155"/>
                  <a:pt x="140" y="155"/>
                  <a:pt x="140" y="155"/>
                </a:cubicBezTo>
                <a:cubicBezTo>
                  <a:pt x="142" y="159"/>
                  <a:pt x="139" y="160"/>
                  <a:pt x="139" y="160"/>
                </a:cubicBezTo>
                <a:cubicBezTo>
                  <a:pt x="118" y="161"/>
                  <a:pt x="118" y="161"/>
                  <a:pt x="118" y="161"/>
                </a:cubicBezTo>
                <a:cubicBezTo>
                  <a:pt x="119" y="168"/>
                  <a:pt x="119" y="168"/>
                  <a:pt x="119" y="168"/>
                </a:cubicBezTo>
                <a:cubicBezTo>
                  <a:pt x="130" y="179"/>
                  <a:pt x="130" y="179"/>
                  <a:pt x="130" y="179"/>
                </a:cubicBezTo>
                <a:cubicBezTo>
                  <a:pt x="115" y="195"/>
                  <a:pt x="115" y="195"/>
                  <a:pt x="115" y="195"/>
                </a:cubicBezTo>
                <a:cubicBezTo>
                  <a:pt x="129" y="211"/>
                  <a:pt x="129" y="211"/>
                  <a:pt x="129" y="211"/>
                </a:cubicBezTo>
                <a:cubicBezTo>
                  <a:pt x="129" y="220"/>
                  <a:pt x="129" y="220"/>
                  <a:pt x="129" y="220"/>
                </a:cubicBezTo>
                <a:cubicBezTo>
                  <a:pt x="115" y="235"/>
                  <a:pt x="115" y="235"/>
                  <a:pt x="115" y="235"/>
                </a:cubicBezTo>
                <a:cubicBezTo>
                  <a:pt x="124" y="248"/>
                  <a:pt x="124" y="248"/>
                  <a:pt x="124" y="248"/>
                </a:cubicBezTo>
                <a:cubicBezTo>
                  <a:pt x="124" y="260"/>
                  <a:pt x="124" y="260"/>
                  <a:pt x="124" y="260"/>
                </a:cubicBezTo>
                <a:cubicBezTo>
                  <a:pt x="102" y="284"/>
                  <a:pt x="102" y="284"/>
                  <a:pt x="102" y="284"/>
                </a:cubicBezTo>
                <a:cubicBezTo>
                  <a:pt x="94" y="283"/>
                  <a:pt x="86" y="264"/>
                  <a:pt x="86" y="264"/>
                </a:cubicBezTo>
                <a:cubicBezTo>
                  <a:pt x="85" y="163"/>
                  <a:pt x="85" y="163"/>
                  <a:pt x="85" y="163"/>
                </a:cubicBezTo>
                <a:cubicBezTo>
                  <a:pt x="85" y="160"/>
                  <a:pt x="83" y="160"/>
                  <a:pt x="83" y="160"/>
                </a:cubicBezTo>
                <a:cubicBezTo>
                  <a:pt x="71" y="159"/>
                  <a:pt x="71" y="159"/>
                  <a:pt x="71" y="159"/>
                </a:cubicBezTo>
                <a:cubicBezTo>
                  <a:pt x="64" y="159"/>
                  <a:pt x="68" y="152"/>
                  <a:pt x="68" y="152"/>
                </a:cubicBezTo>
                <a:cubicBezTo>
                  <a:pt x="77" y="140"/>
                  <a:pt x="77" y="140"/>
                  <a:pt x="77" y="140"/>
                </a:cubicBezTo>
                <a:cubicBezTo>
                  <a:pt x="78" y="139"/>
                  <a:pt x="78" y="137"/>
                  <a:pt x="78" y="136"/>
                </a:cubicBezTo>
                <a:cubicBezTo>
                  <a:pt x="76" y="136"/>
                  <a:pt x="74" y="135"/>
                  <a:pt x="73" y="134"/>
                </a:cubicBezTo>
                <a:cubicBezTo>
                  <a:pt x="40" y="134"/>
                  <a:pt x="40" y="134"/>
                  <a:pt x="40" y="134"/>
                </a:cubicBezTo>
                <a:cubicBezTo>
                  <a:pt x="40" y="134"/>
                  <a:pt x="25" y="133"/>
                  <a:pt x="25" y="1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30" tIns="45716" rIns="91430" bIns="457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GB" sz="900" dirty="0">
              <a:latin typeface="Noto Sans S Chinese Thin" panose="020B0200000000000000" pitchFamily="34" charset="-122"/>
              <a:ea typeface="Noto Sans S Chinese Thin" panose="020B0200000000000000" pitchFamily="34" charset="-122"/>
              <a:cs typeface="+mn-ea"/>
              <a:sym typeface="+mn-lt"/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8153449" y="1657815"/>
            <a:ext cx="2914327" cy="1614497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758" dirty="0">
              <a:solidFill>
                <a:schemeClr val="tx1">
                  <a:lumMod val="65000"/>
                  <a:lumOff val="35000"/>
                </a:schemeClr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  <a:cs typeface="+mn-ea"/>
              <a:sym typeface="+mn-lt"/>
            </a:endParaRPr>
          </a:p>
        </p:txBody>
      </p:sp>
      <p:grpSp>
        <p:nvGrpSpPr>
          <p:cNvPr id="63" name="Group 62"/>
          <p:cNvGrpSpPr/>
          <p:nvPr/>
        </p:nvGrpSpPr>
        <p:grpSpPr>
          <a:xfrm>
            <a:off x="8493375" y="4370958"/>
            <a:ext cx="755621" cy="755621"/>
            <a:chOff x="6895745" y="6076124"/>
            <a:chExt cx="755703" cy="755703"/>
          </a:xfrm>
        </p:grpSpPr>
        <p:sp>
          <p:nvSpPr>
            <p:cNvPr id="64" name="Oval 63"/>
            <p:cNvSpPr/>
            <p:nvPr/>
          </p:nvSpPr>
          <p:spPr>
            <a:xfrm>
              <a:off x="6895745" y="607612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 dirty="0"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lt"/>
              </a:endParaRPr>
            </a:p>
          </p:txBody>
        </p:sp>
        <p:grpSp>
          <p:nvGrpSpPr>
            <p:cNvPr id="65" name="Group 64"/>
            <p:cNvGrpSpPr/>
            <p:nvPr/>
          </p:nvGrpSpPr>
          <p:grpSpPr>
            <a:xfrm>
              <a:off x="7162147" y="6226696"/>
              <a:ext cx="212181" cy="457727"/>
              <a:chOff x="4395788" y="2198688"/>
              <a:chExt cx="344488" cy="742951"/>
            </a:xfrm>
            <a:solidFill>
              <a:schemeClr val="bg2"/>
            </a:solidFill>
          </p:grpSpPr>
          <p:sp>
            <p:nvSpPr>
              <p:cNvPr id="66" name="Oval 65"/>
              <p:cNvSpPr>
                <a:spLocks noChangeArrowheads="1"/>
              </p:cNvSpPr>
              <p:nvPr/>
            </p:nvSpPr>
            <p:spPr bwMode="auto">
              <a:xfrm>
                <a:off x="4511675" y="2198688"/>
                <a:ext cx="109538" cy="1127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16" tIns="22858" rIns="45716" bIns="2285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67" name="Freeform 7"/>
              <p:cNvSpPr>
                <a:spLocks/>
              </p:cNvSpPr>
              <p:nvPr/>
            </p:nvSpPr>
            <p:spPr bwMode="auto">
              <a:xfrm>
                <a:off x="4395788" y="2333626"/>
                <a:ext cx="344488" cy="608013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16" tIns="22858" rIns="45716" bIns="2285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68" name="Group 67"/>
          <p:cNvGrpSpPr/>
          <p:nvPr/>
        </p:nvGrpSpPr>
        <p:grpSpPr>
          <a:xfrm>
            <a:off x="8484006" y="3477590"/>
            <a:ext cx="755621" cy="755621"/>
            <a:chOff x="1354194" y="5911456"/>
            <a:chExt cx="755703" cy="755703"/>
          </a:xfrm>
        </p:grpSpPr>
        <p:sp>
          <p:nvSpPr>
            <p:cNvPr id="69" name="Oval 68"/>
            <p:cNvSpPr/>
            <p:nvPr/>
          </p:nvSpPr>
          <p:spPr>
            <a:xfrm>
              <a:off x="1354194" y="5911456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 dirty="0"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lt"/>
              </a:endParaRPr>
            </a:p>
          </p:txBody>
        </p:sp>
        <p:grpSp>
          <p:nvGrpSpPr>
            <p:cNvPr id="70" name="Group 69"/>
            <p:cNvGrpSpPr/>
            <p:nvPr/>
          </p:nvGrpSpPr>
          <p:grpSpPr>
            <a:xfrm>
              <a:off x="1639245" y="6058413"/>
              <a:ext cx="185600" cy="472193"/>
              <a:chOff x="4422775" y="2198688"/>
              <a:chExt cx="292100" cy="742950"/>
            </a:xfrm>
            <a:solidFill>
              <a:schemeClr val="bg2"/>
            </a:solidFill>
          </p:grpSpPr>
          <p:sp>
            <p:nvSpPr>
              <p:cNvPr id="71" name="Freeform 12"/>
              <p:cNvSpPr>
                <a:spLocks/>
              </p:cNvSpPr>
              <p:nvPr/>
            </p:nvSpPr>
            <p:spPr bwMode="auto">
              <a:xfrm>
                <a:off x="4422775" y="2325688"/>
                <a:ext cx="292100" cy="615950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16" tIns="22858" rIns="45716" bIns="2285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72" name="Oval 13"/>
              <p:cNvSpPr>
                <a:spLocks noChangeArrowheads="1"/>
              </p:cNvSpPr>
              <p:nvPr/>
            </p:nvSpPr>
            <p:spPr bwMode="auto">
              <a:xfrm>
                <a:off x="4511675" y="2198688"/>
                <a:ext cx="115888" cy="11588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16" tIns="22858" rIns="45716" bIns="2285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</p:grpSp>
      </p:grpSp>
      <p:sp>
        <p:nvSpPr>
          <p:cNvPr id="73" name="TextBox 72"/>
          <p:cNvSpPr txBox="1"/>
          <p:nvPr/>
        </p:nvSpPr>
        <p:spPr>
          <a:xfrm>
            <a:off x="9297429" y="3615321"/>
            <a:ext cx="686406" cy="2846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38" b="1">
                <a:solidFill>
                  <a:schemeClr val="bg1">
                    <a:lumMod val="65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lt"/>
              </a:rPr>
              <a:t>1.234K</a:t>
            </a:r>
            <a:endParaRPr lang="en-GB" sz="1138" b="1" dirty="0">
              <a:solidFill>
                <a:schemeClr val="bg1">
                  <a:lumMod val="65000"/>
                </a:schemeClr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  <a:cs typeface="+mn-ea"/>
              <a:sym typeface="+mn-lt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9297803" y="3863919"/>
            <a:ext cx="955711" cy="2846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38">
                <a:solidFill>
                  <a:schemeClr val="bg1">
                    <a:lumMod val="65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lt"/>
              </a:rPr>
              <a:t>Male Users</a:t>
            </a:r>
            <a:endParaRPr lang="en-GB" sz="1138" dirty="0">
              <a:solidFill>
                <a:schemeClr val="bg1">
                  <a:lumMod val="65000"/>
                </a:schemeClr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  <a:cs typeface="+mn-ea"/>
              <a:sym typeface="+mn-lt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9314730" y="4508690"/>
            <a:ext cx="686406" cy="2846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38" b="1">
                <a:solidFill>
                  <a:schemeClr val="bg1">
                    <a:lumMod val="65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lt"/>
              </a:rPr>
              <a:t>1.234K</a:t>
            </a:r>
            <a:endParaRPr lang="en-GB" sz="1138" b="1" dirty="0">
              <a:solidFill>
                <a:schemeClr val="bg1">
                  <a:lumMod val="65000"/>
                </a:schemeClr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  <a:cs typeface="+mn-ea"/>
              <a:sym typeface="+mn-lt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9315550" y="4757288"/>
            <a:ext cx="1109599" cy="2846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38">
                <a:solidFill>
                  <a:schemeClr val="bg1">
                    <a:lumMod val="65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lt"/>
              </a:rPr>
              <a:t>Female Users</a:t>
            </a:r>
            <a:endParaRPr lang="en-GB" sz="1138" dirty="0">
              <a:solidFill>
                <a:schemeClr val="bg1">
                  <a:lumMod val="65000"/>
                </a:schemeClr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  <a:cs typeface="+mn-ea"/>
              <a:sym typeface="+mn-lt"/>
            </a:endParaRPr>
          </a:p>
        </p:txBody>
      </p:sp>
      <p:sp>
        <p:nvSpPr>
          <p:cNvPr id="38" name="išľíďè">
            <a:extLst>
              <a:ext uri="{FF2B5EF4-FFF2-40B4-BE49-F238E27FC236}">
                <a16:creationId xmlns:a16="http://schemas.microsoft.com/office/drawing/2014/main" id="{950A3FC6-5507-4624-A8A8-F7ECA6220A0E}"/>
              </a:ext>
            </a:extLst>
          </p:cNvPr>
          <p:cNvSpPr/>
          <p:nvPr/>
        </p:nvSpPr>
        <p:spPr bwMode="auto">
          <a:xfrm>
            <a:off x="799905" y="2379338"/>
            <a:ext cx="2595144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. 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. 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. 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52" name="iSlíďè">
            <a:extLst>
              <a:ext uri="{FF2B5EF4-FFF2-40B4-BE49-F238E27FC236}">
                <a16:creationId xmlns:a16="http://schemas.microsoft.com/office/drawing/2014/main" id="{37E333BD-091D-4C45-90EA-8F91EAB9C01B}"/>
              </a:ext>
            </a:extLst>
          </p:cNvPr>
          <p:cNvSpPr txBox="1"/>
          <p:nvPr/>
        </p:nvSpPr>
        <p:spPr bwMode="auto">
          <a:xfrm>
            <a:off x="799905" y="2071474"/>
            <a:ext cx="2195830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标题文本预设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53" name="išľíďè">
            <a:extLst>
              <a:ext uri="{FF2B5EF4-FFF2-40B4-BE49-F238E27FC236}">
                <a16:creationId xmlns:a16="http://schemas.microsoft.com/office/drawing/2014/main" id="{6226D1B1-0F7A-4326-909D-130ED3312962}"/>
              </a:ext>
            </a:extLst>
          </p:cNvPr>
          <p:cNvSpPr/>
          <p:nvPr/>
        </p:nvSpPr>
        <p:spPr bwMode="auto">
          <a:xfrm>
            <a:off x="789343" y="3355603"/>
            <a:ext cx="2595144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. 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. 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. 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54" name="iSlíďè">
            <a:extLst>
              <a:ext uri="{FF2B5EF4-FFF2-40B4-BE49-F238E27FC236}">
                <a16:creationId xmlns:a16="http://schemas.microsoft.com/office/drawing/2014/main" id="{2E97A74C-31BB-40FC-A759-6EF04D3C445A}"/>
              </a:ext>
            </a:extLst>
          </p:cNvPr>
          <p:cNvSpPr txBox="1"/>
          <p:nvPr/>
        </p:nvSpPr>
        <p:spPr bwMode="auto">
          <a:xfrm>
            <a:off x="789343" y="3047739"/>
            <a:ext cx="2195830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标题文本预设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61" name="išľíďè">
            <a:extLst>
              <a:ext uri="{FF2B5EF4-FFF2-40B4-BE49-F238E27FC236}">
                <a16:creationId xmlns:a16="http://schemas.microsoft.com/office/drawing/2014/main" id="{87C60F72-E9D3-4F30-B7B5-EECF6F669D20}"/>
              </a:ext>
            </a:extLst>
          </p:cNvPr>
          <p:cNvSpPr/>
          <p:nvPr/>
        </p:nvSpPr>
        <p:spPr bwMode="auto">
          <a:xfrm>
            <a:off x="805941" y="4359029"/>
            <a:ext cx="2595144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. 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. 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. 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62" name="iSlíďè">
            <a:extLst>
              <a:ext uri="{FF2B5EF4-FFF2-40B4-BE49-F238E27FC236}">
                <a16:creationId xmlns:a16="http://schemas.microsoft.com/office/drawing/2014/main" id="{E6F6F751-93ED-4B57-8191-0286E21DBD6A}"/>
              </a:ext>
            </a:extLst>
          </p:cNvPr>
          <p:cNvSpPr txBox="1"/>
          <p:nvPr/>
        </p:nvSpPr>
        <p:spPr bwMode="auto">
          <a:xfrm>
            <a:off x="805941" y="4051165"/>
            <a:ext cx="2195830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标题文本预设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80" name="išľíďè">
            <a:extLst>
              <a:ext uri="{FF2B5EF4-FFF2-40B4-BE49-F238E27FC236}">
                <a16:creationId xmlns:a16="http://schemas.microsoft.com/office/drawing/2014/main" id="{9B19DF7E-E5E0-44CD-BA4A-B0FB3E8E1D81}"/>
              </a:ext>
            </a:extLst>
          </p:cNvPr>
          <p:cNvSpPr/>
          <p:nvPr/>
        </p:nvSpPr>
        <p:spPr bwMode="auto">
          <a:xfrm>
            <a:off x="8345969" y="2311437"/>
            <a:ext cx="2595144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. 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. 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. 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81" name="iSlíďè">
            <a:extLst>
              <a:ext uri="{FF2B5EF4-FFF2-40B4-BE49-F238E27FC236}">
                <a16:creationId xmlns:a16="http://schemas.microsoft.com/office/drawing/2014/main" id="{5F172DC4-2D60-4B4C-9D78-19F5D9C0E4D7}"/>
              </a:ext>
            </a:extLst>
          </p:cNvPr>
          <p:cNvSpPr txBox="1"/>
          <p:nvPr/>
        </p:nvSpPr>
        <p:spPr bwMode="auto">
          <a:xfrm>
            <a:off x="8345969" y="2003573"/>
            <a:ext cx="2195830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标题文本预设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54864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14:prism isInverted="1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51" grpId="0" animBg="1"/>
      <p:bldP spid="73" grpId="0"/>
      <p:bldP spid="74" grpId="0"/>
      <p:bldP spid="75" grpId="0"/>
      <p:bldP spid="76" grpId="0"/>
      <p:bldP spid="38" grpId="0"/>
      <p:bldP spid="52" grpId="0"/>
      <p:bldP spid="53" grpId="0"/>
      <p:bldP spid="54" grpId="0"/>
      <p:bldP spid="61" grpId="0"/>
      <p:bldP spid="62" grpId="0"/>
      <p:bldP spid="80" grpId="0"/>
      <p:bldP spid="8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:a16="http://schemas.microsoft.com/office/drawing/2014/main" id="{82BC528B-D6CE-4389-A25C-DE77DB07215D}"/>
              </a:ext>
            </a:extLst>
          </p:cNvPr>
          <p:cNvGrpSpPr/>
          <p:nvPr/>
        </p:nvGrpSpPr>
        <p:grpSpPr>
          <a:xfrm>
            <a:off x="1596979" y="1782335"/>
            <a:ext cx="1548899" cy="1522502"/>
            <a:chOff x="1077445" y="1599650"/>
            <a:chExt cx="1178884" cy="1158793"/>
          </a:xfrm>
        </p:grpSpPr>
        <p:sp>
          <p:nvSpPr>
            <p:cNvPr id="6" name="Rectangle: Rounded Corners 2">
              <a:extLst>
                <a:ext uri="{FF2B5EF4-FFF2-40B4-BE49-F238E27FC236}">
                  <a16:creationId xmlns:a16="http://schemas.microsoft.com/office/drawing/2014/main" id="{B14A3D45-D9FB-49EC-B288-017A4CB26FFB}"/>
                </a:ext>
              </a:extLst>
            </p:cNvPr>
            <p:cNvSpPr/>
            <p:nvPr/>
          </p:nvSpPr>
          <p:spPr>
            <a:xfrm rot="2702816">
              <a:off x="1077445" y="1599650"/>
              <a:ext cx="1158793" cy="1158793"/>
            </a:xfrm>
            <a:prstGeom prst="roundRect">
              <a:avLst/>
            </a:prstGeom>
            <a:noFill/>
            <a:ln w="3175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365" dirty="0">
                <a:latin typeface="Noto Sans S Chinese Thin" panose="020B0200000000000000" pitchFamily="34" charset="-122"/>
                <a:ea typeface="Noto Sans S Chinese Thin" panose="020B0200000000000000" pitchFamily="34" charset="-122"/>
              </a:endParaRPr>
            </a:p>
          </p:txBody>
        </p:sp>
        <p:sp>
          <p:nvSpPr>
            <p:cNvPr id="7" name="Freeform: Shape 8">
              <a:extLst>
                <a:ext uri="{FF2B5EF4-FFF2-40B4-BE49-F238E27FC236}">
                  <a16:creationId xmlns:a16="http://schemas.microsoft.com/office/drawing/2014/main" id="{4EA98FB2-E153-4D07-8D59-490C66D4638A}"/>
                </a:ext>
              </a:extLst>
            </p:cNvPr>
            <p:cNvSpPr/>
            <p:nvPr/>
          </p:nvSpPr>
          <p:spPr>
            <a:xfrm rot="2702816">
              <a:off x="1142491" y="1664699"/>
              <a:ext cx="1028701" cy="1028701"/>
            </a:xfrm>
            <a:custGeom>
              <a:avLst/>
              <a:gdLst>
                <a:gd name="connsiteX0" fmla="*/ 66957 w 1371601"/>
                <a:gd name="connsiteY0" fmla="*/ 66957 h 1371601"/>
                <a:gd name="connsiteX1" fmla="*/ 228605 w 1371601"/>
                <a:gd name="connsiteY1" fmla="*/ 0 h 1371601"/>
                <a:gd name="connsiteX2" fmla="*/ 1142995 w 1371601"/>
                <a:gd name="connsiteY2" fmla="*/ 0 h 1371601"/>
                <a:gd name="connsiteX3" fmla="*/ 1371601 w 1371601"/>
                <a:gd name="connsiteY3" fmla="*/ 228605 h 1371601"/>
                <a:gd name="connsiteX4" fmla="*/ 1371601 w 1371601"/>
                <a:gd name="connsiteY4" fmla="*/ 1142995 h 1371601"/>
                <a:gd name="connsiteX5" fmla="*/ 1142995 w 1371601"/>
                <a:gd name="connsiteY5" fmla="*/ 1371601 h 1371601"/>
                <a:gd name="connsiteX6" fmla="*/ 228605 w 1371601"/>
                <a:gd name="connsiteY6" fmla="*/ 1371600 h 1371601"/>
                <a:gd name="connsiteX7" fmla="*/ 182533 w 1371601"/>
                <a:gd name="connsiteY7" fmla="*/ 1366956 h 1371601"/>
                <a:gd name="connsiteX8" fmla="*/ 160847 w 1371601"/>
                <a:gd name="connsiteY8" fmla="*/ 1360224 h 1371601"/>
                <a:gd name="connsiteX9" fmla="*/ 707768 w 1371601"/>
                <a:gd name="connsiteY9" fmla="*/ 812406 h 1371601"/>
                <a:gd name="connsiteX10" fmla="*/ 782073 w 1371601"/>
                <a:gd name="connsiteY10" fmla="*/ 886588 h 1371601"/>
                <a:gd name="connsiteX11" fmla="*/ 781829 w 1371601"/>
                <a:gd name="connsiteY11" fmla="*/ 589614 h 1371601"/>
                <a:gd name="connsiteX12" fmla="*/ 484854 w 1371601"/>
                <a:gd name="connsiteY12" fmla="*/ 589857 h 1371601"/>
                <a:gd name="connsiteX13" fmla="*/ 559160 w 1371601"/>
                <a:gd name="connsiteY13" fmla="*/ 664040 h 1371601"/>
                <a:gd name="connsiteX14" fmla="*/ 11843 w 1371601"/>
                <a:gd name="connsiteY14" fmla="*/ 1212254 h 1371601"/>
                <a:gd name="connsiteX15" fmla="*/ 4645 w 1371601"/>
                <a:gd name="connsiteY15" fmla="*/ 1189067 h 1371601"/>
                <a:gd name="connsiteX16" fmla="*/ 0 w 1371601"/>
                <a:gd name="connsiteY16" fmla="*/ 1142995 h 1371601"/>
                <a:gd name="connsiteX17" fmla="*/ 0 w 1371601"/>
                <a:gd name="connsiteY17" fmla="*/ 228604 h 1371601"/>
                <a:gd name="connsiteX18" fmla="*/ 66957 w 1371601"/>
                <a:gd name="connsiteY18" fmla="*/ 66957 h 1371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371601" h="1371601">
                  <a:moveTo>
                    <a:pt x="66957" y="66957"/>
                  </a:moveTo>
                  <a:cubicBezTo>
                    <a:pt x="108326" y="25588"/>
                    <a:pt x="165477" y="0"/>
                    <a:pt x="228605" y="0"/>
                  </a:cubicBezTo>
                  <a:lnTo>
                    <a:pt x="1142995" y="0"/>
                  </a:lnTo>
                  <a:cubicBezTo>
                    <a:pt x="1269250" y="0"/>
                    <a:pt x="1371600" y="102351"/>
                    <a:pt x="1371601" y="228605"/>
                  </a:cubicBezTo>
                  <a:lnTo>
                    <a:pt x="1371601" y="1142995"/>
                  </a:lnTo>
                  <a:cubicBezTo>
                    <a:pt x="1371600" y="1269250"/>
                    <a:pt x="1269250" y="1371600"/>
                    <a:pt x="1142995" y="1371601"/>
                  </a:cubicBezTo>
                  <a:lnTo>
                    <a:pt x="228605" y="1371600"/>
                  </a:lnTo>
                  <a:cubicBezTo>
                    <a:pt x="212823" y="1371599"/>
                    <a:pt x="197416" y="1370001"/>
                    <a:pt x="182533" y="1366956"/>
                  </a:cubicBezTo>
                  <a:lnTo>
                    <a:pt x="160847" y="1360224"/>
                  </a:lnTo>
                  <a:lnTo>
                    <a:pt x="707768" y="812406"/>
                  </a:lnTo>
                  <a:lnTo>
                    <a:pt x="782073" y="886588"/>
                  </a:lnTo>
                  <a:lnTo>
                    <a:pt x="781829" y="589614"/>
                  </a:lnTo>
                  <a:lnTo>
                    <a:pt x="484854" y="589857"/>
                  </a:lnTo>
                  <a:lnTo>
                    <a:pt x="559160" y="664040"/>
                  </a:lnTo>
                  <a:lnTo>
                    <a:pt x="11843" y="1212254"/>
                  </a:lnTo>
                  <a:lnTo>
                    <a:pt x="4645" y="1189067"/>
                  </a:lnTo>
                  <a:cubicBezTo>
                    <a:pt x="1599" y="1174185"/>
                    <a:pt x="0" y="1158777"/>
                    <a:pt x="0" y="1142995"/>
                  </a:cubicBezTo>
                  <a:lnTo>
                    <a:pt x="0" y="228604"/>
                  </a:lnTo>
                  <a:cubicBezTo>
                    <a:pt x="0" y="165477"/>
                    <a:pt x="25588" y="108326"/>
                    <a:pt x="66957" y="66957"/>
                  </a:cubicBez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365" dirty="0">
                <a:latin typeface="Noto Sans S Chinese Thin" panose="020B0200000000000000" pitchFamily="34" charset="-122"/>
                <a:ea typeface="Noto Sans S Chinese Thin" panose="020B0200000000000000" pitchFamily="34" charset="-122"/>
              </a:endParaRPr>
            </a:p>
          </p:txBody>
        </p:sp>
        <p:sp>
          <p:nvSpPr>
            <p:cNvPr id="8" name="TextBox 9">
              <a:extLst>
                <a:ext uri="{FF2B5EF4-FFF2-40B4-BE49-F238E27FC236}">
                  <a16:creationId xmlns:a16="http://schemas.microsoft.com/office/drawing/2014/main" id="{EDC6E67C-86F1-46AB-9C38-9082D2329481}"/>
                </a:ext>
              </a:extLst>
            </p:cNvPr>
            <p:cNvSpPr txBox="1"/>
            <p:nvPr/>
          </p:nvSpPr>
          <p:spPr>
            <a:xfrm>
              <a:off x="1860547" y="2005924"/>
              <a:ext cx="395782" cy="346249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r>
                <a:rPr lang="en-US" sz="3153" b="1">
                  <a:solidFill>
                    <a:schemeClr val="bg1"/>
                  </a:solidFill>
                  <a:latin typeface="Noto Sans S Chinese Thin" panose="020B0200000000000000" pitchFamily="34" charset="-122"/>
                  <a:ea typeface="Noto Sans S Chinese Thin" panose="020B0200000000000000" pitchFamily="34" charset="-122"/>
                </a:rPr>
                <a:t>01</a:t>
              </a:r>
              <a:endParaRPr lang="en-US" sz="3153" b="1" dirty="0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endParaRP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id="{DD13E811-7F2B-4C64-8EB7-D579CCA61223}"/>
              </a:ext>
            </a:extLst>
          </p:cNvPr>
          <p:cNvGrpSpPr/>
          <p:nvPr/>
        </p:nvGrpSpPr>
        <p:grpSpPr>
          <a:xfrm>
            <a:off x="3508399" y="1782334"/>
            <a:ext cx="1548900" cy="1522502"/>
            <a:chOff x="2532247" y="1599649"/>
            <a:chExt cx="1178885" cy="1158793"/>
          </a:xfrm>
        </p:grpSpPr>
        <p:sp>
          <p:nvSpPr>
            <p:cNvPr id="10" name="Rectangle: Rounded Corners 3">
              <a:extLst>
                <a:ext uri="{FF2B5EF4-FFF2-40B4-BE49-F238E27FC236}">
                  <a16:creationId xmlns:a16="http://schemas.microsoft.com/office/drawing/2014/main" id="{2B9637D3-F1B0-4C04-BC77-CBC31502933D}"/>
                </a:ext>
              </a:extLst>
            </p:cNvPr>
            <p:cNvSpPr/>
            <p:nvPr/>
          </p:nvSpPr>
          <p:spPr>
            <a:xfrm rot="2702816">
              <a:off x="2532247" y="1599649"/>
              <a:ext cx="1158793" cy="1158793"/>
            </a:xfrm>
            <a:prstGeom prst="roundRect">
              <a:avLst/>
            </a:prstGeom>
            <a:noFill/>
            <a:ln w="3175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365" dirty="0">
                <a:latin typeface="Noto Sans S Chinese Thin" panose="020B0200000000000000" pitchFamily="34" charset="-122"/>
                <a:ea typeface="Noto Sans S Chinese Thin" panose="020B0200000000000000" pitchFamily="34" charset="-122"/>
              </a:endParaRPr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652DED65-8305-4F74-A460-CD37ACBC26E2}"/>
                </a:ext>
              </a:extLst>
            </p:cNvPr>
            <p:cNvSpPr/>
            <p:nvPr/>
          </p:nvSpPr>
          <p:spPr>
            <a:xfrm rot="2702816">
              <a:off x="2597294" y="1664700"/>
              <a:ext cx="1028701" cy="1028701"/>
            </a:xfrm>
            <a:custGeom>
              <a:avLst/>
              <a:gdLst>
                <a:gd name="connsiteX0" fmla="*/ 66957 w 1371601"/>
                <a:gd name="connsiteY0" fmla="*/ 66957 h 1371601"/>
                <a:gd name="connsiteX1" fmla="*/ 228605 w 1371601"/>
                <a:gd name="connsiteY1" fmla="*/ 0 h 1371601"/>
                <a:gd name="connsiteX2" fmla="*/ 1142995 w 1371601"/>
                <a:gd name="connsiteY2" fmla="*/ 0 h 1371601"/>
                <a:gd name="connsiteX3" fmla="*/ 1371601 w 1371601"/>
                <a:gd name="connsiteY3" fmla="*/ 228605 h 1371601"/>
                <a:gd name="connsiteX4" fmla="*/ 1371601 w 1371601"/>
                <a:gd name="connsiteY4" fmla="*/ 1142995 h 1371601"/>
                <a:gd name="connsiteX5" fmla="*/ 1142995 w 1371601"/>
                <a:gd name="connsiteY5" fmla="*/ 1371601 h 1371601"/>
                <a:gd name="connsiteX6" fmla="*/ 228605 w 1371601"/>
                <a:gd name="connsiteY6" fmla="*/ 1371600 h 1371601"/>
                <a:gd name="connsiteX7" fmla="*/ 182533 w 1371601"/>
                <a:gd name="connsiteY7" fmla="*/ 1366956 h 1371601"/>
                <a:gd name="connsiteX8" fmla="*/ 160847 w 1371601"/>
                <a:gd name="connsiteY8" fmla="*/ 1360224 h 1371601"/>
                <a:gd name="connsiteX9" fmla="*/ 707768 w 1371601"/>
                <a:gd name="connsiteY9" fmla="*/ 812406 h 1371601"/>
                <a:gd name="connsiteX10" fmla="*/ 782073 w 1371601"/>
                <a:gd name="connsiteY10" fmla="*/ 886588 h 1371601"/>
                <a:gd name="connsiteX11" fmla="*/ 781829 w 1371601"/>
                <a:gd name="connsiteY11" fmla="*/ 589614 h 1371601"/>
                <a:gd name="connsiteX12" fmla="*/ 484854 w 1371601"/>
                <a:gd name="connsiteY12" fmla="*/ 589857 h 1371601"/>
                <a:gd name="connsiteX13" fmla="*/ 559160 w 1371601"/>
                <a:gd name="connsiteY13" fmla="*/ 664040 h 1371601"/>
                <a:gd name="connsiteX14" fmla="*/ 11843 w 1371601"/>
                <a:gd name="connsiteY14" fmla="*/ 1212254 h 1371601"/>
                <a:gd name="connsiteX15" fmla="*/ 4645 w 1371601"/>
                <a:gd name="connsiteY15" fmla="*/ 1189067 h 1371601"/>
                <a:gd name="connsiteX16" fmla="*/ 0 w 1371601"/>
                <a:gd name="connsiteY16" fmla="*/ 1142995 h 1371601"/>
                <a:gd name="connsiteX17" fmla="*/ 0 w 1371601"/>
                <a:gd name="connsiteY17" fmla="*/ 228604 h 1371601"/>
                <a:gd name="connsiteX18" fmla="*/ 66957 w 1371601"/>
                <a:gd name="connsiteY18" fmla="*/ 66957 h 1371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371601" h="1371601">
                  <a:moveTo>
                    <a:pt x="66957" y="66957"/>
                  </a:moveTo>
                  <a:cubicBezTo>
                    <a:pt x="108326" y="25588"/>
                    <a:pt x="165477" y="0"/>
                    <a:pt x="228605" y="0"/>
                  </a:cubicBezTo>
                  <a:lnTo>
                    <a:pt x="1142995" y="0"/>
                  </a:lnTo>
                  <a:cubicBezTo>
                    <a:pt x="1269250" y="0"/>
                    <a:pt x="1371600" y="102351"/>
                    <a:pt x="1371601" y="228605"/>
                  </a:cubicBezTo>
                  <a:lnTo>
                    <a:pt x="1371601" y="1142995"/>
                  </a:lnTo>
                  <a:cubicBezTo>
                    <a:pt x="1371600" y="1269250"/>
                    <a:pt x="1269250" y="1371600"/>
                    <a:pt x="1142995" y="1371601"/>
                  </a:cubicBezTo>
                  <a:lnTo>
                    <a:pt x="228605" y="1371600"/>
                  </a:lnTo>
                  <a:cubicBezTo>
                    <a:pt x="212823" y="1371599"/>
                    <a:pt x="197416" y="1370001"/>
                    <a:pt x="182533" y="1366956"/>
                  </a:cubicBezTo>
                  <a:lnTo>
                    <a:pt x="160847" y="1360224"/>
                  </a:lnTo>
                  <a:lnTo>
                    <a:pt x="707768" y="812406"/>
                  </a:lnTo>
                  <a:lnTo>
                    <a:pt x="782073" y="886588"/>
                  </a:lnTo>
                  <a:lnTo>
                    <a:pt x="781829" y="589614"/>
                  </a:lnTo>
                  <a:lnTo>
                    <a:pt x="484854" y="589857"/>
                  </a:lnTo>
                  <a:lnTo>
                    <a:pt x="559160" y="664040"/>
                  </a:lnTo>
                  <a:lnTo>
                    <a:pt x="11843" y="1212254"/>
                  </a:lnTo>
                  <a:lnTo>
                    <a:pt x="4645" y="1189067"/>
                  </a:lnTo>
                  <a:cubicBezTo>
                    <a:pt x="1599" y="1174185"/>
                    <a:pt x="0" y="1158777"/>
                    <a:pt x="0" y="1142995"/>
                  </a:cubicBezTo>
                  <a:lnTo>
                    <a:pt x="0" y="228604"/>
                  </a:lnTo>
                  <a:cubicBezTo>
                    <a:pt x="0" y="165477"/>
                    <a:pt x="25588" y="108326"/>
                    <a:pt x="66957" y="66957"/>
                  </a:cubicBezTo>
                  <a:close/>
                </a:path>
              </a:pathLst>
            </a:custGeom>
            <a:solidFill>
              <a:schemeClr val="accent2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365" dirty="0">
                <a:latin typeface="Noto Sans S Chinese Thin" panose="020B0200000000000000" pitchFamily="34" charset="-122"/>
                <a:ea typeface="Noto Sans S Chinese Thin" panose="020B0200000000000000" pitchFamily="34" charset="-122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B791B36F-B21A-401E-8E40-33B213E9AD52}"/>
                </a:ext>
              </a:extLst>
            </p:cNvPr>
            <p:cNvSpPr txBox="1"/>
            <p:nvPr/>
          </p:nvSpPr>
          <p:spPr>
            <a:xfrm>
              <a:off x="3315350" y="2005925"/>
              <a:ext cx="395782" cy="346249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r>
                <a:rPr lang="en-US" sz="3153" b="1">
                  <a:solidFill>
                    <a:schemeClr val="bg1"/>
                  </a:solidFill>
                  <a:latin typeface="Noto Sans S Chinese Thin" panose="020B0200000000000000" pitchFamily="34" charset="-122"/>
                  <a:ea typeface="Noto Sans S Chinese Thin" panose="020B0200000000000000" pitchFamily="34" charset="-122"/>
                </a:rPr>
                <a:t>02</a:t>
              </a:r>
              <a:endParaRPr lang="en-US" sz="3153" b="1" dirty="0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endParaRPr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:a16="http://schemas.microsoft.com/office/drawing/2014/main" id="{05F96212-6735-4EE3-9C28-9720AEE1FA49}"/>
              </a:ext>
            </a:extLst>
          </p:cNvPr>
          <p:cNvGrpSpPr/>
          <p:nvPr/>
        </p:nvGrpSpPr>
        <p:grpSpPr>
          <a:xfrm>
            <a:off x="5419819" y="1782333"/>
            <a:ext cx="1548900" cy="1522502"/>
            <a:chOff x="3987050" y="1599648"/>
            <a:chExt cx="1178885" cy="1158793"/>
          </a:xfrm>
        </p:grpSpPr>
        <p:sp>
          <p:nvSpPr>
            <p:cNvPr id="14" name="Rectangle: Rounded Corners 4">
              <a:extLst>
                <a:ext uri="{FF2B5EF4-FFF2-40B4-BE49-F238E27FC236}">
                  <a16:creationId xmlns:a16="http://schemas.microsoft.com/office/drawing/2014/main" id="{581868A1-2A0D-4D57-A67D-ACCEDBCCDDE7}"/>
                </a:ext>
              </a:extLst>
            </p:cNvPr>
            <p:cNvSpPr/>
            <p:nvPr/>
          </p:nvSpPr>
          <p:spPr>
            <a:xfrm rot="2702816">
              <a:off x="3987050" y="1599648"/>
              <a:ext cx="1158793" cy="1158793"/>
            </a:xfrm>
            <a:prstGeom prst="roundRect">
              <a:avLst/>
            </a:prstGeom>
            <a:noFill/>
            <a:ln w="3175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365" dirty="0">
                <a:latin typeface="Noto Sans S Chinese Thin" panose="020B0200000000000000" pitchFamily="34" charset="-122"/>
                <a:ea typeface="Noto Sans S Chinese Thin" panose="020B0200000000000000" pitchFamily="34" charset="-122"/>
              </a:endParaRPr>
            </a:p>
          </p:txBody>
        </p:sp>
        <p:sp>
          <p:nvSpPr>
            <p:cNvPr id="15" name="Freeform: Shape 12">
              <a:extLst>
                <a:ext uri="{FF2B5EF4-FFF2-40B4-BE49-F238E27FC236}">
                  <a16:creationId xmlns:a16="http://schemas.microsoft.com/office/drawing/2014/main" id="{BEB4BC8D-C9BC-4C3A-85A2-4D3D52A82220}"/>
                </a:ext>
              </a:extLst>
            </p:cNvPr>
            <p:cNvSpPr/>
            <p:nvPr/>
          </p:nvSpPr>
          <p:spPr>
            <a:xfrm rot="2702816">
              <a:off x="4052097" y="1664699"/>
              <a:ext cx="1028701" cy="1028701"/>
            </a:xfrm>
            <a:custGeom>
              <a:avLst/>
              <a:gdLst>
                <a:gd name="connsiteX0" fmla="*/ 66957 w 1371601"/>
                <a:gd name="connsiteY0" fmla="*/ 66957 h 1371601"/>
                <a:gd name="connsiteX1" fmla="*/ 228605 w 1371601"/>
                <a:gd name="connsiteY1" fmla="*/ 0 h 1371601"/>
                <a:gd name="connsiteX2" fmla="*/ 1142995 w 1371601"/>
                <a:gd name="connsiteY2" fmla="*/ 0 h 1371601"/>
                <a:gd name="connsiteX3" fmla="*/ 1371601 w 1371601"/>
                <a:gd name="connsiteY3" fmla="*/ 228605 h 1371601"/>
                <a:gd name="connsiteX4" fmla="*/ 1371601 w 1371601"/>
                <a:gd name="connsiteY4" fmla="*/ 1142995 h 1371601"/>
                <a:gd name="connsiteX5" fmla="*/ 1142995 w 1371601"/>
                <a:gd name="connsiteY5" fmla="*/ 1371601 h 1371601"/>
                <a:gd name="connsiteX6" fmla="*/ 228605 w 1371601"/>
                <a:gd name="connsiteY6" fmla="*/ 1371600 h 1371601"/>
                <a:gd name="connsiteX7" fmla="*/ 182533 w 1371601"/>
                <a:gd name="connsiteY7" fmla="*/ 1366956 h 1371601"/>
                <a:gd name="connsiteX8" fmla="*/ 160847 w 1371601"/>
                <a:gd name="connsiteY8" fmla="*/ 1360224 h 1371601"/>
                <a:gd name="connsiteX9" fmla="*/ 707768 w 1371601"/>
                <a:gd name="connsiteY9" fmla="*/ 812406 h 1371601"/>
                <a:gd name="connsiteX10" fmla="*/ 782073 w 1371601"/>
                <a:gd name="connsiteY10" fmla="*/ 886588 h 1371601"/>
                <a:gd name="connsiteX11" fmla="*/ 781829 w 1371601"/>
                <a:gd name="connsiteY11" fmla="*/ 589614 h 1371601"/>
                <a:gd name="connsiteX12" fmla="*/ 484854 w 1371601"/>
                <a:gd name="connsiteY12" fmla="*/ 589857 h 1371601"/>
                <a:gd name="connsiteX13" fmla="*/ 559160 w 1371601"/>
                <a:gd name="connsiteY13" fmla="*/ 664040 h 1371601"/>
                <a:gd name="connsiteX14" fmla="*/ 11843 w 1371601"/>
                <a:gd name="connsiteY14" fmla="*/ 1212254 h 1371601"/>
                <a:gd name="connsiteX15" fmla="*/ 4645 w 1371601"/>
                <a:gd name="connsiteY15" fmla="*/ 1189067 h 1371601"/>
                <a:gd name="connsiteX16" fmla="*/ 0 w 1371601"/>
                <a:gd name="connsiteY16" fmla="*/ 1142995 h 1371601"/>
                <a:gd name="connsiteX17" fmla="*/ 0 w 1371601"/>
                <a:gd name="connsiteY17" fmla="*/ 228604 h 1371601"/>
                <a:gd name="connsiteX18" fmla="*/ 66957 w 1371601"/>
                <a:gd name="connsiteY18" fmla="*/ 66957 h 1371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371601" h="1371601">
                  <a:moveTo>
                    <a:pt x="66957" y="66957"/>
                  </a:moveTo>
                  <a:cubicBezTo>
                    <a:pt x="108326" y="25588"/>
                    <a:pt x="165477" y="0"/>
                    <a:pt x="228605" y="0"/>
                  </a:cubicBezTo>
                  <a:lnTo>
                    <a:pt x="1142995" y="0"/>
                  </a:lnTo>
                  <a:cubicBezTo>
                    <a:pt x="1269250" y="0"/>
                    <a:pt x="1371600" y="102351"/>
                    <a:pt x="1371601" y="228605"/>
                  </a:cubicBezTo>
                  <a:lnTo>
                    <a:pt x="1371601" y="1142995"/>
                  </a:lnTo>
                  <a:cubicBezTo>
                    <a:pt x="1371600" y="1269250"/>
                    <a:pt x="1269250" y="1371600"/>
                    <a:pt x="1142995" y="1371601"/>
                  </a:cubicBezTo>
                  <a:lnTo>
                    <a:pt x="228605" y="1371600"/>
                  </a:lnTo>
                  <a:cubicBezTo>
                    <a:pt x="212823" y="1371599"/>
                    <a:pt x="197416" y="1370001"/>
                    <a:pt x="182533" y="1366956"/>
                  </a:cubicBezTo>
                  <a:lnTo>
                    <a:pt x="160847" y="1360224"/>
                  </a:lnTo>
                  <a:lnTo>
                    <a:pt x="707768" y="812406"/>
                  </a:lnTo>
                  <a:lnTo>
                    <a:pt x="782073" y="886588"/>
                  </a:lnTo>
                  <a:lnTo>
                    <a:pt x="781829" y="589614"/>
                  </a:lnTo>
                  <a:lnTo>
                    <a:pt x="484854" y="589857"/>
                  </a:lnTo>
                  <a:lnTo>
                    <a:pt x="559160" y="664040"/>
                  </a:lnTo>
                  <a:lnTo>
                    <a:pt x="11843" y="1212254"/>
                  </a:lnTo>
                  <a:lnTo>
                    <a:pt x="4645" y="1189067"/>
                  </a:lnTo>
                  <a:cubicBezTo>
                    <a:pt x="1599" y="1174185"/>
                    <a:pt x="0" y="1158777"/>
                    <a:pt x="0" y="1142995"/>
                  </a:cubicBezTo>
                  <a:lnTo>
                    <a:pt x="0" y="228604"/>
                  </a:lnTo>
                  <a:cubicBezTo>
                    <a:pt x="0" y="165477"/>
                    <a:pt x="25588" y="108326"/>
                    <a:pt x="66957" y="66957"/>
                  </a:cubicBez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365" dirty="0">
                <a:latin typeface="Noto Sans S Chinese Thin" panose="020B0200000000000000" pitchFamily="34" charset="-122"/>
                <a:ea typeface="Noto Sans S Chinese Thin" panose="020B0200000000000000" pitchFamily="34" charset="-122"/>
              </a:endParaRPr>
            </a:p>
          </p:txBody>
        </p:sp>
        <p:sp>
          <p:nvSpPr>
            <p:cNvPr id="16" name="TextBox 13">
              <a:extLst>
                <a:ext uri="{FF2B5EF4-FFF2-40B4-BE49-F238E27FC236}">
                  <a16:creationId xmlns:a16="http://schemas.microsoft.com/office/drawing/2014/main" id="{764ECEDE-C221-4B39-B35C-74D0B918C21D}"/>
                </a:ext>
              </a:extLst>
            </p:cNvPr>
            <p:cNvSpPr txBox="1"/>
            <p:nvPr/>
          </p:nvSpPr>
          <p:spPr>
            <a:xfrm>
              <a:off x="4770153" y="2005924"/>
              <a:ext cx="395782" cy="346249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r>
                <a:rPr lang="en-US" sz="3153" b="1">
                  <a:solidFill>
                    <a:schemeClr val="bg1"/>
                  </a:solidFill>
                  <a:latin typeface="Noto Sans S Chinese Thin" panose="020B0200000000000000" pitchFamily="34" charset="-122"/>
                  <a:ea typeface="Noto Sans S Chinese Thin" panose="020B0200000000000000" pitchFamily="34" charset="-122"/>
                </a:rPr>
                <a:t>03</a:t>
              </a:r>
              <a:endParaRPr lang="en-US" sz="3153" b="1" dirty="0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endParaRP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id="{D0F378CF-14F8-4DA4-8C9A-A454D93E05E9}"/>
              </a:ext>
            </a:extLst>
          </p:cNvPr>
          <p:cNvGrpSpPr/>
          <p:nvPr/>
        </p:nvGrpSpPr>
        <p:grpSpPr>
          <a:xfrm>
            <a:off x="7331235" y="1782330"/>
            <a:ext cx="1548901" cy="1522502"/>
            <a:chOff x="5441852" y="1599646"/>
            <a:chExt cx="1178886" cy="1158793"/>
          </a:xfrm>
        </p:grpSpPr>
        <p:sp>
          <p:nvSpPr>
            <p:cNvPr id="18" name="Rectangle: Rounded Corners 5">
              <a:extLst>
                <a:ext uri="{FF2B5EF4-FFF2-40B4-BE49-F238E27FC236}">
                  <a16:creationId xmlns:a16="http://schemas.microsoft.com/office/drawing/2014/main" id="{D1CC7A17-5404-4151-9638-6881AF1C1164}"/>
                </a:ext>
              </a:extLst>
            </p:cNvPr>
            <p:cNvSpPr/>
            <p:nvPr/>
          </p:nvSpPr>
          <p:spPr>
            <a:xfrm rot="2702816">
              <a:off x="5441852" y="1599646"/>
              <a:ext cx="1158793" cy="1158793"/>
            </a:xfrm>
            <a:prstGeom prst="roundRect">
              <a:avLst/>
            </a:prstGeom>
            <a:noFill/>
            <a:ln w="3175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365" dirty="0">
                <a:latin typeface="Noto Sans S Chinese Thin" panose="020B0200000000000000" pitchFamily="34" charset="-122"/>
                <a:ea typeface="Noto Sans S Chinese Thin" panose="020B0200000000000000" pitchFamily="34" charset="-122"/>
              </a:endParaRPr>
            </a:p>
          </p:txBody>
        </p:sp>
        <p:sp>
          <p:nvSpPr>
            <p:cNvPr id="19" name="Freeform: Shape 14">
              <a:extLst>
                <a:ext uri="{FF2B5EF4-FFF2-40B4-BE49-F238E27FC236}">
                  <a16:creationId xmlns:a16="http://schemas.microsoft.com/office/drawing/2014/main" id="{97B3DDC2-F4A1-429B-912F-AA11E8B91277}"/>
                </a:ext>
              </a:extLst>
            </p:cNvPr>
            <p:cNvSpPr/>
            <p:nvPr/>
          </p:nvSpPr>
          <p:spPr>
            <a:xfrm rot="2702816">
              <a:off x="5506900" y="1664697"/>
              <a:ext cx="1028701" cy="1028701"/>
            </a:xfrm>
            <a:custGeom>
              <a:avLst/>
              <a:gdLst>
                <a:gd name="connsiteX0" fmla="*/ 66957 w 1371601"/>
                <a:gd name="connsiteY0" fmla="*/ 66957 h 1371601"/>
                <a:gd name="connsiteX1" fmla="*/ 228605 w 1371601"/>
                <a:gd name="connsiteY1" fmla="*/ 0 h 1371601"/>
                <a:gd name="connsiteX2" fmla="*/ 1142995 w 1371601"/>
                <a:gd name="connsiteY2" fmla="*/ 0 h 1371601"/>
                <a:gd name="connsiteX3" fmla="*/ 1371601 w 1371601"/>
                <a:gd name="connsiteY3" fmla="*/ 228605 h 1371601"/>
                <a:gd name="connsiteX4" fmla="*/ 1371601 w 1371601"/>
                <a:gd name="connsiteY4" fmla="*/ 1142995 h 1371601"/>
                <a:gd name="connsiteX5" fmla="*/ 1142995 w 1371601"/>
                <a:gd name="connsiteY5" fmla="*/ 1371601 h 1371601"/>
                <a:gd name="connsiteX6" fmla="*/ 228605 w 1371601"/>
                <a:gd name="connsiteY6" fmla="*/ 1371600 h 1371601"/>
                <a:gd name="connsiteX7" fmla="*/ 182533 w 1371601"/>
                <a:gd name="connsiteY7" fmla="*/ 1366956 h 1371601"/>
                <a:gd name="connsiteX8" fmla="*/ 160847 w 1371601"/>
                <a:gd name="connsiteY8" fmla="*/ 1360224 h 1371601"/>
                <a:gd name="connsiteX9" fmla="*/ 707768 w 1371601"/>
                <a:gd name="connsiteY9" fmla="*/ 812406 h 1371601"/>
                <a:gd name="connsiteX10" fmla="*/ 782073 w 1371601"/>
                <a:gd name="connsiteY10" fmla="*/ 886588 h 1371601"/>
                <a:gd name="connsiteX11" fmla="*/ 781829 w 1371601"/>
                <a:gd name="connsiteY11" fmla="*/ 589614 h 1371601"/>
                <a:gd name="connsiteX12" fmla="*/ 484854 w 1371601"/>
                <a:gd name="connsiteY12" fmla="*/ 589857 h 1371601"/>
                <a:gd name="connsiteX13" fmla="*/ 559160 w 1371601"/>
                <a:gd name="connsiteY13" fmla="*/ 664040 h 1371601"/>
                <a:gd name="connsiteX14" fmla="*/ 11843 w 1371601"/>
                <a:gd name="connsiteY14" fmla="*/ 1212254 h 1371601"/>
                <a:gd name="connsiteX15" fmla="*/ 4645 w 1371601"/>
                <a:gd name="connsiteY15" fmla="*/ 1189067 h 1371601"/>
                <a:gd name="connsiteX16" fmla="*/ 0 w 1371601"/>
                <a:gd name="connsiteY16" fmla="*/ 1142995 h 1371601"/>
                <a:gd name="connsiteX17" fmla="*/ 0 w 1371601"/>
                <a:gd name="connsiteY17" fmla="*/ 228604 h 1371601"/>
                <a:gd name="connsiteX18" fmla="*/ 66957 w 1371601"/>
                <a:gd name="connsiteY18" fmla="*/ 66957 h 1371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371601" h="1371601">
                  <a:moveTo>
                    <a:pt x="66957" y="66957"/>
                  </a:moveTo>
                  <a:cubicBezTo>
                    <a:pt x="108326" y="25588"/>
                    <a:pt x="165477" y="0"/>
                    <a:pt x="228605" y="0"/>
                  </a:cubicBezTo>
                  <a:lnTo>
                    <a:pt x="1142995" y="0"/>
                  </a:lnTo>
                  <a:cubicBezTo>
                    <a:pt x="1269250" y="0"/>
                    <a:pt x="1371600" y="102351"/>
                    <a:pt x="1371601" y="228605"/>
                  </a:cubicBezTo>
                  <a:lnTo>
                    <a:pt x="1371601" y="1142995"/>
                  </a:lnTo>
                  <a:cubicBezTo>
                    <a:pt x="1371600" y="1269250"/>
                    <a:pt x="1269250" y="1371600"/>
                    <a:pt x="1142995" y="1371601"/>
                  </a:cubicBezTo>
                  <a:lnTo>
                    <a:pt x="228605" y="1371600"/>
                  </a:lnTo>
                  <a:cubicBezTo>
                    <a:pt x="212823" y="1371599"/>
                    <a:pt x="197416" y="1370001"/>
                    <a:pt x="182533" y="1366956"/>
                  </a:cubicBezTo>
                  <a:lnTo>
                    <a:pt x="160847" y="1360224"/>
                  </a:lnTo>
                  <a:lnTo>
                    <a:pt x="707768" y="812406"/>
                  </a:lnTo>
                  <a:lnTo>
                    <a:pt x="782073" y="886588"/>
                  </a:lnTo>
                  <a:lnTo>
                    <a:pt x="781829" y="589614"/>
                  </a:lnTo>
                  <a:lnTo>
                    <a:pt x="484854" y="589857"/>
                  </a:lnTo>
                  <a:lnTo>
                    <a:pt x="559160" y="664040"/>
                  </a:lnTo>
                  <a:lnTo>
                    <a:pt x="11843" y="1212254"/>
                  </a:lnTo>
                  <a:lnTo>
                    <a:pt x="4645" y="1189067"/>
                  </a:lnTo>
                  <a:cubicBezTo>
                    <a:pt x="1599" y="1174185"/>
                    <a:pt x="0" y="1158777"/>
                    <a:pt x="0" y="1142995"/>
                  </a:cubicBezTo>
                  <a:lnTo>
                    <a:pt x="0" y="228604"/>
                  </a:lnTo>
                  <a:cubicBezTo>
                    <a:pt x="0" y="165477"/>
                    <a:pt x="25588" y="108326"/>
                    <a:pt x="66957" y="66957"/>
                  </a:cubicBezTo>
                  <a:close/>
                </a:path>
              </a:pathLst>
            </a:custGeom>
            <a:solidFill>
              <a:schemeClr val="accent2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365" dirty="0">
                <a:latin typeface="Noto Sans S Chinese Thin" panose="020B0200000000000000" pitchFamily="34" charset="-122"/>
                <a:ea typeface="Noto Sans S Chinese Thin" panose="020B0200000000000000" pitchFamily="34" charset="-122"/>
              </a:endParaRPr>
            </a:p>
          </p:txBody>
        </p:sp>
        <p:sp>
          <p:nvSpPr>
            <p:cNvPr id="20" name="TextBox 15">
              <a:extLst>
                <a:ext uri="{FF2B5EF4-FFF2-40B4-BE49-F238E27FC236}">
                  <a16:creationId xmlns:a16="http://schemas.microsoft.com/office/drawing/2014/main" id="{C01A9669-3A52-417E-9C8B-91374E126F62}"/>
                </a:ext>
              </a:extLst>
            </p:cNvPr>
            <p:cNvSpPr txBox="1"/>
            <p:nvPr/>
          </p:nvSpPr>
          <p:spPr>
            <a:xfrm>
              <a:off x="6224956" y="2005922"/>
              <a:ext cx="395782" cy="346249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r>
                <a:rPr lang="en-US" sz="3153" b="1">
                  <a:solidFill>
                    <a:schemeClr val="bg1"/>
                  </a:solidFill>
                  <a:latin typeface="Noto Sans S Chinese Thin" panose="020B0200000000000000" pitchFamily="34" charset="-122"/>
                  <a:ea typeface="Noto Sans S Chinese Thin" panose="020B0200000000000000" pitchFamily="34" charset="-122"/>
                </a:rPr>
                <a:t>04</a:t>
              </a:r>
              <a:endParaRPr lang="en-US" sz="3153" b="1" dirty="0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endParaRPr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id="{55A302A8-1812-4648-8D84-349DCCFE8742}"/>
              </a:ext>
            </a:extLst>
          </p:cNvPr>
          <p:cNvGrpSpPr/>
          <p:nvPr/>
        </p:nvGrpSpPr>
        <p:grpSpPr>
          <a:xfrm>
            <a:off x="9230852" y="1782325"/>
            <a:ext cx="1548901" cy="1522502"/>
            <a:chOff x="6887671" y="1599642"/>
            <a:chExt cx="1178886" cy="1158793"/>
          </a:xfrm>
        </p:grpSpPr>
        <p:sp>
          <p:nvSpPr>
            <p:cNvPr id="22" name="Freeform: Shape 16">
              <a:extLst>
                <a:ext uri="{FF2B5EF4-FFF2-40B4-BE49-F238E27FC236}">
                  <a16:creationId xmlns:a16="http://schemas.microsoft.com/office/drawing/2014/main" id="{DFE9267C-6E5F-4A02-B4AC-98BAC2A642BD}"/>
                </a:ext>
              </a:extLst>
            </p:cNvPr>
            <p:cNvSpPr/>
            <p:nvPr/>
          </p:nvSpPr>
          <p:spPr>
            <a:xfrm rot="2702816">
              <a:off x="6952719" y="1664693"/>
              <a:ext cx="1028701" cy="1028701"/>
            </a:xfrm>
            <a:custGeom>
              <a:avLst/>
              <a:gdLst>
                <a:gd name="connsiteX0" fmla="*/ 66957 w 1371601"/>
                <a:gd name="connsiteY0" fmla="*/ 66957 h 1371601"/>
                <a:gd name="connsiteX1" fmla="*/ 228605 w 1371601"/>
                <a:gd name="connsiteY1" fmla="*/ 0 h 1371601"/>
                <a:gd name="connsiteX2" fmla="*/ 1142995 w 1371601"/>
                <a:gd name="connsiteY2" fmla="*/ 0 h 1371601"/>
                <a:gd name="connsiteX3" fmla="*/ 1371601 w 1371601"/>
                <a:gd name="connsiteY3" fmla="*/ 228605 h 1371601"/>
                <a:gd name="connsiteX4" fmla="*/ 1371601 w 1371601"/>
                <a:gd name="connsiteY4" fmla="*/ 1142995 h 1371601"/>
                <a:gd name="connsiteX5" fmla="*/ 1142995 w 1371601"/>
                <a:gd name="connsiteY5" fmla="*/ 1371601 h 1371601"/>
                <a:gd name="connsiteX6" fmla="*/ 228605 w 1371601"/>
                <a:gd name="connsiteY6" fmla="*/ 1371600 h 1371601"/>
                <a:gd name="connsiteX7" fmla="*/ 182533 w 1371601"/>
                <a:gd name="connsiteY7" fmla="*/ 1366956 h 1371601"/>
                <a:gd name="connsiteX8" fmla="*/ 160847 w 1371601"/>
                <a:gd name="connsiteY8" fmla="*/ 1360224 h 1371601"/>
                <a:gd name="connsiteX9" fmla="*/ 707768 w 1371601"/>
                <a:gd name="connsiteY9" fmla="*/ 812406 h 1371601"/>
                <a:gd name="connsiteX10" fmla="*/ 782073 w 1371601"/>
                <a:gd name="connsiteY10" fmla="*/ 886588 h 1371601"/>
                <a:gd name="connsiteX11" fmla="*/ 781829 w 1371601"/>
                <a:gd name="connsiteY11" fmla="*/ 589614 h 1371601"/>
                <a:gd name="connsiteX12" fmla="*/ 484854 w 1371601"/>
                <a:gd name="connsiteY12" fmla="*/ 589857 h 1371601"/>
                <a:gd name="connsiteX13" fmla="*/ 559160 w 1371601"/>
                <a:gd name="connsiteY13" fmla="*/ 664040 h 1371601"/>
                <a:gd name="connsiteX14" fmla="*/ 11843 w 1371601"/>
                <a:gd name="connsiteY14" fmla="*/ 1212254 h 1371601"/>
                <a:gd name="connsiteX15" fmla="*/ 4645 w 1371601"/>
                <a:gd name="connsiteY15" fmla="*/ 1189067 h 1371601"/>
                <a:gd name="connsiteX16" fmla="*/ 0 w 1371601"/>
                <a:gd name="connsiteY16" fmla="*/ 1142995 h 1371601"/>
                <a:gd name="connsiteX17" fmla="*/ 0 w 1371601"/>
                <a:gd name="connsiteY17" fmla="*/ 228604 h 1371601"/>
                <a:gd name="connsiteX18" fmla="*/ 66957 w 1371601"/>
                <a:gd name="connsiteY18" fmla="*/ 66957 h 1371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371601" h="1371601">
                  <a:moveTo>
                    <a:pt x="66957" y="66957"/>
                  </a:moveTo>
                  <a:cubicBezTo>
                    <a:pt x="108326" y="25588"/>
                    <a:pt x="165477" y="0"/>
                    <a:pt x="228605" y="0"/>
                  </a:cubicBezTo>
                  <a:lnTo>
                    <a:pt x="1142995" y="0"/>
                  </a:lnTo>
                  <a:cubicBezTo>
                    <a:pt x="1269250" y="0"/>
                    <a:pt x="1371600" y="102351"/>
                    <a:pt x="1371601" y="228605"/>
                  </a:cubicBezTo>
                  <a:lnTo>
                    <a:pt x="1371601" y="1142995"/>
                  </a:lnTo>
                  <a:cubicBezTo>
                    <a:pt x="1371600" y="1269250"/>
                    <a:pt x="1269250" y="1371600"/>
                    <a:pt x="1142995" y="1371601"/>
                  </a:cubicBezTo>
                  <a:lnTo>
                    <a:pt x="228605" y="1371600"/>
                  </a:lnTo>
                  <a:cubicBezTo>
                    <a:pt x="212823" y="1371599"/>
                    <a:pt x="197416" y="1370001"/>
                    <a:pt x="182533" y="1366956"/>
                  </a:cubicBezTo>
                  <a:lnTo>
                    <a:pt x="160847" y="1360224"/>
                  </a:lnTo>
                  <a:lnTo>
                    <a:pt x="707768" y="812406"/>
                  </a:lnTo>
                  <a:lnTo>
                    <a:pt x="782073" y="886588"/>
                  </a:lnTo>
                  <a:lnTo>
                    <a:pt x="781829" y="589614"/>
                  </a:lnTo>
                  <a:lnTo>
                    <a:pt x="484854" y="589857"/>
                  </a:lnTo>
                  <a:lnTo>
                    <a:pt x="559160" y="664040"/>
                  </a:lnTo>
                  <a:lnTo>
                    <a:pt x="11843" y="1212254"/>
                  </a:lnTo>
                  <a:lnTo>
                    <a:pt x="4645" y="1189067"/>
                  </a:lnTo>
                  <a:cubicBezTo>
                    <a:pt x="1599" y="1174185"/>
                    <a:pt x="0" y="1158777"/>
                    <a:pt x="0" y="1142995"/>
                  </a:cubicBezTo>
                  <a:lnTo>
                    <a:pt x="0" y="228604"/>
                  </a:lnTo>
                  <a:cubicBezTo>
                    <a:pt x="0" y="165477"/>
                    <a:pt x="25588" y="108326"/>
                    <a:pt x="66957" y="66957"/>
                  </a:cubicBez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365" dirty="0">
                <a:latin typeface="Noto Sans S Chinese Thin" panose="020B0200000000000000" pitchFamily="34" charset="-122"/>
                <a:ea typeface="Noto Sans S Chinese Thin" panose="020B0200000000000000" pitchFamily="34" charset="-122"/>
              </a:endParaRPr>
            </a:p>
          </p:txBody>
        </p:sp>
        <p:sp>
          <p:nvSpPr>
            <p:cNvPr id="23" name="TextBox 17">
              <a:extLst>
                <a:ext uri="{FF2B5EF4-FFF2-40B4-BE49-F238E27FC236}">
                  <a16:creationId xmlns:a16="http://schemas.microsoft.com/office/drawing/2014/main" id="{10B641E6-8684-493F-B42A-938F8CE48068}"/>
                </a:ext>
              </a:extLst>
            </p:cNvPr>
            <p:cNvSpPr txBox="1"/>
            <p:nvPr/>
          </p:nvSpPr>
          <p:spPr>
            <a:xfrm>
              <a:off x="7670775" y="2005918"/>
              <a:ext cx="395782" cy="346249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r>
                <a:rPr lang="en-US" sz="3153" b="1">
                  <a:solidFill>
                    <a:schemeClr val="bg1"/>
                  </a:solidFill>
                  <a:latin typeface="Noto Sans S Chinese Thin" panose="020B0200000000000000" pitchFamily="34" charset="-122"/>
                  <a:ea typeface="Noto Sans S Chinese Thin" panose="020B0200000000000000" pitchFamily="34" charset="-122"/>
                </a:rPr>
                <a:t>05</a:t>
              </a:r>
              <a:endParaRPr lang="en-US" sz="3153" b="1" dirty="0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endParaRPr>
            </a:p>
          </p:txBody>
        </p:sp>
        <p:sp>
          <p:nvSpPr>
            <p:cNvPr id="24" name="Rectangle: Rounded Corners 7">
              <a:extLst>
                <a:ext uri="{FF2B5EF4-FFF2-40B4-BE49-F238E27FC236}">
                  <a16:creationId xmlns:a16="http://schemas.microsoft.com/office/drawing/2014/main" id="{EF53DC95-906A-49B3-999A-AEDFE93A8FB3}"/>
                </a:ext>
              </a:extLst>
            </p:cNvPr>
            <p:cNvSpPr/>
            <p:nvPr/>
          </p:nvSpPr>
          <p:spPr>
            <a:xfrm rot="2702816">
              <a:off x="6887671" y="1599642"/>
              <a:ext cx="1158793" cy="1158793"/>
            </a:xfrm>
            <a:prstGeom prst="roundRect">
              <a:avLst/>
            </a:prstGeom>
            <a:noFill/>
            <a:ln w="3175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365" dirty="0">
                <a:latin typeface="Noto Sans S Chinese Thin" panose="020B0200000000000000" pitchFamily="34" charset="-122"/>
                <a:ea typeface="Noto Sans S Chinese Thin" panose="020B0200000000000000" pitchFamily="34" charset="-122"/>
              </a:endParaRPr>
            </a:p>
          </p:txBody>
        </p:sp>
      </p:grpSp>
      <p:sp>
        <p:nvSpPr>
          <p:cNvPr id="25" name="文本框 24">
            <a:extLst>
              <a:ext uri="{FF2B5EF4-FFF2-40B4-BE49-F238E27FC236}">
                <a16:creationId xmlns:a16="http://schemas.microsoft.com/office/drawing/2014/main" id="{F0094014-0711-410C-8AB9-685B3B0068A3}"/>
              </a:ext>
            </a:extLst>
          </p:cNvPr>
          <p:cNvSpPr txBox="1"/>
          <p:nvPr/>
        </p:nvSpPr>
        <p:spPr>
          <a:xfrm>
            <a:off x="485508" y="4367577"/>
            <a:ext cx="2580233" cy="59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788"/>
              </a:spcBef>
            </a:pPr>
            <a:r>
              <a:rPr lang="zh-CN" altLang="en-US" sz="1314">
                <a:solidFill>
                  <a:schemeClr val="bg2">
                    <a:lumMod val="25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Hiragino Sans GB W3" charset="-122"/>
              </a:rPr>
              <a:t>输入替换内容 </a:t>
            </a:r>
            <a:r>
              <a:rPr lang="en-US" altLang="zh-CN" sz="1314">
                <a:solidFill>
                  <a:schemeClr val="bg2">
                    <a:lumMod val="25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Hiragino Sans GB W3" charset="-122"/>
              </a:rPr>
              <a:t>. </a:t>
            </a:r>
          </a:p>
          <a:p>
            <a:pPr algn="ctr">
              <a:spcBef>
                <a:spcPts val="788"/>
              </a:spcBef>
            </a:pPr>
            <a:r>
              <a:rPr lang="zh-CN" altLang="en-US" sz="1314">
                <a:solidFill>
                  <a:schemeClr val="bg2">
                    <a:lumMod val="25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Hiragino Sans GB W3" charset="-122"/>
              </a:rPr>
              <a:t>输入替换内容 </a:t>
            </a:r>
            <a:r>
              <a:rPr lang="en-US" altLang="zh-CN" sz="1314">
                <a:solidFill>
                  <a:schemeClr val="bg2">
                    <a:lumMod val="25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Hiragino Sans GB W3" charset="-122"/>
              </a:rPr>
              <a:t>. </a:t>
            </a:r>
            <a:endParaRPr lang="en-US" altLang="zh-CN" sz="1314" dirty="0">
              <a:solidFill>
                <a:schemeClr val="bg2">
                  <a:lumMod val="25000"/>
                </a:schemeClr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  <a:cs typeface="Hiragino Sans GB W3" charset="-122"/>
            </a:endParaRPr>
          </a:p>
        </p:txBody>
      </p:sp>
      <p:sp>
        <p:nvSpPr>
          <p:cNvPr id="26" name="Rectangle 24">
            <a:extLst>
              <a:ext uri="{FF2B5EF4-FFF2-40B4-BE49-F238E27FC236}">
                <a16:creationId xmlns:a16="http://schemas.microsoft.com/office/drawing/2014/main" id="{356E5929-B2D7-408C-BB37-A37C8BF3B7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6926" y="4096474"/>
            <a:ext cx="1647928" cy="2712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94"/>
              </a:spcBef>
            </a:pPr>
            <a:r>
              <a:rPr lang="zh-CN" altLang="en-US" sz="1577" b="1">
                <a:solidFill>
                  <a:schemeClr val="bg2">
                    <a:lumMod val="25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单击填加标题</a:t>
            </a:r>
            <a:endParaRPr lang="zh-CN" altLang="en-US" sz="1577" b="1" dirty="0">
              <a:solidFill>
                <a:schemeClr val="bg2">
                  <a:lumMod val="25000"/>
                </a:schemeClr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03649B0F-D2D8-4EED-B73B-1E50CCE5DF57}"/>
              </a:ext>
            </a:extLst>
          </p:cNvPr>
          <p:cNvSpPr txBox="1"/>
          <p:nvPr/>
        </p:nvSpPr>
        <p:spPr>
          <a:xfrm>
            <a:off x="2610240" y="4348899"/>
            <a:ext cx="2580233" cy="59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788"/>
              </a:spcBef>
            </a:pPr>
            <a:r>
              <a:rPr lang="zh-CN" altLang="en-US" sz="1314">
                <a:solidFill>
                  <a:schemeClr val="bg2">
                    <a:lumMod val="25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Hiragino Sans GB W3" charset="-122"/>
              </a:rPr>
              <a:t>输入替换内容 </a:t>
            </a:r>
            <a:r>
              <a:rPr lang="en-US" altLang="zh-CN" sz="1314">
                <a:solidFill>
                  <a:schemeClr val="bg2">
                    <a:lumMod val="25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Hiragino Sans GB W3" charset="-122"/>
              </a:rPr>
              <a:t>. </a:t>
            </a:r>
          </a:p>
          <a:p>
            <a:pPr algn="ctr">
              <a:spcBef>
                <a:spcPts val="788"/>
              </a:spcBef>
            </a:pPr>
            <a:r>
              <a:rPr lang="zh-CN" altLang="en-US" sz="1314">
                <a:solidFill>
                  <a:schemeClr val="bg2">
                    <a:lumMod val="25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Hiragino Sans GB W3" charset="-122"/>
              </a:rPr>
              <a:t>输入替换内容 </a:t>
            </a:r>
            <a:r>
              <a:rPr lang="en-US" altLang="zh-CN" sz="1314">
                <a:solidFill>
                  <a:schemeClr val="bg2">
                    <a:lumMod val="25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Hiragino Sans GB W3" charset="-122"/>
              </a:rPr>
              <a:t>. </a:t>
            </a:r>
            <a:endParaRPr lang="en-US" altLang="zh-CN" sz="1314" dirty="0">
              <a:solidFill>
                <a:schemeClr val="bg2">
                  <a:lumMod val="25000"/>
                </a:schemeClr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  <a:cs typeface="Hiragino Sans GB W3" charset="-122"/>
            </a:endParaRPr>
          </a:p>
        </p:txBody>
      </p:sp>
      <p:sp>
        <p:nvSpPr>
          <p:cNvPr id="28" name="Rectangle 24">
            <a:extLst>
              <a:ext uri="{FF2B5EF4-FFF2-40B4-BE49-F238E27FC236}">
                <a16:creationId xmlns:a16="http://schemas.microsoft.com/office/drawing/2014/main" id="{938AD347-FFD0-4A73-BD58-F21915768C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51658" y="4077796"/>
            <a:ext cx="1647928" cy="2712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94"/>
              </a:spcBef>
            </a:pPr>
            <a:r>
              <a:rPr lang="zh-CN" altLang="en-US" sz="1577" b="1">
                <a:solidFill>
                  <a:schemeClr val="bg2">
                    <a:lumMod val="25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单击填加标题</a:t>
            </a:r>
            <a:endParaRPr lang="zh-CN" altLang="en-US" sz="1577" b="1" dirty="0">
              <a:solidFill>
                <a:schemeClr val="bg2">
                  <a:lumMod val="25000"/>
                </a:schemeClr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id="{5905BAC4-E2FA-4FA6-BF0E-49B849D2AF8B}"/>
              </a:ext>
            </a:extLst>
          </p:cNvPr>
          <p:cNvSpPr txBox="1"/>
          <p:nvPr/>
        </p:nvSpPr>
        <p:spPr>
          <a:xfrm>
            <a:off x="4725307" y="4348393"/>
            <a:ext cx="2580233" cy="59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788"/>
              </a:spcBef>
            </a:pPr>
            <a:r>
              <a:rPr lang="zh-CN" altLang="en-US" sz="1314">
                <a:solidFill>
                  <a:schemeClr val="bg2">
                    <a:lumMod val="25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Hiragino Sans GB W3" charset="-122"/>
              </a:rPr>
              <a:t>输入替换内容 </a:t>
            </a:r>
            <a:r>
              <a:rPr lang="en-US" altLang="zh-CN" sz="1314">
                <a:solidFill>
                  <a:schemeClr val="bg2">
                    <a:lumMod val="25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Hiragino Sans GB W3" charset="-122"/>
              </a:rPr>
              <a:t>. </a:t>
            </a:r>
          </a:p>
          <a:p>
            <a:pPr algn="ctr">
              <a:spcBef>
                <a:spcPts val="788"/>
              </a:spcBef>
            </a:pPr>
            <a:r>
              <a:rPr lang="zh-CN" altLang="en-US" sz="1314">
                <a:solidFill>
                  <a:schemeClr val="bg2">
                    <a:lumMod val="25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Hiragino Sans GB W3" charset="-122"/>
              </a:rPr>
              <a:t>输入替换内容 </a:t>
            </a:r>
            <a:r>
              <a:rPr lang="en-US" altLang="zh-CN" sz="1314">
                <a:solidFill>
                  <a:schemeClr val="bg2">
                    <a:lumMod val="25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Hiragino Sans GB W3" charset="-122"/>
              </a:rPr>
              <a:t>. </a:t>
            </a:r>
            <a:endParaRPr lang="en-US" altLang="zh-CN" sz="1314" dirty="0">
              <a:solidFill>
                <a:schemeClr val="bg2">
                  <a:lumMod val="25000"/>
                </a:schemeClr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  <a:cs typeface="Hiragino Sans GB W3" charset="-122"/>
            </a:endParaRPr>
          </a:p>
        </p:txBody>
      </p:sp>
      <p:sp>
        <p:nvSpPr>
          <p:cNvPr id="30" name="Rectangle 24">
            <a:extLst>
              <a:ext uri="{FF2B5EF4-FFF2-40B4-BE49-F238E27FC236}">
                <a16:creationId xmlns:a16="http://schemas.microsoft.com/office/drawing/2014/main" id="{6F1D6822-6C4C-40EC-96BE-404D282D19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66725" y="4077290"/>
            <a:ext cx="1647928" cy="2712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94"/>
              </a:spcBef>
            </a:pPr>
            <a:r>
              <a:rPr lang="zh-CN" altLang="en-US" sz="1577" b="1">
                <a:solidFill>
                  <a:schemeClr val="bg2">
                    <a:lumMod val="25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单击填加标题</a:t>
            </a:r>
            <a:endParaRPr lang="zh-CN" altLang="en-US" sz="1577" b="1" dirty="0">
              <a:solidFill>
                <a:schemeClr val="bg2">
                  <a:lumMod val="25000"/>
                </a:schemeClr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id="{EDCBD742-2CF0-4D8C-91DA-8BE7D8B99653}"/>
              </a:ext>
            </a:extLst>
          </p:cNvPr>
          <p:cNvSpPr txBox="1"/>
          <p:nvPr/>
        </p:nvSpPr>
        <p:spPr>
          <a:xfrm>
            <a:off x="6840374" y="4348393"/>
            <a:ext cx="2580233" cy="59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788"/>
              </a:spcBef>
            </a:pPr>
            <a:r>
              <a:rPr lang="zh-CN" altLang="en-US" sz="1314">
                <a:solidFill>
                  <a:schemeClr val="bg2">
                    <a:lumMod val="25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Hiragino Sans GB W3" charset="-122"/>
              </a:rPr>
              <a:t>输入替换内容 </a:t>
            </a:r>
            <a:r>
              <a:rPr lang="en-US" altLang="zh-CN" sz="1314">
                <a:solidFill>
                  <a:schemeClr val="bg2">
                    <a:lumMod val="25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Hiragino Sans GB W3" charset="-122"/>
              </a:rPr>
              <a:t>. </a:t>
            </a:r>
          </a:p>
          <a:p>
            <a:pPr algn="ctr">
              <a:spcBef>
                <a:spcPts val="788"/>
              </a:spcBef>
            </a:pPr>
            <a:r>
              <a:rPr lang="zh-CN" altLang="en-US" sz="1314">
                <a:solidFill>
                  <a:schemeClr val="bg2">
                    <a:lumMod val="25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Hiragino Sans GB W3" charset="-122"/>
              </a:rPr>
              <a:t>输入替换内容 </a:t>
            </a:r>
            <a:r>
              <a:rPr lang="en-US" altLang="zh-CN" sz="1314">
                <a:solidFill>
                  <a:schemeClr val="bg2">
                    <a:lumMod val="25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Hiragino Sans GB W3" charset="-122"/>
              </a:rPr>
              <a:t>. </a:t>
            </a:r>
            <a:endParaRPr lang="en-US" altLang="zh-CN" sz="1314" dirty="0">
              <a:solidFill>
                <a:schemeClr val="bg2">
                  <a:lumMod val="25000"/>
                </a:schemeClr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  <a:cs typeface="Hiragino Sans GB W3" charset="-122"/>
            </a:endParaRPr>
          </a:p>
        </p:txBody>
      </p:sp>
      <p:sp>
        <p:nvSpPr>
          <p:cNvPr id="32" name="Rectangle 24">
            <a:extLst>
              <a:ext uri="{FF2B5EF4-FFF2-40B4-BE49-F238E27FC236}">
                <a16:creationId xmlns:a16="http://schemas.microsoft.com/office/drawing/2014/main" id="{255B4889-41C9-4A77-BB0D-C0318EF81C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81792" y="4077290"/>
            <a:ext cx="1647928" cy="2712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94"/>
              </a:spcBef>
            </a:pPr>
            <a:r>
              <a:rPr lang="zh-CN" altLang="en-US" sz="1577" b="1">
                <a:solidFill>
                  <a:schemeClr val="bg2">
                    <a:lumMod val="25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单击填加标题</a:t>
            </a:r>
            <a:endParaRPr lang="zh-CN" altLang="en-US" sz="1577" b="1" dirty="0">
              <a:solidFill>
                <a:schemeClr val="bg2">
                  <a:lumMod val="25000"/>
                </a:schemeClr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id="{4D706FB1-80E9-49A6-9B32-4095FDA3D86E}"/>
              </a:ext>
            </a:extLst>
          </p:cNvPr>
          <p:cNvSpPr txBox="1"/>
          <p:nvPr/>
        </p:nvSpPr>
        <p:spPr>
          <a:xfrm>
            <a:off x="8955441" y="4367577"/>
            <a:ext cx="2580233" cy="59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788"/>
              </a:spcBef>
            </a:pPr>
            <a:r>
              <a:rPr lang="zh-CN" altLang="en-US" sz="1314">
                <a:solidFill>
                  <a:schemeClr val="bg2">
                    <a:lumMod val="25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Hiragino Sans GB W3" charset="-122"/>
              </a:rPr>
              <a:t>输入替换内容 </a:t>
            </a:r>
            <a:r>
              <a:rPr lang="en-US" altLang="zh-CN" sz="1314">
                <a:solidFill>
                  <a:schemeClr val="bg2">
                    <a:lumMod val="25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Hiragino Sans GB W3" charset="-122"/>
              </a:rPr>
              <a:t>. </a:t>
            </a:r>
          </a:p>
          <a:p>
            <a:pPr algn="ctr">
              <a:spcBef>
                <a:spcPts val="788"/>
              </a:spcBef>
            </a:pPr>
            <a:r>
              <a:rPr lang="zh-CN" altLang="en-US" sz="1314">
                <a:solidFill>
                  <a:schemeClr val="bg2">
                    <a:lumMod val="25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Hiragino Sans GB W3" charset="-122"/>
              </a:rPr>
              <a:t>输入替换内容 </a:t>
            </a:r>
            <a:r>
              <a:rPr lang="en-US" altLang="zh-CN" sz="1314">
                <a:solidFill>
                  <a:schemeClr val="bg2">
                    <a:lumMod val="25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Hiragino Sans GB W3" charset="-122"/>
              </a:rPr>
              <a:t>. </a:t>
            </a:r>
            <a:endParaRPr lang="en-US" altLang="zh-CN" sz="1314" dirty="0">
              <a:solidFill>
                <a:schemeClr val="bg2">
                  <a:lumMod val="25000"/>
                </a:schemeClr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  <a:cs typeface="Hiragino Sans GB W3" charset="-122"/>
            </a:endParaRPr>
          </a:p>
        </p:txBody>
      </p:sp>
      <p:sp>
        <p:nvSpPr>
          <p:cNvPr id="34" name="Rectangle 24">
            <a:extLst>
              <a:ext uri="{FF2B5EF4-FFF2-40B4-BE49-F238E27FC236}">
                <a16:creationId xmlns:a16="http://schemas.microsoft.com/office/drawing/2014/main" id="{5EE61475-873A-4064-94DD-CC9155052B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96859" y="4096474"/>
            <a:ext cx="1647928" cy="2712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94"/>
              </a:spcBef>
            </a:pPr>
            <a:r>
              <a:rPr lang="zh-CN" altLang="en-US" sz="1577" b="1">
                <a:solidFill>
                  <a:schemeClr val="bg2">
                    <a:lumMod val="25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单击填加标题</a:t>
            </a:r>
            <a:endParaRPr lang="zh-CN" altLang="en-US" sz="1577" b="1" dirty="0">
              <a:solidFill>
                <a:schemeClr val="bg2">
                  <a:lumMod val="25000"/>
                </a:schemeClr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03587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2000">
        <p15:prstTrans prst="pageCurlDouble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 rot="1016215">
            <a:off x="4062601" y="1819444"/>
            <a:ext cx="3430313" cy="3432231"/>
            <a:chOff x="4676776" y="2278062"/>
            <a:chExt cx="2843213" cy="2844801"/>
          </a:xfrm>
        </p:grpSpPr>
        <p:sp>
          <p:nvSpPr>
            <p:cNvPr id="31" name="Freeform: Shape 4"/>
            <p:cNvSpPr/>
            <p:nvPr/>
          </p:nvSpPr>
          <p:spPr bwMode="auto">
            <a:xfrm>
              <a:off x="4902201" y="3098800"/>
              <a:ext cx="1370013" cy="1192213"/>
            </a:xfrm>
            <a:custGeom>
              <a:avLst/>
              <a:gdLst>
                <a:gd name="T0" fmla="*/ 648 w 863"/>
                <a:gd name="T1" fmla="*/ 751 h 751"/>
                <a:gd name="T2" fmla="*/ 216 w 863"/>
                <a:gd name="T3" fmla="*/ 751 h 751"/>
                <a:gd name="T4" fmla="*/ 0 w 863"/>
                <a:gd name="T5" fmla="*/ 376 h 751"/>
                <a:gd name="T6" fmla="*/ 216 w 863"/>
                <a:gd name="T7" fmla="*/ 0 h 751"/>
                <a:gd name="T8" fmla="*/ 648 w 863"/>
                <a:gd name="T9" fmla="*/ 0 h 751"/>
                <a:gd name="T10" fmla="*/ 863 w 863"/>
                <a:gd name="T11" fmla="*/ 376 h 751"/>
                <a:gd name="T12" fmla="*/ 648 w 863"/>
                <a:gd name="T13" fmla="*/ 751 h 7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3" h="751">
                  <a:moveTo>
                    <a:pt x="648" y="751"/>
                  </a:moveTo>
                  <a:lnTo>
                    <a:pt x="216" y="751"/>
                  </a:lnTo>
                  <a:lnTo>
                    <a:pt x="0" y="376"/>
                  </a:lnTo>
                  <a:lnTo>
                    <a:pt x="216" y="0"/>
                  </a:lnTo>
                  <a:lnTo>
                    <a:pt x="648" y="0"/>
                  </a:lnTo>
                  <a:lnTo>
                    <a:pt x="863" y="376"/>
                  </a:lnTo>
                  <a:lnTo>
                    <a:pt x="648" y="751"/>
                  </a:lnTo>
                  <a:close/>
                </a:path>
              </a:pathLst>
            </a:custGeom>
            <a:noFill/>
            <a:ln w="112713" cap="flat">
              <a:solidFill>
                <a:schemeClr val="bg1">
                  <a:lumMod val="8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 sz="2400" dirty="0"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32" name="Freeform: Shape 5"/>
            <p:cNvSpPr/>
            <p:nvPr/>
          </p:nvSpPr>
          <p:spPr bwMode="auto">
            <a:xfrm>
              <a:off x="5930901" y="3706812"/>
              <a:ext cx="1370013" cy="1190625"/>
            </a:xfrm>
            <a:custGeom>
              <a:avLst/>
              <a:gdLst>
                <a:gd name="T0" fmla="*/ 647 w 863"/>
                <a:gd name="T1" fmla="*/ 750 h 750"/>
                <a:gd name="T2" fmla="*/ 215 w 863"/>
                <a:gd name="T3" fmla="*/ 750 h 750"/>
                <a:gd name="T4" fmla="*/ 0 w 863"/>
                <a:gd name="T5" fmla="*/ 375 h 750"/>
                <a:gd name="T6" fmla="*/ 215 w 863"/>
                <a:gd name="T7" fmla="*/ 0 h 750"/>
                <a:gd name="T8" fmla="*/ 647 w 863"/>
                <a:gd name="T9" fmla="*/ 0 h 750"/>
                <a:gd name="T10" fmla="*/ 863 w 863"/>
                <a:gd name="T11" fmla="*/ 375 h 750"/>
                <a:gd name="T12" fmla="*/ 647 w 863"/>
                <a:gd name="T13" fmla="*/ 750 h 7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3" h="750">
                  <a:moveTo>
                    <a:pt x="647" y="750"/>
                  </a:moveTo>
                  <a:lnTo>
                    <a:pt x="215" y="750"/>
                  </a:lnTo>
                  <a:lnTo>
                    <a:pt x="0" y="375"/>
                  </a:lnTo>
                  <a:lnTo>
                    <a:pt x="215" y="0"/>
                  </a:lnTo>
                  <a:lnTo>
                    <a:pt x="647" y="0"/>
                  </a:lnTo>
                  <a:lnTo>
                    <a:pt x="863" y="375"/>
                  </a:lnTo>
                  <a:lnTo>
                    <a:pt x="647" y="750"/>
                  </a:lnTo>
                  <a:close/>
                </a:path>
              </a:pathLst>
            </a:custGeom>
            <a:noFill/>
            <a:ln w="112713" cap="flat">
              <a:solidFill>
                <a:schemeClr val="bg1">
                  <a:lumMod val="8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 sz="2400" dirty="0"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33" name="Straight Connector 6"/>
            <p:cNvSpPr/>
            <p:nvPr/>
          </p:nvSpPr>
          <p:spPr bwMode="auto">
            <a:xfrm flipV="1">
              <a:off x="5930901" y="2509837"/>
              <a:ext cx="330200" cy="588963"/>
            </a:xfrm>
            <a:prstGeom prst="line">
              <a:avLst/>
            </a:prstGeom>
            <a:noFill/>
            <a:ln w="112713" cap="flat">
              <a:solidFill>
                <a:schemeClr val="bg1">
                  <a:lumMod val="8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pPr algn="ctr"/>
              <a:endParaRPr sz="2400" dirty="0"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34" name="Straight Connector 7"/>
            <p:cNvSpPr/>
            <p:nvPr/>
          </p:nvSpPr>
          <p:spPr bwMode="auto">
            <a:xfrm flipV="1">
              <a:off x="6964364" y="3098800"/>
              <a:ext cx="330200" cy="596900"/>
            </a:xfrm>
            <a:prstGeom prst="line">
              <a:avLst/>
            </a:prstGeom>
            <a:noFill/>
            <a:ln w="112713" cap="flat">
              <a:solidFill>
                <a:schemeClr val="bg1">
                  <a:lumMod val="8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pPr algn="ctr"/>
              <a:endParaRPr sz="2400" dirty="0"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35" name="Straight Connector 8"/>
            <p:cNvSpPr/>
            <p:nvPr/>
          </p:nvSpPr>
          <p:spPr bwMode="auto">
            <a:xfrm flipV="1">
              <a:off x="4902201" y="4302125"/>
              <a:ext cx="331788" cy="595313"/>
            </a:xfrm>
            <a:prstGeom prst="line">
              <a:avLst/>
            </a:prstGeom>
            <a:noFill/>
            <a:ln w="112713" cap="flat">
              <a:solidFill>
                <a:schemeClr val="bg1">
                  <a:lumMod val="8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pPr algn="ctr"/>
              <a:endParaRPr sz="2400" dirty="0"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36" name="Oval 9"/>
            <p:cNvSpPr/>
            <p:nvPr/>
          </p:nvSpPr>
          <p:spPr bwMode="auto">
            <a:xfrm>
              <a:off x="6048376" y="3470275"/>
              <a:ext cx="449263" cy="44926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 dirty="0"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37" name="Oval 10"/>
            <p:cNvSpPr/>
            <p:nvPr/>
          </p:nvSpPr>
          <p:spPr bwMode="auto">
            <a:xfrm>
              <a:off x="4756151" y="3536950"/>
              <a:ext cx="314325" cy="30956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sz="2400" dirty="0"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38" name="Oval 11"/>
            <p:cNvSpPr/>
            <p:nvPr/>
          </p:nvSpPr>
          <p:spPr bwMode="auto">
            <a:xfrm>
              <a:off x="5772151" y="2947987"/>
              <a:ext cx="309563" cy="30797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 dirty="0"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39" name="Oval 12"/>
            <p:cNvSpPr/>
            <p:nvPr/>
          </p:nvSpPr>
          <p:spPr bwMode="auto">
            <a:xfrm>
              <a:off x="6807201" y="3554412"/>
              <a:ext cx="307975" cy="30956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 dirty="0"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40" name="Oval 13"/>
            <p:cNvSpPr/>
            <p:nvPr/>
          </p:nvSpPr>
          <p:spPr bwMode="auto">
            <a:xfrm>
              <a:off x="7115176" y="4116387"/>
              <a:ext cx="314325" cy="30956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 dirty="0"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41" name="Oval 14"/>
            <p:cNvSpPr/>
            <p:nvPr/>
          </p:nvSpPr>
          <p:spPr bwMode="auto">
            <a:xfrm>
              <a:off x="6121401" y="4724400"/>
              <a:ext cx="309563" cy="30797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sz="2400" dirty="0"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42" name="Oval 15"/>
            <p:cNvSpPr/>
            <p:nvPr/>
          </p:nvSpPr>
          <p:spPr bwMode="auto">
            <a:xfrm>
              <a:off x="7070726" y="2874962"/>
              <a:ext cx="449263" cy="44926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 dirty="0"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43" name="Oval 16"/>
            <p:cNvSpPr/>
            <p:nvPr/>
          </p:nvSpPr>
          <p:spPr bwMode="auto">
            <a:xfrm>
              <a:off x="4676776" y="4673600"/>
              <a:ext cx="450850" cy="44926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sz="2400" dirty="0"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44" name="Oval 17"/>
            <p:cNvSpPr/>
            <p:nvPr/>
          </p:nvSpPr>
          <p:spPr bwMode="auto">
            <a:xfrm>
              <a:off x="6037264" y="2278062"/>
              <a:ext cx="449263" cy="45561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sz="2400" dirty="0"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45" name="Oval 18"/>
            <p:cNvSpPr/>
            <p:nvPr/>
          </p:nvSpPr>
          <p:spPr bwMode="auto">
            <a:xfrm>
              <a:off x="5138739" y="2981325"/>
              <a:ext cx="234950" cy="23653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sz="2400" dirty="0"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46" name="Oval 19"/>
            <p:cNvSpPr/>
            <p:nvPr/>
          </p:nvSpPr>
          <p:spPr bwMode="auto">
            <a:xfrm>
              <a:off x="5127626" y="4173537"/>
              <a:ext cx="234950" cy="23495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sz="2400" dirty="0"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47" name="Oval 20"/>
            <p:cNvSpPr/>
            <p:nvPr/>
          </p:nvSpPr>
          <p:spPr bwMode="auto">
            <a:xfrm>
              <a:off x="5795964" y="4156075"/>
              <a:ext cx="230188" cy="23018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sz="2400" dirty="0"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48" name="Oval 21"/>
            <p:cNvSpPr/>
            <p:nvPr/>
          </p:nvSpPr>
          <p:spPr bwMode="auto">
            <a:xfrm>
              <a:off x="6840539" y="4779962"/>
              <a:ext cx="234950" cy="23653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 dirty="0"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861648" y="1874167"/>
            <a:ext cx="7611679" cy="3191805"/>
            <a:chOff x="972272" y="1484324"/>
            <a:chExt cx="5708759" cy="2393854"/>
          </a:xfrm>
        </p:grpSpPr>
        <p:grpSp>
          <p:nvGrpSpPr>
            <p:cNvPr id="5" name="Group 59"/>
            <p:cNvGrpSpPr/>
            <p:nvPr/>
          </p:nvGrpSpPr>
          <p:grpSpPr>
            <a:xfrm>
              <a:off x="6296920" y="1553847"/>
              <a:ext cx="384111" cy="2312996"/>
              <a:chOff x="8544272" y="2071796"/>
              <a:chExt cx="512148" cy="3083994"/>
            </a:xfrm>
          </p:grpSpPr>
          <p:sp>
            <p:nvSpPr>
              <p:cNvPr id="28" name="Freeform: Shape 28"/>
              <p:cNvSpPr>
                <a:spLocks noChangeAspect="1"/>
              </p:cNvSpPr>
              <p:nvPr/>
            </p:nvSpPr>
            <p:spPr bwMode="auto">
              <a:xfrm>
                <a:off x="8666177" y="4765445"/>
                <a:ext cx="390243" cy="390345"/>
              </a:xfrm>
              <a:custGeom>
                <a:avLst/>
                <a:gdLst>
                  <a:gd name="T0" fmla="*/ 10800 w 21600"/>
                  <a:gd name="T1" fmla="*/ 10789 h 21579"/>
                  <a:gd name="T2" fmla="*/ 10800 w 21600"/>
                  <a:gd name="T3" fmla="*/ 10789 h 21579"/>
                  <a:gd name="T4" fmla="*/ 10800 w 21600"/>
                  <a:gd name="T5" fmla="*/ 10789 h 21579"/>
                  <a:gd name="T6" fmla="*/ 10800 w 21600"/>
                  <a:gd name="T7" fmla="*/ 10789 h 215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579">
                    <a:moveTo>
                      <a:pt x="21599" y="9391"/>
                    </a:moveTo>
                    <a:cubicBezTo>
                      <a:pt x="21599" y="9887"/>
                      <a:pt x="21472" y="10321"/>
                      <a:pt x="21218" y="10697"/>
                    </a:cubicBezTo>
                    <a:cubicBezTo>
                      <a:pt x="20963" y="11072"/>
                      <a:pt x="20647" y="11313"/>
                      <a:pt x="20263" y="11427"/>
                    </a:cubicBezTo>
                    <a:lnTo>
                      <a:pt x="20263" y="16610"/>
                    </a:lnTo>
                    <a:cubicBezTo>
                      <a:pt x="20263" y="17200"/>
                      <a:pt x="20087" y="17708"/>
                      <a:pt x="19729" y="18128"/>
                    </a:cubicBezTo>
                    <a:cubicBezTo>
                      <a:pt x="19374" y="18550"/>
                      <a:pt x="18951" y="18758"/>
                      <a:pt x="18459" y="18758"/>
                    </a:cubicBezTo>
                    <a:cubicBezTo>
                      <a:pt x="17927" y="18122"/>
                      <a:pt x="17286" y="17505"/>
                      <a:pt x="16537" y="16904"/>
                    </a:cubicBezTo>
                    <a:cubicBezTo>
                      <a:pt x="15785" y="16305"/>
                      <a:pt x="14980" y="15756"/>
                      <a:pt x="14116" y="15254"/>
                    </a:cubicBezTo>
                    <a:cubicBezTo>
                      <a:pt x="13254" y="14755"/>
                      <a:pt x="12363" y="14324"/>
                      <a:pt x="11449" y="13969"/>
                    </a:cubicBezTo>
                    <a:cubicBezTo>
                      <a:pt x="10536" y="13614"/>
                      <a:pt x="9648" y="13379"/>
                      <a:pt x="8788" y="13267"/>
                    </a:cubicBezTo>
                    <a:cubicBezTo>
                      <a:pt x="8453" y="13379"/>
                      <a:pt x="8179" y="13564"/>
                      <a:pt x="7968" y="13828"/>
                    </a:cubicBezTo>
                    <a:cubicBezTo>
                      <a:pt x="7758" y="14092"/>
                      <a:pt x="7613" y="14386"/>
                      <a:pt x="7535" y="14706"/>
                    </a:cubicBezTo>
                    <a:cubicBezTo>
                      <a:pt x="7457" y="15028"/>
                      <a:pt x="7449" y="15360"/>
                      <a:pt x="7510" y="15698"/>
                    </a:cubicBezTo>
                    <a:cubicBezTo>
                      <a:pt x="7574" y="16035"/>
                      <a:pt x="7719" y="16340"/>
                      <a:pt x="7946" y="16610"/>
                    </a:cubicBezTo>
                    <a:cubicBezTo>
                      <a:pt x="7750" y="16992"/>
                      <a:pt x="7660" y="17347"/>
                      <a:pt x="7677" y="17673"/>
                    </a:cubicBezTo>
                    <a:cubicBezTo>
                      <a:pt x="7692" y="17993"/>
                      <a:pt x="7772" y="18307"/>
                      <a:pt x="7917" y="18606"/>
                    </a:cubicBezTo>
                    <a:cubicBezTo>
                      <a:pt x="8059" y="18908"/>
                      <a:pt x="8255" y="19193"/>
                      <a:pt x="8497" y="19469"/>
                    </a:cubicBezTo>
                    <a:cubicBezTo>
                      <a:pt x="8737" y="19745"/>
                      <a:pt x="8996" y="20021"/>
                      <a:pt x="9271" y="20291"/>
                    </a:cubicBezTo>
                    <a:cubicBezTo>
                      <a:pt x="9114" y="20696"/>
                      <a:pt x="8842" y="21001"/>
                      <a:pt x="8455" y="21212"/>
                    </a:cubicBezTo>
                    <a:cubicBezTo>
                      <a:pt x="8069" y="21423"/>
                      <a:pt x="7655" y="21541"/>
                      <a:pt x="7212" y="21570"/>
                    </a:cubicBezTo>
                    <a:cubicBezTo>
                      <a:pt x="6771" y="21599"/>
                      <a:pt x="6340" y="21550"/>
                      <a:pt x="5917" y="21423"/>
                    </a:cubicBezTo>
                    <a:cubicBezTo>
                      <a:pt x="5496" y="21294"/>
                      <a:pt x="5163" y="21092"/>
                      <a:pt x="4923" y="20810"/>
                    </a:cubicBezTo>
                    <a:cubicBezTo>
                      <a:pt x="4781" y="20241"/>
                      <a:pt x="4624" y="19657"/>
                      <a:pt x="4453" y="19055"/>
                    </a:cubicBezTo>
                    <a:cubicBezTo>
                      <a:pt x="4281" y="18453"/>
                      <a:pt x="4139" y="17843"/>
                      <a:pt x="4032" y="17224"/>
                    </a:cubicBezTo>
                    <a:cubicBezTo>
                      <a:pt x="3921" y="16599"/>
                      <a:pt x="3868" y="15953"/>
                      <a:pt x="3868" y="15281"/>
                    </a:cubicBezTo>
                    <a:cubicBezTo>
                      <a:pt x="3868" y="14615"/>
                      <a:pt x="3961" y="13905"/>
                      <a:pt x="4149" y="13153"/>
                    </a:cubicBezTo>
                    <a:lnTo>
                      <a:pt x="1804" y="13153"/>
                    </a:lnTo>
                    <a:cubicBezTo>
                      <a:pt x="1312" y="13153"/>
                      <a:pt x="888" y="12945"/>
                      <a:pt x="533" y="12522"/>
                    </a:cubicBezTo>
                    <a:cubicBezTo>
                      <a:pt x="176" y="12100"/>
                      <a:pt x="0" y="11592"/>
                      <a:pt x="0" y="10990"/>
                    </a:cubicBezTo>
                    <a:lnTo>
                      <a:pt x="0" y="7774"/>
                    </a:lnTo>
                    <a:cubicBezTo>
                      <a:pt x="0" y="7184"/>
                      <a:pt x="176" y="6676"/>
                      <a:pt x="526" y="6245"/>
                    </a:cubicBezTo>
                    <a:cubicBezTo>
                      <a:pt x="878" y="5819"/>
                      <a:pt x="1304" y="5605"/>
                      <a:pt x="1804" y="5605"/>
                    </a:cubicBezTo>
                    <a:lnTo>
                      <a:pt x="7652" y="5605"/>
                    </a:lnTo>
                    <a:cubicBezTo>
                      <a:pt x="8551" y="5605"/>
                      <a:pt x="9508" y="5449"/>
                      <a:pt x="10524" y="5135"/>
                    </a:cubicBezTo>
                    <a:cubicBezTo>
                      <a:pt x="11540" y="4821"/>
                      <a:pt x="12536" y="4399"/>
                      <a:pt x="13511" y="3873"/>
                    </a:cubicBezTo>
                    <a:cubicBezTo>
                      <a:pt x="14488" y="3342"/>
                      <a:pt x="15408" y="2744"/>
                      <a:pt x="16272" y="2071"/>
                    </a:cubicBezTo>
                    <a:cubicBezTo>
                      <a:pt x="17134" y="1405"/>
                      <a:pt x="17864" y="713"/>
                      <a:pt x="18459" y="0"/>
                    </a:cubicBezTo>
                    <a:cubicBezTo>
                      <a:pt x="18951" y="0"/>
                      <a:pt x="19374" y="214"/>
                      <a:pt x="19729" y="633"/>
                    </a:cubicBezTo>
                    <a:cubicBezTo>
                      <a:pt x="20087" y="1056"/>
                      <a:pt x="20263" y="1567"/>
                      <a:pt x="20263" y="2165"/>
                    </a:cubicBezTo>
                    <a:lnTo>
                      <a:pt x="20263" y="7334"/>
                    </a:lnTo>
                    <a:cubicBezTo>
                      <a:pt x="20647" y="7445"/>
                      <a:pt x="20963" y="7692"/>
                      <a:pt x="21218" y="8070"/>
                    </a:cubicBezTo>
                    <a:cubicBezTo>
                      <a:pt x="21472" y="8454"/>
                      <a:pt x="21599" y="8895"/>
                      <a:pt x="21599" y="9391"/>
                    </a:cubicBezTo>
                    <a:moveTo>
                      <a:pt x="18459" y="2855"/>
                    </a:moveTo>
                    <a:cubicBezTo>
                      <a:pt x="17864" y="3407"/>
                      <a:pt x="17215" y="3941"/>
                      <a:pt x="16512" y="4451"/>
                    </a:cubicBezTo>
                    <a:cubicBezTo>
                      <a:pt x="15810" y="4962"/>
                      <a:pt x="15065" y="5423"/>
                      <a:pt x="14280" y="5834"/>
                    </a:cubicBezTo>
                    <a:cubicBezTo>
                      <a:pt x="13494" y="6245"/>
                      <a:pt x="12693" y="6609"/>
                      <a:pt x="11878" y="6923"/>
                    </a:cubicBezTo>
                    <a:cubicBezTo>
                      <a:pt x="11060" y="7237"/>
                      <a:pt x="10255" y="7462"/>
                      <a:pt x="9457" y="7603"/>
                    </a:cubicBezTo>
                    <a:lnTo>
                      <a:pt x="9457" y="11172"/>
                    </a:lnTo>
                    <a:cubicBezTo>
                      <a:pt x="10255" y="11325"/>
                      <a:pt x="11060" y="11554"/>
                      <a:pt x="11878" y="11862"/>
                    </a:cubicBezTo>
                    <a:cubicBezTo>
                      <a:pt x="12693" y="12170"/>
                      <a:pt x="13494" y="12537"/>
                      <a:pt x="14280" y="12956"/>
                    </a:cubicBezTo>
                    <a:cubicBezTo>
                      <a:pt x="15065" y="13379"/>
                      <a:pt x="15812" y="13843"/>
                      <a:pt x="16524" y="14347"/>
                    </a:cubicBezTo>
                    <a:cubicBezTo>
                      <a:pt x="17234" y="14855"/>
                      <a:pt x="17881" y="15380"/>
                      <a:pt x="18459" y="15920"/>
                    </a:cubicBezTo>
                    <a:lnTo>
                      <a:pt x="18459" y="2855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29" name="Freeform: Shape 29"/>
              <p:cNvSpPr>
                <a:spLocks noChangeAspect="1"/>
              </p:cNvSpPr>
              <p:nvPr/>
            </p:nvSpPr>
            <p:spPr bwMode="auto">
              <a:xfrm>
                <a:off x="8708913" y="2071796"/>
                <a:ext cx="339566" cy="406410"/>
              </a:xfrm>
              <a:custGeom>
                <a:avLst/>
                <a:gdLst>
                  <a:gd name="connsiteX0" fmla="*/ 206367 w 449768"/>
                  <a:gd name="connsiteY0" fmla="*/ 423375 h 538305"/>
                  <a:gd name="connsiteX1" fmla="*/ 208536 w 449768"/>
                  <a:gd name="connsiteY1" fmla="*/ 434347 h 538305"/>
                  <a:gd name="connsiteX2" fmla="*/ 136133 w 449768"/>
                  <a:gd name="connsiteY2" fmla="*/ 527584 h 538305"/>
                  <a:gd name="connsiteX3" fmla="*/ 120760 w 449768"/>
                  <a:gd name="connsiteY3" fmla="*/ 517169 h 538305"/>
                  <a:gd name="connsiteX4" fmla="*/ 192667 w 449768"/>
                  <a:gd name="connsiteY4" fmla="*/ 423933 h 538305"/>
                  <a:gd name="connsiteX5" fmla="*/ 206367 w 449768"/>
                  <a:gd name="connsiteY5" fmla="*/ 423375 h 538305"/>
                  <a:gd name="connsiteX6" fmla="*/ 158371 w 449768"/>
                  <a:gd name="connsiteY6" fmla="*/ 386315 h 538305"/>
                  <a:gd name="connsiteX7" fmla="*/ 160292 w 449768"/>
                  <a:gd name="connsiteY7" fmla="*/ 397002 h 538305"/>
                  <a:gd name="connsiteX8" fmla="*/ 51725 w 449768"/>
                  <a:gd name="connsiteY8" fmla="*/ 536376 h 538305"/>
                  <a:gd name="connsiteX9" fmla="*/ 41315 w 449768"/>
                  <a:gd name="connsiteY9" fmla="*/ 525997 h 538305"/>
                  <a:gd name="connsiteX10" fmla="*/ 144924 w 449768"/>
                  <a:gd name="connsiteY10" fmla="*/ 387118 h 538305"/>
                  <a:gd name="connsiteX11" fmla="*/ 158371 w 449768"/>
                  <a:gd name="connsiteY11" fmla="*/ 386315 h 538305"/>
                  <a:gd name="connsiteX12" fmla="*/ 112005 w 449768"/>
                  <a:gd name="connsiteY12" fmla="*/ 349971 h 538305"/>
                  <a:gd name="connsiteX13" fmla="*/ 113740 w 449768"/>
                  <a:gd name="connsiteY13" fmla="*/ 362927 h 538305"/>
                  <a:gd name="connsiteX14" fmla="*/ 41338 w 449768"/>
                  <a:gd name="connsiteY14" fmla="*/ 455221 h 538305"/>
                  <a:gd name="connsiteX15" fmla="*/ 25965 w 449768"/>
                  <a:gd name="connsiteY15" fmla="*/ 444857 h 538305"/>
                  <a:gd name="connsiteX16" fmla="*/ 98367 w 449768"/>
                  <a:gd name="connsiteY16" fmla="*/ 352562 h 538305"/>
                  <a:gd name="connsiteX17" fmla="*/ 112005 w 449768"/>
                  <a:gd name="connsiteY17" fmla="*/ 349971 h 538305"/>
                  <a:gd name="connsiteX18" fmla="*/ 287508 w 449768"/>
                  <a:gd name="connsiteY18" fmla="*/ 153269 h 538305"/>
                  <a:gd name="connsiteX19" fmla="*/ 261020 w 449768"/>
                  <a:gd name="connsiteY19" fmla="*/ 165441 h 538305"/>
                  <a:gd name="connsiteX20" fmla="*/ 255548 w 449768"/>
                  <a:gd name="connsiteY20" fmla="*/ 175874 h 538305"/>
                  <a:gd name="connsiteX21" fmla="*/ 276441 w 449768"/>
                  <a:gd name="connsiteY21" fmla="*/ 232511 h 538305"/>
                  <a:gd name="connsiteX22" fmla="*/ 328174 w 449768"/>
                  <a:gd name="connsiteY22" fmla="*/ 227543 h 538305"/>
                  <a:gd name="connsiteX23" fmla="*/ 333645 w 449768"/>
                  <a:gd name="connsiteY23" fmla="*/ 217110 h 538305"/>
                  <a:gd name="connsiteX24" fmla="*/ 317727 w 449768"/>
                  <a:gd name="connsiteY24" fmla="*/ 160472 h 538305"/>
                  <a:gd name="connsiteX25" fmla="*/ 287508 w 449768"/>
                  <a:gd name="connsiteY25" fmla="*/ 153269 h 538305"/>
                  <a:gd name="connsiteX26" fmla="*/ 437111 w 449768"/>
                  <a:gd name="connsiteY26" fmla="*/ 0 h 538305"/>
                  <a:gd name="connsiteX27" fmla="*/ 442086 w 449768"/>
                  <a:gd name="connsiteY27" fmla="*/ 0 h 538305"/>
                  <a:gd name="connsiteX28" fmla="*/ 447557 w 449768"/>
                  <a:gd name="connsiteY28" fmla="*/ 4968 h 538305"/>
                  <a:gd name="connsiteX29" fmla="*/ 447557 w 449768"/>
                  <a:gd name="connsiteY29" fmla="*/ 9937 h 538305"/>
                  <a:gd name="connsiteX30" fmla="*/ 447557 w 449768"/>
                  <a:gd name="connsiteY30" fmla="*/ 20370 h 538305"/>
                  <a:gd name="connsiteX31" fmla="*/ 447557 w 449768"/>
                  <a:gd name="connsiteY31" fmla="*/ 46204 h 538305"/>
                  <a:gd name="connsiteX32" fmla="*/ 442086 w 449768"/>
                  <a:gd name="connsiteY32" fmla="*/ 103338 h 538305"/>
                  <a:gd name="connsiteX33" fmla="*/ 442086 w 449768"/>
                  <a:gd name="connsiteY33" fmla="*/ 113771 h 538305"/>
                  <a:gd name="connsiteX34" fmla="*/ 437111 w 449768"/>
                  <a:gd name="connsiteY34" fmla="*/ 134141 h 538305"/>
                  <a:gd name="connsiteX35" fmla="*/ 421194 w 449768"/>
                  <a:gd name="connsiteY35" fmla="*/ 175874 h 538305"/>
                  <a:gd name="connsiteX36" fmla="*/ 354040 w 449768"/>
                  <a:gd name="connsiteY36" fmla="*/ 289645 h 538305"/>
                  <a:gd name="connsiteX37" fmla="*/ 344091 w 449768"/>
                  <a:gd name="connsiteY37" fmla="*/ 325913 h 538305"/>
                  <a:gd name="connsiteX38" fmla="*/ 276441 w 449768"/>
                  <a:gd name="connsiteY38" fmla="*/ 506754 h 538305"/>
                  <a:gd name="connsiteX39" fmla="*/ 261020 w 449768"/>
                  <a:gd name="connsiteY39" fmla="*/ 496321 h 538305"/>
                  <a:gd name="connsiteX40" fmla="*/ 17278 w 449768"/>
                  <a:gd name="connsiteY40" fmla="*/ 310511 h 538305"/>
                  <a:gd name="connsiteX41" fmla="*/ 1858 w 449768"/>
                  <a:gd name="connsiteY41" fmla="*/ 289645 h 538305"/>
                  <a:gd name="connsiteX42" fmla="*/ 162528 w 449768"/>
                  <a:gd name="connsiteY42" fmla="*/ 186307 h 538305"/>
                  <a:gd name="connsiteX43" fmla="*/ 193369 w 449768"/>
                  <a:gd name="connsiteY43" fmla="*/ 165441 h 538305"/>
                  <a:gd name="connsiteX44" fmla="*/ 312753 w 449768"/>
                  <a:gd name="connsiteY44" fmla="*/ 51669 h 538305"/>
                  <a:gd name="connsiteX45" fmla="*/ 400799 w 449768"/>
                  <a:gd name="connsiteY45" fmla="*/ 9937 h 538305"/>
                  <a:gd name="connsiteX46" fmla="*/ 426665 w 449768"/>
                  <a:gd name="connsiteY46" fmla="*/ 4968 h 538305"/>
                  <a:gd name="connsiteX47" fmla="*/ 437111 w 449768"/>
                  <a:gd name="connsiteY47" fmla="*/ 0 h 5383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449768" h="538305">
                    <a:moveTo>
                      <a:pt x="206367" y="423375"/>
                    </a:moveTo>
                    <a:cubicBezTo>
                      <a:pt x="209652" y="425297"/>
                      <a:pt x="211016" y="429140"/>
                      <a:pt x="208536" y="434347"/>
                    </a:cubicBezTo>
                    <a:cubicBezTo>
                      <a:pt x="198122" y="460136"/>
                      <a:pt x="172335" y="506754"/>
                      <a:pt x="136133" y="527584"/>
                    </a:cubicBezTo>
                    <a:cubicBezTo>
                      <a:pt x="125719" y="532543"/>
                      <a:pt x="115305" y="527584"/>
                      <a:pt x="120760" y="517169"/>
                    </a:cubicBezTo>
                    <a:cubicBezTo>
                      <a:pt x="130678" y="491380"/>
                      <a:pt x="151507" y="450217"/>
                      <a:pt x="192667" y="423933"/>
                    </a:cubicBezTo>
                    <a:cubicBezTo>
                      <a:pt x="197874" y="421453"/>
                      <a:pt x="203081" y="421453"/>
                      <a:pt x="206367" y="423375"/>
                    </a:cubicBezTo>
                    <a:close/>
                    <a:moveTo>
                      <a:pt x="158371" y="386315"/>
                    </a:moveTo>
                    <a:cubicBezTo>
                      <a:pt x="161532" y="388230"/>
                      <a:pt x="162771" y="392060"/>
                      <a:pt x="160292" y="397002"/>
                    </a:cubicBezTo>
                    <a:cubicBezTo>
                      <a:pt x="144924" y="433081"/>
                      <a:pt x="113693" y="500297"/>
                      <a:pt x="51725" y="536376"/>
                    </a:cubicBezTo>
                    <a:cubicBezTo>
                      <a:pt x="41315" y="541318"/>
                      <a:pt x="36357" y="536376"/>
                      <a:pt x="41315" y="525997"/>
                    </a:cubicBezTo>
                    <a:cubicBezTo>
                      <a:pt x="51725" y="489918"/>
                      <a:pt x="82957" y="422702"/>
                      <a:pt x="144924" y="387118"/>
                    </a:cubicBezTo>
                    <a:cubicBezTo>
                      <a:pt x="150130" y="384399"/>
                      <a:pt x="155211" y="384399"/>
                      <a:pt x="158371" y="386315"/>
                    </a:cubicBezTo>
                    <a:close/>
                    <a:moveTo>
                      <a:pt x="112005" y="349971"/>
                    </a:moveTo>
                    <a:cubicBezTo>
                      <a:pt x="115228" y="352562"/>
                      <a:pt x="116468" y="357744"/>
                      <a:pt x="113740" y="362927"/>
                    </a:cubicBezTo>
                    <a:cubicBezTo>
                      <a:pt x="103326" y="388591"/>
                      <a:pt x="77539" y="429556"/>
                      <a:pt x="41338" y="455221"/>
                    </a:cubicBezTo>
                    <a:cubicBezTo>
                      <a:pt x="25965" y="460157"/>
                      <a:pt x="21006" y="455221"/>
                      <a:pt x="25965" y="444857"/>
                    </a:cubicBezTo>
                    <a:cubicBezTo>
                      <a:pt x="36379" y="419192"/>
                      <a:pt x="57207" y="378227"/>
                      <a:pt x="98367" y="352562"/>
                    </a:cubicBezTo>
                    <a:cubicBezTo>
                      <a:pt x="103574" y="347380"/>
                      <a:pt x="108781" y="347380"/>
                      <a:pt x="112005" y="349971"/>
                    </a:cubicBezTo>
                    <a:close/>
                    <a:moveTo>
                      <a:pt x="287508" y="153269"/>
                    </a:moveTo>
                    <a:cubicBezTo>
                      <a:pt x="277809" y="153890"/>
                      <a:pt x="268730" y="157740"/>
                      <a:pt x="261020" y="165441"/>
                    </a:cubicBezTo>
                    <a:cubicBezTo>
                      <a:pt x="261020" y="170409"/>
                      <a:pt x="261020" y="170409"/>
                      <a:pt x="255548" y="175874"/>
                    </a:cubicBezTo>
                    <a:cubicBezTo>
                      <a:pt x="245600" y="196243"/>
                      <a:pt x="250574" y="222575"/>
                      <a:pt x="276441" y="232511"/>
                    </a:cubicBezTo>
                    <a:cubicBezTo>
                      <a:pt x="291861" y="242944"/>
                      <a:pt x="317727" y="242944"/>
                      <a:pt x="328174" y="227543"/>
                    </a:cubicBezTo>
                    <a:cubicBezTo>
                      <a:pt x="333645" y="222575"/>
                      <a:pt x="333645" y="222575"/>
                      <a:pt x="333645" y="217110"/>
                    </a:cubicBezTo>
                    <a:cubicBezTo>
                      <a:pt x="349066" y="196243"/>
                      <a:pt x="338620" y="170409"/>
                      <a:pt x="317727" y="160472"/>
                    </a:cubicBezTo>
                    <a:cubicBezTo>
                      <a:pt x="307530" y="155256"/>
                      <a:pt x="297208" y="152648"/>
                      <a:pt x="287508" y="153269"/>
                    </a:cubicBezTo>
                    <a:close/>
                    <a:moveTo>
                      <a:pt x="437111" y="0"/>
                    </a:moveTo>
                    <a:lnTo>
                      <a:pt x="442086" y="0"/>
                    </a:lnTo>
                    <a:cubicBezTo>
                      <a:pt x="447557" y="0"/>
                      <a:pt x="452532" y="0"/>
                      <a:pt x="447557" y="4968"/>
                    </a:cubicBezTo>
                    <a:lnTo>
                      <a:pt x="447557" y="9937"/>
                    </a:lnTo>
                    <a:cubicBezTo>
                      <a:pt x="452532" y="15402"/>
                      <a:pt x="447557" y="15402"/>
                      <a:pt x="447557" y="20370"/>
                    </a:cubicBezTo>
                    <a:cubicBezTo>
                      <a:pt x="447557" y="25835"/>
                      <a:pt x="447557" y="36268"/>
                      <a:pt x="447557" y="46204"/>
                    </a:cubicBezTo>
                    <a:cubicBezTo>
                      <a:pt x="447557" y="62102"/>
                      <a:pt x="447557" y="82472"/>
                      <a:pt x="442086" y="103338"/>
                    </a:cubicBezTo>
                    <a:cubicBezTo>
                      <a:pt x="442086" y="108306"/>
                      <a:pt x="442086" y="108306"/>
                      <a:pt x="442086" y="113771"/>
                    </a:cubicBezTo>
                    <a:cubicBezTo>
                      <a:pt x="437111" y="124205"/>
                      <a:pt x="437111" y="129173"/>
                      <a:pt x="437111" y="134141"/>
                    </a:cubicBezTo>
                    <a:cubicBezTo>
                      <a:pt x="431640" y="150039"/>
                      <a:pt x="426665" y="165441"/>
                      <a:pt x="421194" y="175874"/>
                    </a:cubicBezTo>
                    <a:cubicBezTo>
                      <a:pt x="406271" y="212141"/>
                      <a:pt x="385378" y="248409"/>
                      <a:pt x="354040" y="289645"/>
                    </a:cubicBezTo>
                    <a:cubicBezTo>
                      <a:pt x="349066" y="294613"/>
                      <a:pt x="344091" y="315479"/>
                      <a:pt x="344091" y="325913"/>
                    </a:cubicBezTo>
                    <a:cubicBezTo>
                      <a:pt x="354040" y="367148"/>
                      <a:pt x="359512" y="460053"/>
                      <a:pt x="276441" y="506754"/>
                    </a:cubicBezTo>
                    <a:cubicBezTo>
                      <a:pt x="265994" y="517187"/>
                      <a:pt x="255548" y="512219"/>
                      <a:pt x="261020" y="496321"/>
                    </a:cubicBezTo>
                    <a:cubicBezTo>
                      <a:pt x="261020" y="439684"/>
                      <a:pt x="240128" y="305046"/>
                      <a:pt x="17278" y="310511"/>
                    </a:cubicBezTo>
                    <a:cubicBezTo>
                      <a:pt x="1858" y="310511"/>
                      <a:pt x="-3117" y="300078"/>
                      <a:pt x="1858" y="289645"/>
                    </a:cubicBezTo>
                    <a:cubicBezTo>
                      <a:pt x="17278" y="253377"/>
                      <a:pt x="59062" y="180842"/>
                      <a:pt x="162528" y="186307"/>
                    </a:cubicBezTo>
                    <a:cubicBezTo>
                      <a:pt x="172975" y="186307"/>
                      <a:pt x="188395" y="175874"/>
                      <a:pt x="193369" y="165441"/>
                    </a:cubicBezTo>
                    <a:cubicBezTo>
                      <a:pt x="214261" y="139606"/>
                      <a:pt x="250574" y="87937"/>
                      <a:pt x="312753" y="51669"/>
                    </a:cubicBezTo>
                    <a:cubicBezTo>
                      <a:pt x="349066" y="25835"/>
                      <a:pt x="379907" y="15402"/>
                      <a:pt x="400799" y="9937"/>
                    </a:cubicBezTo>
                    <a:cubicBezTo>
                      <a:pt x="416219" y="9937"/>
                      <a:pt x="426665" y="9937"/>
                      <a:pt x="426665" y="4968"/>
                    </a:cubicBezTo>
                    <a:cubicBezTo>
                      <a:pt x="431640" y="4968"/>
                      <a:pt x="431640" y="0"/>
                      <a:pt x="43711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30" name="Freeform: Shape 30"/>
              <p:cNvSpPr>
                <a:spLocks noChangeAspect="1"/>
              </p:cNvSpPr>
              <p:nvPr/>
            </p:nvSpPr>
            <p:spPr bwMode="auto">
              <a:xfrm>
                <a:off x="8544272" y="3465433"/>
                <a:ext cx="512148" cy="285722"/>
              </a:xfrm>
              <a:custGeom>
                <a:avLst/>
                <a:gdLst>
                  <a:gd name="T0" fmla="*/ 585 w 1564"/>
                  <a:gd name="T1" fmla="*/ 610 h 871"/>
                  <a:gd name="T2" fmla="*/ 451 w 1564"/>
                  <a:gd name="T3" fmla="*/ 744 h 871"/>
                  <a:gd name="T4" fmla="*/ 585 w 1564"/>
                  <a:gd name="T5" fmla="*/ 870 h 871"/>
                  <a:gd name="T6" fmla="*/ 710 w 1564"/>
                  <a:gd name="T7" fmla="*/ 744 h 871"/>
                  <a:gd name="T8" fmla="*/ 585 w 1564"/>
                  <a:gd name="T9" fmla="*/ 610 h 871"/>
                  <a:gd name="T10" fmla="*/ 585 w 1564"/>
                  <a:gd name="T11" fmla="*/ 811 h 871"/>
                  <a:gd name="T12" fmla="*/ 518 w 1564"/>
                  <a:gd name="T13" fmla="*/ 744 h 871"/>
                  <a:gd name="T14" fmla="*/ 585 w 1564"/>
                  <a:gd name="T15" fmla="*/ 677 h 871"/>
                  <a:gd name="T16" fmla="*/ 643 w 1564"/>
                  <a:gd name="T17" fmla="*/ 744 h 871"/>
                  <a:gd name="T18" fmla="*/ 585 w 1564"/>
                  <a:gd name="T19" fmla="*/ 811 h 871"/>
                  <a:gd name="T20" fmla="*/ 1563 w 1564"/>
                  <a:gd name="T21" fmla="*/ 519 h 871"/>
                  <a:gd name="T22" fmla="*/ 1563 w 1564"/>
                  <a:gd name="T23" fmla="*/ 652 h 871"/>
                  <a:gd name="T24" fmla="*/ 1505 w 1564"/>
                  <a:gd name="T25" fmla="*/ 719 h 871"/>
                  <a:gd name="T26" fmla="*/ 1429 w 1564"/>
                  <a:gd name="T27" fmla="*/ 719 h 871"/>
                  <a:gd name="T28" fmla="*/ 1262 w 1564"/>
                  <a:gd name="T29" fmla="*/ 569 h 871"/>
                  <a:gd name="T30" fmla="*/ 1095 w 1564"/>
                  <a:gd name="T31" fmla="*/ 719 h 871"/>
                  <a:gd name="T32" fmla="*/ 752 w 1564"/>
                  <a:gd name="T33" fmla="*/ 719 h 871"/>
                  <a:gd name="T34" fmla="*/ 585 w 1564"/>
                  <a:gd name="T35" fmla="*/ 569 h 871"/>
                  <a:gd name="T36" fmla="*/ 409 w 1564"/>
                  <a:gd name="T37" fmla="*/ 719 h 871"/>
                  <a:gd name="T38" fmla="*/ 326 w 1564"/>
                  <a:gd name="T39" fmla="*/ 719 h 871"/>
                  <a:gd name="T40" fmla="*/ 267 w 1564"/>
                  <a:gd name="T41" fmla="*/ 652 h 871"/>
                  <a:gd name="T42" fmla="*/ 267 w 1564"/>
                  <a:gd name="T43" fmla="*/ 519 h 871"/>
                  <a:gd name="T44" fmla="*/ 1563 w 1564"/>
                  <a:gd name="T45" fmla="*/ 519 h 871"/>
                  <a:gd name="T46" fmla="*/ 1262 w 1564"/>
                  <a:gd name="T47" fmla="*/ 610 h 871"/>
                  <a:gd name="T48" fmla="*/ 1128 w 1564"/>
                  <a:gd name="T49" fmla="*/ 744 h 871"/>
                  <a:gd name="T50" fmla="*/ 1262 w 1564"/>
                  <a:gd name="T51" fmla="*/ 870 h 871"/>
                  <a:gd name="T52" fmla="*/ 1396 w 1564"/>
                  <a:gd name="T53" fmla="*/ 744 h 871"/>
                  <a:gd name="T54" fmla="*/ 1262 w 1564"/>
                  <a:gd name="T55" fmla="*/ 610 h 871"/>
                  <a:gd name="T56" fmla="*/ 1262 w 1564"/>
                  <a:gd name="T57" fmla="*/ 811 h 871"/>
                  <a:gd name="T58" fmla="*/ 1195 w 1564"/>
                  <a:gd name="T59" fmla="*/ 744 h 871"/>
                  <a:gd name="T60" fmla="*/ 1262 w 1564"/>
                  <a:gd name="T61" fmla="*/ 677 h 871"/>
                  <a:gd name="T62" fmla="*/ 1329 w 1564"/>
                  <a:gd name="T63" fmla="*/ 744 h 871"/>
                  <a:gd name="T64" fmla="*/ 1262 w 1564"/>
                  <a:gd name="T65" fmla="*/ 811 h 871"/>
                  <a:gd name="T66" fmla="*/ 1538 w 1564"/>
                  <a:gd name="T67" fmla="*/ 376 h 871"/>
                  <a:gd name="T68" fmla="*/ 1295 w 1564"/>
                  <a:gd name="T69" fmla="*/ 134 h 871"/>
                  <a:gd name="T70" fmla="*/ 1229 w 1564"/>
                  <a:gd name="T71" fmla="*/ 109 h 871"/>
                  <a:gd name="T72" fmla="*/ 1112 w 1564"/>
                  <a:gd name="T73" fmla="*/ 109 h 871"/>
                  <a:gd name="T74" fmla="*/ 1112 w 1564"/>
                  <a:gd name="T75" fmla="*/ 59 h 871"/>
                  <a:gd name="T76" fmla="*/ 1045 w 1564"/>
                  <a:gd name="T77" fmla="*/ 0 h 871"/>
                  <a:gd name="T78" fmla="*/ 326 w 1564"/>
                  <a:gd name="T79" fmla="*/ 0 h 871"/>
                  <a:gd name="T80" fmla="*/ 267 w 1564"/>
                  <a:gd name="T81" fmla="*/ 59 h 871"/>
                  <a:gd name="T82" fmla="*/ 267 w 1564"/>
                  <a:gd name="T83" fmla="*/ 75 h 871"/>
                  <a:gd name="T84" fmla="*/ 8 w 1564"/>
                  <a:gd name="T85" fmla="*/ 101 h 871"/>
                  <a:gd name="T86" fmla="*/ 459 w 1564"/>
                  <a:gd name="T87" fmla="*/ 159 h 871"/>
                  <a:gd name="T88" fmla="*/ 0 w 1564"/>
                  <a:gd name="T89" fmla="*/ 209 h 871"/>
                  <a:gd name="T90" fmla="*/ 459 w 1564"/>
                  <a:gd name="T91" fmla="*/ 268 h 871"/>
                  <a:gd name="T92" fmla="*/ 0 w 1564"/>
                  <a:gd name="T93" fmla="*/ 309 h 871"/>
                  <a:gd name="T94" fmla="*/ 267 w 1564"/>
                  <a:gd name="T95" fmla="*/ 360 h 871"/>
                  <a:gd name="T96" fmla="*/ 267 w 1564"/>
                  <a:gd name="T97" fmla="*/ 485 h 871"/>
                  <a:gd name="T98" fmla="*/ 1563 w 1564"/>
                  <a:gd name="T99" fmla="*/ 485 h 871"/>
                  <a:gd name="T100" fmla="*/ 1563 w 1564"/>
                  <a:gd name="T101" fmla="*/ 435 h 871"/>
                  <a:gd name="T102" fmla="*/ 1538 w 1564"/>
                  <a:gd name="T103" fmla="*/ 376 h 871"/>
                  <a:gd name="T104" fmla="*/ 1429 w 1564"/>
                  <a:gd name="T105" fmla="*/ 385 h 871"/>
                  <a:gd name="T106" fmla="*/ 1195 w 1564"/>
                  <a:gd name="T107" fmla="*/ 385 h 871"/>
                  <a:gd name="T108" fmla="*/ 1178 w 1564"/>
                  <a:gd name="T109" fmla="*/ 376 h 871"/>
                  <a:gd name="T110" fmla="*/ 1178 w 1564"/>
                  <a:gd name="T111" fmla="*/ 193 h 871"/>
                  <a:gd name="T112" fmla="*/ 1195 w 1564"/>
                  <a:gd name="T113" fmla="*/ 184 h 871"/>
                  <a:gd name="T114" fmla="*/ 1237 w 1564"/>
                  <a:gd name="T115" fmla="*/ 184 h 871"/>
                  <a:gd name="T116" fmla="*/ 1245 w 1564"/>
                  <a:gd name="T117" fmla="*/ 184 h 871"/>
                  <a:gd name="T118" fmla="*/ 1438 w 1564"/>
                  <a:gd name="T119" fmla="*/ 368 h 871"/>
                  <a:gd name="T120" fmla="*/ 1429 w 1564"/>
                  <a:gd name="T121" fmla="*/ 385 h 871"/>
                  <a:gd name="T122" fmla="*/ 1429 w 1564"/>
                  <a:gd name="T123" fmla="*/ 385 h 871"/>
                  <a:gd name="T124" fmla="*/ 1429 w 1564"/>
                  <a:gd name="T125" fmla="*/ 385 h 8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564" h="871">
                    <a:moveTo>
                      <a:pt x="585" y="610"/>
                    </a:moveTo>
                    <a:cubicBezTo>
                      <a:pt x="510" y="610"/>
                      <a:pt x="451" y="669"/>
                      <a:pt x="451" y="744"/>
                    </a:cubicBezTo>
                    <a:cubicBezTo>
                      <a:pt x="451" y="820"/>
                      <a:pt x="510" y="870"/>
                      <a:pt x="585" y="870"/>
                    </a:cubicBezTo>
                    <a:cubicBezTo>
                      <a:pt x="652" y="870"/>
                      <a:pt x="710" y="820"/>
                      <a:pt x="710" y="744"/>
                    </a:cubicBezTo>
                    <a:cubicBezTo>
                      <a:pt x="710" y="669"/>
                      <a:pt x="652" y="610"/>
                      <a:pt x="585" y="610"/>
                    </a:cubicBezTo>
                    <a:close/>
                    <a:moveTo>
                      <a:pt x="585" y="811"/>
                    </a:moveTo>
                    <a:cubicBezTo>
                      <a:pt x="543" y="811"/>
                      <a:pt x="518" y="778"/>
                      <a:pt x="518" y="744"/>
                    </a:cubicBezTo>
                    <a:cubicBezTo>
                      <a:pt x="518" y="711"/>
                      <a:pt x="543" y="677"/>
                      <a:pt x="585" y="677"/>
                    </a:cubicBezTo>
                    <a:cubicBezTo>
                      <a:pt x="618" y="677"/>
                      <a:pt x="643" y="711"/>
                      <a:pt x="643" y="744"/>
                    </a:cubicBezTo>
                    <a:cubicBezTo>
                      <a:pt x="643" y="778"/>
                      <a:pt x="618" y="811"/>
                      <a:pt x="585" y="811"/>
                    </a:cubicBezTo>
                    <a:close/>
                    <a:moveTo>
                      <a:pt x="1563" y="519"/>
                    </a:moveTo>
                    <a:cubicBezTo>
                      <a:pt x="1563" y="652"/>
                      <a:pt x="1563" y="652"/>
                      <a:pt x="1563" y="652"/>
                    </a:cubicBezTo>
                    <a:cubicBezTo>
                      <a:pt x="1563" y="694"/>
                      <a:pt x="1538" y="719"/>
                      <a:pt x="1505" y="719"/>
                    </a:cubicBezTo>
                    <a:cubicBezTo>
                      <a:pt x="1429" y="719"/>
                      <a:pt x="1429" y="719"/>
                      <a:pt x="1429" y="719"/>
                    </a:cubicBezTo>
                    <a:cubicBezTo>
                      <a:pt x="1421" y="636"/>
                      <a:pt x="1346" y="569"/>
                      <a:pt x="1262" y="569"/>
                    </a:cubicBezTo>
                    <a:cubicBezTo>
                      <a:pt x="1178" y="569"/>
                      <a:pt x="1103" y="636"/>
                      <a:pt x="1095" y="719"/>
                    </a:cubicBezTo>
                    <a:cubicBezTo>
                      <a:pt x="752" y="719"/>
                      <a:pt x="752" y="719"/>
                      <a:pt x="752" y="719"/>
                    </a:cubicBezTo>
                    <a:cubicBezTo>
                      <a:pt x="735" y="636"/>
                      <a:pt x="669" y="569"/>
                      <a:pt x="585" y="569"/>
                    </a:cubicBezTo>
                    <a:cubicBezTo>
                      <a:pt x="493" y="569"/>
                      <a:pt x="426" y="636"/>
                      <a:pt x="409" y="719"/>
                    </a:cubicBezTo>
                    <a:cubicBezTo>
                      <a:pt x="326" y="719"/>
                      <a:pt x="326" y="719"/>
                      <a:pt x="326" y="719"/>
                    </a:cubicBezTo>
                    <a:cubicBezTo>
                      <a:pt x="292" y="719"/>
                      <a:pt x="267" y="694"/>
                      <a:pt x="267" y="652"/>
                    </a:cubicBezTo>
                    <a:cubicBezTo>
                      <a:pt x="267" y="519"/>
                      <a:pt x="267" y="519"/>
                      <a:pt x="267" y="519"/>
                    </a:cubicBezTo>
                    <a:lnTo>
                      <a:pt x="1563" y="519"/>
                    </a:lnTo>
                    <a:close/>
                    <a:moveTo>
                      <a:pt x="1262" y="610"/>
                    </a:moveTo>
                    <a:cubicBezTo>
                      <a:pt x="1187" y="610"/>
                      <a:pt x="1128" y="669"/>
                      <a:pt x="1128" y="744"/>
                    </a:cubicBezTo>
                    <a:cubicBezTo>
                      <a:pt x="1128" y="820"/>
                      <a:pt x="1187" y="870"/>
                      <a:pt x="1262" y="870"/>
                    </a:cubicBezTo>
                    <a:cubicBezTo>
                      <a:pt x="1337" y="870"/>
                      <a:pt x="1396" y="820"/>
                      <a:pt x="1396" y="744"/>
                    </a:cubicBezTo>
                    <a:cubicBezTo>
                      <a:pt x="1396" y="669"/>
                      <a:pt x="1337" y="610"/>
                      <a:pt x="1262" y="610"/>
                    </a:cubicBezTo>
                    <a:close/>
                    <a:moveTo>
                      <a:pt x="1262" y="811"/>
                    </a:moveTo>
                    <a:cubicBezTo>
                      <a:pt x="1229" y="811"/>
                      <a:pt x="1195" y="778"/>
                      <a:pt x="1195" y="744"/>
                    </a:cubicBezTo>
                    <a:cubicBezTo>
                      <a:pt x="1195" y="711"/>
                      <a:pt x="1229" y="677"/>
                      <a:pt x="1262" y="677"/>
                    </a:cubicBezTo>
                    <a:cubicBezTo>
                      <a:pt x="1295" y="677"/>
                      <a:pt x="1329" y="711"/>
                      <a:pt x="1329" y="744"/>
                    </a:cubicBezTo>
                    <a:cubicBezTo>
                      <a:pt x="1329" y="778"/>
                      <a:pt x="1295" y="811"/>
                      <a:pt x="1262" y="811"/>
                    </a:cubicBezTo>
                    <a:close/>
                    <a:moveTo>
                      <a:pt x="1538" y="376"/>
                    </a:moveTo>
                    <a:cubicBezTo>
                      <a:pt x="1295" y="134"/>
                      <a:pt x="1295" y="134"/>
                      <a:pt x="1295" y="134"/>
                    </a:cubicBezTo>
                    <a:cubicBezTo>
                      <a:pt x="1279" y="117"/>
                      <a:pt x="1254" y="109"/>
                      <a:pt x="1229" y="109"/>
                    </a:cubicBezTo>
                    <a:cubicBezTo>
                      <a:pt x="1112" y="109"/>
                      <a:pt x="1112" y="109"/>
                      <a:pt x="1112" y="109"/>
                    </a:cubicBezTo>
                    <a:cubicBezTo>
                      <a:pt x="1112" y="59"/>
                      <a:pt x="1112" y="59"/>
                      <a:pt x="1112" y="59"/>
                    </a:cubicBezTo>
                    <a:cubicBezTo>
                      <a:pt x="1112" y="25"/>
                      <a:pt x="1078" y="0"/>
                      <a:pt x="1045" y="0"/>
                    </a:cubicBezTo>
                    <a:cubicBezTo>
                      <a:pt x="326" y="0"/>
                      <a:pt x="326" y="0"/>
                      <a:pt x="326" y="0"/>
                    </a:cubicBezTo>
                    <a:cubicBezTo>
                      <a:pt x="292" y="0"/>
                      <a:pt x="267" y="25"/>
                      <a:pt x="267" y="59"/>
                    </a:cubicBezTo>
                    <a:cubicBezTo>
                      <a:pt x="267" y="75"/>
                      <a:pt x="267" y="75"/>
                      <a:pt x="267" y="75"/>
                    </a:cubicBezTo>
                    <a:cubicBezTo>
                      <a:pt x="8" y="101"/>
                      <a:pt x="8" y="101"/>
                      <a:pt x="8" y="101"/>
                    </a:cubicBezTo>
                    <a:cubicBezTo>
                      <a:pt x="459" y="159"/>
                      <a:pt x="459" y="159"/>
                      <a:pt x="459" y="159"/>
                    </a:cubicBezTo>
                    <a:cubicBezTo>
                      <a:pt x="0" y="209"/>
                      <a:pt x="0" y="209"/>
                      <a:pt x="0" y="209"/>
                    </a:cubicBezTo>
                    <a:cubicBezTo>
                      <a:pt x="459" y="268"/>
                      <a:pt x="459" y="268"/>
                      <a:pt x="459" y="268"/>
                    </a:cubicBezTo>
                    <a:cubicBezTo>
                      <a:pt x="0" y="309"/>
                      <a:pt x="0" y="309"/>
                      <a:pt x="0" y="309"/>
                    </a:cubicBezTo>
                    <a:cubicBezTo>
                      <a:pt x="267" y="360"/>
                      <a:pt x="267" y="360"/>
                      <a:pt x="267" y="360"/>
                    </a:cubicBezTo>
                    <a:cubicBezTo>
                      <a:pt x="267" y="485"/>
                      <a:pt x="267" y="485"/>
                      <a:pt x="267" y="485"/>
                    </a:cubicBezTo>
                    <a:cubicBezTo>
                      <a:pt x="1563" y="485"/>
                      <a:pt x="1563" y="485"/>
                      <a:pt x="1563" y="485"/>
                    </a:cubicBezTo>
                    <a:cubicBezTo>
                      <a:pt x="1563" y="435"/>
                      <a:pt x="1563" y="435"/>
                      <a:pt x="1563" y="435"/>
                    </a:cubicBezTo>
                    <a:cubicBezTo>
                      <a:pt x="1563" y="410"/>
                      <a:pt x="1555" y="393"/>
                      <a:pt x="1538" y="376"/>
                    </a:cubicBezTo>
                    <a:close/>
                    <a:moveTo>
                      <a:pt x="1429" y="385"/>
                    </a:moveTo>
                    <a:cubicBezTo>
                      <a:pt x="1195" y="385"/>
                      <a:pt x="1195" y="385"/>
                      <a:pt x="1195" y="385"/>
                    </a:cubicBezTo>
                    <a:cubicBezTo>
                      <a:pt x="1187" y="385"/>
                      <a:pt x="1178" y="376"/>
                      <a:pt x="1178" y="376"/>
                    </a:cubicBezTo>
                    <a:cubicBezTo>
                      <a:pt x="1178" y="193"/>
                      <a:pt x="1178" y="193"/>
                      <a:pt x="1178" y="193"/>
                    </a:cubicBezTo>
                    <a:cubicBezTo>
                      <a:pt x="1178" y="184"/>
                      <a:pt x="1187" y="184"/>
                      <a:pt x="1195" y="184"/>
                    </a:cubicBezTo>
                    <a:cubicBezTo>
                      <a:pt x="1237" y="184"/>
                      <a:pt x="1237" y="184"/>
                      <a:pt x="1237" y="184"/>
                    </a:cubicBezTo>
                    <a:lnTo>
                      <a:pt x="1245" y="184"/>
                    </a:lnTo>
                    <a:cubicBezTo>
                      <a:pt x="1438" y="368"/>
                      <a:pt x="1438" y="368"/>
                      <a:pt x="1438" y="368"/>
                    </a:cubicBezTo>
                    <a:cubicBezTo>
                      <a:pt x="1446" y="376"/>
                      <a:pt x="1438" y="385"/>
                      <a:pt x="1429" y="385"/>
                    </a:cubicBezTo>
                    <a:close/>
                    <a:moveTo>
                      <a:pt x="1429" y="385"/>
                    </a:moveTo>
                    <a:lnTo>
                      <a:pt x="1429" y="385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6" name="Group 58"/>
            <p:cNvGrpSpPr/>
            <p:nvPr/>
          </p:nvGrpSpPr>
          <p:grpSpPr>
            <a:xfrm>
              <a:off x="972272" y="1484324"/>
              <a:ext cx="339493" cy="2393854"/>
              <a:chOff x="1095573" y="1979099"/>
              <a:chExt cx="452657" cy="3191805"/>
            </a:xfrm>
          </p:grpSpPr>
          <p:sp>
            <p:nvSpPr>
              <p:cNvPr id="25" name="Freeform: Shape 37"/>
              <p:cNvSpPr>
                <a:spLocks noChangeAspect="1"/>
              </p:cNvSpPr>
              <p:nvPr/>
            </p:nvSpPr>
            <p:spPr bwMode="auto">
              <a:xfrm>
                <a:off x="1119512" y="4750332"/>
                <a:ext cx="418783" cy="42057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792" y="0"/>
                    </a:moveTo>
                    <a:cubicBezTo>
                      <a:pt x="12101" y="0"/>
                      <a:pt x="13398" y="296"/>
                      <a:pt x="14685" y="897"/>
                    </a:cubicBezTo>
                    <a:cubicBezTo>
                      <a:pt x="15972" y="1496"/>
                      <a:pt x="17128" y="2309"/>
                      <a:pt x="18152" y="3337"/>
                    </a:cubicBezTo>
                    <a:cubicBezTo>
                      <a:pt x="19173" y="4365"/>
                      <a:pt x="20002" y="5565"/>
                      <a:pt x="20642" y="6941"/>
                    </a:cubicBezTo>
                    <a:cubicBezTo>
                      <a:pt x="21277" y="8313"/>
                      <a:pt x="21599" y="9784"/>
                      <a:pt x="21599" y="11354"/>
                    </a:cubicBezTo>
                    <a:cubicBezTo>
                      <a:pt x="21599" y="12995"/>
                      <a:pt x="21305" y="14571"/>
                      <a:pt x="20722" y="16085"/>
                    </a:cubicBezTo>
                    <a:lnTo>
                      <a:pt x="20416" y="16895"/>
                    </a:lnTo>
                    <a:lnTo>
                      <a:pt x="18455" y="17245"/>
                    </a:lnTo>
                    <a:cubicBezTo>
                      <a:pt x="18253" y="18183"/>
                      <a:pt x="17836" y="18965"/>
                      <a:pt x="17210" y="19589"/>
                    </a:cubicBezTo>
                    <a:cubicBezTo>
                      <a:pt x="16584" y="20207"/>
                      <a:pt x="15843" y="20521"/>
                      <a:pt x="14996" y="20521"/>
                    </a:cubicBezTo>
                    <a:lnTo>
                      <a:pt x="14996" y="21074"/>
                    </a:lnTo>
                    <a:cubicBezTo>
                      <a:pt x="14996" y="21218"/>
                      <a:pt x="14953" y="21343"/>
                      <a:pt x="14862" y="21447"/>
                    </a:cubicBezTo>
                    <a:cubicBezTo>
                      <a:pt x="14770" y="21549"/>
                      <a:pt x="14664" y="21599"/>
                      <a:pt x="14534" y="21599"/>
                    </a:cubicBezTo>
                    <a:lnTo>
                      <a:pt x="13633" y="21599"/>
                    </a:lnTo>
                    <a:cubicBezTo>
                      <a:pt x="13513" y="21599"/>
                      <a:pt x="13407" y="21549"/>
                      <a:pt x="13322" y="21447"/>
                    </a:cubicBezTo>
                    <a:cubicBezTo>
                      <a:pt x="13238" y="21343"/>
                      <a:pt x="13193" y="21218"/>
                      <a:pt x="13193" y="21074"/>
                    </a:cubicBezTo>
                    <a:lnTo>
                      <a:pt x="13193" y="11354"/>
                    </a:lnTo>
                    <a:cubicBezTo>
                      <a:pt x="13193" y="11210"/>
                      <a:pt x="13238" y="11081"/>
                      <a:pt x="13322" y="10970"/>
                    </a:cubicBezTo>
                    <a:cubicBezTo>
                      <a:pt x="13407" y="10857"/>
                      <a:pt x="13513" y="10798"/>
                      <a:pt x="13633" y="10798"/>
                    </a:cubicBezTo>
                    <a:lnTo>
                      <a:pt x="14534" y="10798"/>
                    </a:lnTo>
                    <a:cubicBezTo>
                      <a:pt x="14654" y="10798"/>
                      <a:pt x="14763" y="10857"/>
                      <a:pt x="14857" y="10970"/>
                    </a:cubicBezTo>
                    <a:cubicBezTo>
                      <a:pt x="14949" y="11081"/>
                      <a:pt x="14996" y="11210"/>
                      <a:pt x="14996" y="11354"/>
                    </a:cubicBezTo>
                    <a:lnTo>
                      <a:pt x="14996" y="11880"/>
                    </a:lnTo>
                    <a:cubicBezTo>
                      <a:pt x="15655" y="11880"/>
                      <a:pt x="16262" y="12077"/>
                      <a:pt x="16810" y="12476"/>
                    </a:cubicBezTo>
                    <a:cubicBezTo>
                      <a:pt x="17359" y="12874"/>
                      <a:pt x="17787" y="13396"/>
                      <a:pt x="18095" y="14046"/>
                    </a:cubicBezTo>
                    <a:lnTo>
                      <a:pt x="18533" y="13947"/>
                    </a:lnTo>
                    <a:cubicBezTo>
                      <a:pt x="18782" y="13136"/>
                      <a:pt x="18900" y="12272"/>
                      <a:pt x="18893" y="11354"/>
                    </a:cubicBezTo>
                    <a:cubicBezTo>
                      <a:pt x="18893" y="10228"/>
                      <a:pt x="18648" y="9177"/>
                      <a:pt x="18156" y="8194"/>
                    </a:cubicBezTo>
                    <a:cubicBezTo>
                      <a:pt x="17665" y="7220"/>
                      <a:pt x="17024" y="6362"/>
                      <a:pt x="16238" y="5622"/>
                    </a:cubicBezTo>
                    <a:cubicBezTo>
                      <a:pt x="15455" y="4882"/>
                      <a:pt x="14584" y="4300"/>
                      <a:pt x="13621" y="3877"/>
                    </a:cubicBezTo>
                    <a:cubicBezTo>
                      <a:pt x="12659" y="3456"/>
                      <a:pt x="11717" y="3241"/>
                      <a:pt x="10792" y="3241"/>
                    </a:cubicBezTo>
                    <a:cubicBezTo>
                      <a:pt x="9868" y="3241"/>
                      <a:pt x="8929" y="3456"/>
                      <a:pt x="7971" y="3877"/>
                    </a:cubicBezTo>
                    <a:cubicBezTo>
                      <a:pt x="7015" y="4300"/>
                      <a:pt x="6140" y="4879"/>
                      <a:pt x="5358" y="5608"/>
                    </a:cubicBezTo>
                    <a:cubicBezTo>
                      <a:pt x="4572" y="6336"/>
                      <a:pt x="3934" y="7198"/>
                      <a:pt x="3443" y="8183"/>
                    </a:cubicBezTo>
                    <a:cubicBezTo>
                      <a:pt x="2951" y="9171"/>
                      <a:pt x="2704" y="10219"/>
                      <a:pt x="2704" y="11329"/>
                    </a:cubicBezTo>
                    <a:cubicBezTo>
                      <a:pt x="2704" y="12267"/>
                      <a:pt x="2824" y="13136"/>
                      <a:pt x="3066" y="13947"/>
                    </a:cubicBezTo>
                    <a:lnTo>
                      <a:pt x="3504" y="14046"/>
                    </a:lnTo>
                    <a:cubicBezTo>
                      <a:pt x="3812" y="13396"/>
                      <a:pt x="4240" y="12874"/>
                      <a:pt x="4789" y="12476"/>
                    </a:cubicBezTo>
                    <a:cubicBezTo>
                      <a:pt x="5337" y="12077"/>
                      <a:pt x="5942" y="11880"/>
                      <a:pt x="6603" y="11880"/>
                    </a:cubicBezTo>
                    <a:lnTo>
                      <a:pt x="6603" y="11354"/>
                    </a:lnTo>
                    <a:cubicBezTo>
                      <a:pt x="6603" y="11210"/>
                      <a:pt x="6646" y="11081"/>
                      <a:pt x="6737" y="10970"/>
                    </a:cubicBezTo>
                    <a:cubicBezTo>
                      <a:pt x="6827" y="10857"/>
                      <a:pt x="6935" y="10798"/>
                      <a:pt x="7065" y="10798"/>
                    </a:cubicBezTo>
                    <a:lnTo>
                      <a:pt x="7966" y="10798"/>
                    </a:lnTo>
                    <a:cubicBezTo>
                      <a:pt x="8086" y="10798"/>
                      <a:pt x="8187" y="10857"/>
                      <a:pt x="8270" y="10970"/>
                    </a:cubicBezTo>
                    <a:cubicBezTo>
                      <a:pt x="8352" y="11081"/>
                      <a:pt x="8392" y="11210"/>
                      <a:pt x="8392" y="11354"/>
                    </a:cubicBezTo>
                    <a:lnTo>
                      <a:pt x="8392" y="21074"/>
                    </a:lnTo>
                    <a:cubicBezTo>
                      <a:pt x="8392" y="21218"/>
                      <a:pt x="8352" y="21343"/>
                      <a:pt x="8270" y="21447"/>
                    </a:cubicBezTo>
                    <a:cubicBezTo>
                      <a:pt x="8187" y="21549"/>
                      <a:pt x="8086" y="21599"/>
                      <a:pt x="7966" y="21599"/>
                    </a:cubicBezTo>
                    <a:lnTo>
                      <a:pt x="7065" y="21599"/>
                    </a:lnTo>
                    <a:cubicBezTo>
                      <a:pt x="6945" y="21599"/>
                      <a:pt x="6836" y="21549"/>
                      <a:pt x="6742" y="21447"/>
                    </a:cubicBezTo>
                    <a:cubicBezTo>
                      <a:pt x="6650" y="21343"/>
                      <a:pt x="6603" y="21218"/>
                      <a:pt x="6603" y="21074"/>
                    </a:cubicBezTo>
                    <a:lnTo>
                      <a:pt x="6603" y="20521"/>
                    </a:lnTo>
                    <a:cubicBezTo>
                      <a:pt x="6189" y="20521"/>
                      <a:pt x="5789" y="20436"/>
                      <a:pt x="5403" y="20270"/>
                    </a:cubicBezTo>
                    <a:cubicBezTo>
                      <a:pt x="5015" y="20103"/>
                      <a:pt x="4671" y="19877"/>
                      <a:pt x="4370" y="19589"/>
                    </a:cubicBezTo>
                    <a:cubicBezTo>
                      <a:pt x="4073" y="19298"/>
                      <a:pt x="3814" y="18956"/>
                      <a:pt x="3598" y="18558"/>
                    </a:cubicBezTo>
                    <a:cubicBezTo>
                      <a:pt x="3388" y="18163"/>
                      <a:pt x="3233" y="17725"/>
                      <a:pt x="3144" y="17245"/>
                    </a:cubicBezTo>
                    <a:lnTo>
                      <a:pt x="1172" y="16895"/>
                    </a:lnTo>
                    <a:lnTo>
                      <a:pt x="877" y="16085"/>
                    </a:lnTo>
                    <a:cubicBezTo>
                      <a:pt x="294" y="14571"/>
                      <a:pt x="0" y="12987"/>
                      <a:pt x="0" y="11326"/>
                    </a:cubicBezTo>
                    <a:cubicBezTo>
                      <a:pt x="0" y="9776"/>
                      <a:pt x="320" y="8310"/>
                      <a:pt x="957" y="6938"/>
                    </a:cubicBezTo>
                    <a:cubicBezTo>
                      <a:pt x="1595" y="5563"/>
                      <a:pt x="2426" y="4363"/>
                      <a:pt x="3447" y="3335"/>
                    </a:cubicBezTo>
                    <a:cubicBezTo>
                      <a:pt x="4469" y="2307"/>
                      <a:pt x="5622" y="1493"/>
                      <a:pt x="6909" y="895"/>
                    </a:cubicBezTo>
                    <a:cubicBezTo>
                      <a:pt x="8192" y="296"/>
                      <a:pt x="9486" y="0"/>
                      <a:pt x="10792" y="0"/>
                    </a:cubicBezTo>
                  </a:path>
                </a:pathLst>
              </a:custGeom>
              <a:solidFill>
                <a:schemeClr val="accent5"/>
              </a:solidFill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26" name="Freeform: Shape 38"/>
              <p:cNvSpPr>
                <a:spLocks noChangeAspect="1"/>
              </p:cNvSpPr>
              <p:nvPr/>
            </p:nvSpPr>
            <p:spPr bwMode="auto">
              <a:xfrm>
                <a:off x="1101332" y="1979099"/>
                <a:ext cx="443392" cy="392114"/>
              </a:xfrm>
              <a:custGeom>
                <a:avLst/>
                <a:gdLst>
                  <a:gd name="connsiteX0" fmla="*/ 358785 w 512434"/>
                  <a:gd name="connsiteY0" fmla="*/ 409158 h 453171"/>
                  <a:gd name="connsiteX1" fmla="*/ 345300 w 512434"/>
                  <a:gd name="connsiteY1" fmla="*/ 425866 h 453171"/>
                  <a:gd name="connsiteX2" fmla="*/ 358785 w 512434"/>
                  <a:gd name="connsiteY2" fmla="*/ 439722 h 453171"/>
                  <a:gd name="connsiteX3" fmla="*/ 372270 w 512434"/>
                  <a:gd name="connsiteY3" fmla="*/ 425866 h 453171"/>
                  <a:gd name="connsiteX4" fmla="*/ 358785 w 512434"/>
                  <a:gd name="connsiteY4" fmla="*/ 409158 h 453171"/>
                  <a:gd name="connsiteX5" fmla="*/ 151153 w 512434"/>
                  <a:gd name="connsiteY5" fmla="*/ 300585 h 453171"/>
                  <a:gd name="connsiteX6" fmla="*/ 195731 w 512434"/>
                  <a:gd name="connsiteY6" fmla="*/ 300585 h 453171"/>
                  <a:gd name="connsiteX7" fmla="*/ 195731 w 512434"/>
                  <a:gd name="connsiteY7" fmla="*/ 345175 h 453171"/>
                  <a:gd name="connsiteX8" fmla="*/ 151153 w 512434"/>
                  <a:gd name="connsiteY8" fmla="*/ 345175 h 453171"/>
                  <a:gd name="connsiteX9" fmla="*/ 71978 w 512434"/>
                  <a:gd name="connsiteY9" fmla="*/ 300585 h 453171"/>
                  <a:gd name="connsiteX10" fmla="*/ 120152 w 512434"/>
                  <a:gd name="connsiteY10" fmla="*/ 300585 h 453171"/>
                  <a:gd name="connsiteX11" fmla="*/ 120152 w 512434"/>
                  <a:gd name="connsiteY11" fmla="*/ 345175 h 453171"/>
                  <a:gd name="connsiteX12" fmla="*/ 71978 w 512434"/>
                  <a:gd name="connsiteY12" fmla="*/ 345175 h 453171"/>
                  <a:gd name="connsiteX13" fmla="*/ 481786 w 512434"/>
                  <a:gd name="connsiteY13" fmla="*/ 286492 h 453171"/>
                  <a:gd name="connsiteX14" fmla="*/ 468300 w 512434"/>
                  <a:gd name="connsiteY14" fmla="*/ 299940 h 453171"/>
                  <a:gd name="connsiteX15" fmla="*/ 481786 w 512434"/>
                  <a:gd name="connsiteY15" fmla="*/ 313389 h 453171"/>
                  <a:gd name="connsiteX16" fmla="*/ 498948 w 512434"/>
                  <a:gd name="connsiteY16" fmla="*/ 299940 h 453171"/>
                  <a:gd name="connsiteX17" fmla="*/ 481786 w 512434"/>
                  <a:gd name="connsiteY17" fmla="*/ 286492 h 453171"/>
                  <a:gd name="connsiteX18" fmla="*/ 235785 w 512434"/>
                  <a:gd name="connsiteY18" fmla="*/ 286492 h 453171"/>
                  <a:gd name="connsiteX19" fmla="*/ 222300 w 512434"/>
                  <a:gd name="connsiteY19" fmla="*/ 299940 h 453171"/>
                  <a:gd name="connsiteX20" fmla="*/ 235785 w 512434"/>
                  <a:gd name="connsiteY20" fmla="*/ 313389 h 453171"/>
                  <a:gd name="connsiteX21" fmla="*/ 249270 w 512434"/>
                  <a:gd name="connsiteY21" fmla="*/ 299940 h 453171"/>
                  <a:gd name="connsiteX22" fmla="*/ 235785 w 512434"/>
                  <a:gd name="connsiteY22" fmla="*/ 286492 h 453171"/>
                  <a:gd name="connsiteX23" fmla="*/ 151153 w 512434"/>
                  <a:gd name="connsiteY23" fmla="*/ 228588 h 453171"/>
                  <a:gd name="connsiteX24" fmla="*/ 195731 w 512434"/>
                  <a:gd name="connsiteY24" fmla="*/ 228588 h 453171"/>
                  <a:gd name="connsiteX25" fmla="*/ 195731 w 512434"/>
                  <a:gd name="connsiteY25" fmla="*/ 273178 h 453171"/>
                  <a:gd name="connsiteX26" fmla="*/ 151153 w 512434"/>
                  <a:gd name="connsiteY26" fmla="*/ 273178 h 453171"/>
                  <a:gd name="connsiteX27" fmla="*/ 71978 w 512434"/>
                  <a:gd name="connsiteY27" fmla="*/ 228588 h 453171"/>
                  <a:gd name="connsiteX28" fmla="*/ 120152 w 512434"/>
                  <a:gd name="connsiteY28" fmla="*/ 228588 h 453171"/>
                  <a:gd name="connsiteX29" fmla="*/ 120152 w 512434"/>
                  <a:gd name="connsiteY29" fmla="*/ 273178 h 453171"/>
                  <a:gd name="connsiteX30" fmla="*/ 71978 w 512434"/>
                  <a:gd name="connsiteY30" fmla="*/ 273178 h 453171"/>
                  <a:gd name="connsiteX31" fmla="*/ 427028 w 512434"/>
                  <a:gd name="connsiteY31" fmla="*/ 221695 h 453171"/>
                  <a:gd name="connsiteX32" fmla="*/ 372270 w 512434"/>
                  <a:gd name="connsiteY32" fmla="*/ 275896 h 453171"/>
                  <a:gd name="connsiteX33" fmla="*/ 358785 w 512434"/>
                  <a:gd name="connsiteY33" fmla="*/ 272636 h 453171"/>
                  <a:gd name="connsiteX34" fmla="*/ 341622 w 512434"/>
                  <a:gd name="connsiteY34" fmla="*/ 279564 h 453171"/>
                  <a:gd name="connsiteX35" fmla="*/ 283596 w 512434"/>
                  <a:gd name="connsiteY35" fmla="*/ 238404 h 453171"/>
                  <a:gd name="connsiteX36" fmla="*/ 266433 w 512434"/>
                  <a:gd name="connsiteY36" fmla="*/ 238404 h 453171"/>
                  <a:gd name="connsiteX37" fmla="*/ 270111 w 512434"/>
                  <a:gd name="connsiteY37" fmla="*/ 255520 h 453171"/>
                  <a:gd name="connsiteX38" fmla="*/ 331406 w 512434"/>
                  <a:gd name="connsiteY38" fmla="*/ 303200 h 453171"/>
                  <a:gd name="connsiteX39" fmla="*/ 358785 w 512434"/>
                  <a:gd name="connsiteY39" fmla="*/ 327245 h 453171"/>
                  <a:gd name="connsiteX40" fmla="*/ 386164 w 512434"/>
                  <a:gd name="connsiteY40" fmla="*/ 299940 h 453171"/>
                  <a:gd name="connsiteX41" fmla="*/ 386164 w 512434"/>
                  <a:gd name="connsiteY41" fmla="*/ 296680 h 453171"/>
                  <a:gd name="connsiteX42" fmla="*/ 444191 w 512434"/>
                  <a:gd name="connsiteY42" fmla="*/ 238404 h 453171"/>
                  <a:gd name="connsiteX43" fmla="*/ 444191 w 512434"/>
                  <a:gd name="connsiteY43" fmla="*/ 221695 h 453171"/>
                  <a:gd name="connsiteX44" fmla="*/ 427028 w 512434"/>
                  <a:gd name="connsiteY44" fmla="*/ 221695 h 453171"/>
                  <a:gd name="connsiteX45" fmla="*/ 358785 w 512434"/>
                  <a:gd name="connsiteY45" fmla="*/ 163826 h 453171"/>
                  <a:gd name="connsiteX46" fmla="*/ 345300 w 512434"/>
                  <a:gd name="connsiteY46" fmla="*/ 177274 h 453171"/>
                  <a:gd name="connsiteX47" fmla="*/ 358785 w 512434"/>
                  <a:gd name="connsiteY47" fmla="*/ 190723 h 453171"/>
                  <a:gd name="connsiteX48" fmla="*/ 372270 w 512434"/>
                  <a:gd name="connsiteY48" fmla="*/ 177274 h 453171"/>
                  <a:gd name="connsiteX49" fmla="*/ 358785 w 512434"/>
                  <a:gd name="connsiteY49" fmla="*/ 163826 h 453171"/>
                  <a:gd name="connsiteX50" fmla="*/ 151153 w 512434"/>
                  <a:gd name="connsiteY50" fmla="*/ 156592 h 453171"/>
                  <a:gd name="connsiteX51" fmla="*/ 195731 w 512434"/>
                  <a:gd name="connsiteY51" fmla="*/ 156592 h 453171"/>
                  <a:gd name="connsiteX52" fmla="*/ 195731 w 512434"/>
                  <a:gd name="connsiteY52" fmla="*/ 201182 h 453171"/>
                  <a:gd name="connsiteX53" fmla="*/ 151153 w 512434"/>
                  <a:gd name="connsiteY53" fmla="*/ 201182 h 453171"/>
                  <a:gd name="connsiteX54" fmla="*/ 37595 w 512434"/>
                  <a:gd name="connsiteY54" fmla="*/ 102289 h 453171"/>
                  <a:gd name="connsiteX55" fmla="*/ 37595 w 512434"/>
                  <a:gd name="connsiteY55" fmla="*/ 374925 h 453171"/>
                  <a:gd name="connsiteX56" fmla="*/ 228838 w 512434"/>
                  <a:gd name="connsiteY56" fmla="*/ 374925 h 453171"/>
                  <a:gd name="connsiteX57" fmla="*/ 208406 w 512434"/>
                  <a:gd name="connsiteY57" fmla="*/ 299940 h 453171"/>
                  <a:gd name="connsiteX58" fmla="*/ 246001 w 512434"/>
                  <a:gd name="connsiteY58" fmla="*/ 201318 h 453171"/>
                  <a:gd name="connsiteX59" fmla="*/ 225569 w 512434"/>
                  <a:gd name="connsiteY59" fmla="*/ 201318 h 453171"/>
                  <a:gd name="connsiteX60" fmla="*/ 225569 w 512434"/>
                  <a:gd name="connsiteY60" fmla="*/ 156898 h 453171"/>
                  <a:gd name="connsiteX61" fmla="*/ 270111 w 512434"/>
                  <a:gd name="connsiteY61" fmla="*/ 156898 h 453171"/>
                  <a:gd name="connsiteX62" fmla="*/ 270111 w 512434"/>
                  <a:gd name="connsiteY62" fmla="*/ 177274 h 453171"/>
                  <a:gd name="connsiteX63" fmla="*/ 358785 w 512434"/>
                  <a:gd name="connsiteY63" fmla="*/ 149970 h 453171"/>
                  <a:gd name="connsiteX64" fmla="*/ 382895 w 512434"/>
                  <a:gd name="connsiteY64" fmla="*/ 149970 h 453171"/>
                  <a:gd name="connsiteX65" fmla="*/ 382895 w 512434"/>
                  <a:gd name="connsiteY65" fmla="*/ 102289 h 453171"/>
                  <a:gd name="connsiteX66" fmla="*/ 37595 w 512434"/>
                  <a:gd name="connsiteY66" fmla="*/ 102289 h 453171"/>
                  <a:gd name="connsiteX67" fmla="*/ 136894 w 512434"/>
                  <a:gd name="connsiteY67" fmla="*/ 30564 h 453171"/>
                  <a:gd name="connsiteX68" fmla="*/ 136894 w 512434"/>
                  <a:gd name="connsiteY68" fmla="*/ 68057 h 453171"/>
                  <a:gd name="connsiteX69" fmla="*/ 283596 w 512434"/>
                  <a:gd name="connsiteY69" fmla="*/ 68057 h 453171"/>
                  <a:gd name="connsiteX70" fmla="*/ 283596 w 512434"/>
                  <a:gd name="connsiteY70" fmla="*/ 30564 h 453171"/>
                  <a:gd name="connsiteX71" fmla="*/ 136894 w 512434"/>
                  <a:gd name="connsiteY71" fmla="*/ 30564 h 453171"/>
                  <a:gd name="connsiteX72" fmla="*/ 30648 w 512434"/>
                  <a:gd name="connsiteY72" fmla="*/ 0 h 453171"/>
                  <a:gd name="connsiteX73" fmla="*/ 389433 w 512434"/>
                  <a:gd name="connsiteY73" fmla="*/ 0 h 453171"/>
                  <a:gd name="connsiteX74" fmla="*/ 420490 w 512434"/>
                  <a:gd name="connsiteY74" fmla="*/ 30564 h 453171"/>
                  <a:gd name="connsiteX75" fmla="*/ 420490 w 512434"/>
                  <a:gd name="connsiteY75" fmla="*/ 163826 h 453171"/>
                  <a:gd name="connsiteX76" fmla="*/ 512434 w 512434"/>
                  <a:gd name="connsiteY76" fmla="*/ 299940 h 453171"/>
                  <a:gd name="connsiteX77" fmla="*/ 358785 w 512434"/>
                  <a:gd name="connsiteY77" fmla="*/ 453171 h 453171"/>
                  <a:gd name="connsiteX78" fmla="*/ 263164 w 512434"/>
                  <a:gd name="connsiteY78" fmla="*/ 419346 h 453171"/>
                  <a:gd name="connsiteX79" fmla="*/ 30648 w 512434"/>
                  <a:gd name="connsiteY79" fmla="*/ 419346 h 453171"/>
                  <a:gd name="connsiteX80" fmla="*/ 0 w 512434"/>
                  <a:gd name="connsiteY80" fmla="*/ 388374 h 453171"/>
                  <a:gd name="connsiteX81" fmla="*/ 0 w 512434"/>
                  <a:gd name="connsiteY81" fmla="*/ 30564 h 453171"/>
                  <a:gd name="connsiteX82" fmla="*/ 30648 w 512434"/>
                  <a:gd name="connsiteY82" fmla="*/ 0 h 4531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</a:cxnLst>
                <a:rect l="l" t="t" r="r" b="b"/>
                <a:pathLst>
                  <a:path w="512434" h="453171">
                    <a:moveTo>
                      <a:pt x="358785" y="409158"/>
                    </a:moveTo>
                    <a:cubicBezTo>
                      <a:pt x="351838" y="409158"/>
                      <a:pt x="345300" y="415678"/>
                      <a:pt x="345300" y="425866"/>
                    </a:cubicBezTo>
                    <a:cubicBezTo>
                      <a:pt x="345300" y="432794"/>
                      <a:pt x="351838" y="439722"/>
                      <a:pt x="358785" y="439722"/>
                    </a:cubicBezTo>
                    <a:cubicBezTo>
                      <a:pt x="365732" y="439722"/>
                      <a:pt x="372270" y="432794"/>
                      <a:pt x="372270" y="425866"/>
                    </a:cubicBezTo>
                    <a:cubicBezTo>
                      <a:pt x="372270" y="415678"/>
                      <a:pt x="365732" y="409158"/>
                      <a:pt x="358785" y="409158"/>
                    </a:cubicBezTo>
                    <a:close/>
                    <a:moveTo>
                      <a:pt x="151153" y="300585"/>
                    </a:moveTo>
                    <a:lnTo>
                      <a:pt x="195731" y="300585"/>
                    </a:lnTo>
                    <a:lnTo>
                      <a:pt x="195731" y="345175"/>
                    </a:lnTo>
                    <a:lnTo>
                      <a:pt x="151153" y="345175"/>
                    </a:lnTo>
                    <a:close/>
                    <a:moveTo>
                      <a:pt x="71978" y="300585"/>
                    </a:moveTo>
                    <a:lnTo>
                      <a:pt x="120152" y="300585"/>
                    </a:lnTo>
                    <a:lnTo>
                      <a:pt x="120152" y="345175"/>
                    </a:lnTo>
                    <a:lnTo>
                      <a:pt x="71978" y="345175"/>
                    </a:lnTo>
                    <a:close/>
                    <a:moveTo>
                      <a:pt x="481786" y="286492"/>
                    </a:moveTo>
                    <a:cubicBezTo>
                      <a:pt x="474839" y="286492"/>
                      <a:pt x="468300" y="293012"/>
                      <a:pt x="468300" y="299940"/>
                    </a:cubicBezTo>
                    <a:cubicBezTo>
                      <a:pt x="468300" y="310128"/>
                      <a:pt x="474839" y="313389"/>
                      <a:pt x="481786" y="313389"/>
                    </a:cubicBezTo>
                    <a:cubicBezTo>
                      <a:pt x="492002" y="313389"/>
                      <a:pt x="498948" y="310128"/>
                      <a:pt x="498948" y="299940"/>
                    </a:cubicBezTo>
                    <a:cubicBezTo>
                      <a:pt x="498948" y="293012"/>
                      <a:pt x="492002" y="286492"/>
                      <a:pt x="481786" y="286492"/>
                    </a:cubicBezTo>
                    <a:close/>
                    <a:moveTo>
                      <a:pt x="235785" y="286492"/>
                    </a:moveTo>
                    <a:cubicBezTo>
                      <a:pt x="228838" y="286492"/>
                      <a:pt x="222300" y="293012"/>
                      <a:pt x="222300" y="299940"/>
                    </a:cubicBezTo>
                    <a:cubicBezTo>
                      <a:pt x="222300" y="310128"/>
                      <a:pt x="228838" y="313389"/>
                      <a:pt x="235785" y="313389"/>
                    </a:cubicBezTo>
                    <a:cubicBezTo>
                      <a:pt x="242732" y="313389"/>
                      <a:pt x="249270" y="310128"/>
                      <a:pt x="249270" y="299940"/>
                    </a:cubicBezTo>
                    <a:cubicBezTo>
                      <a:pt x="249270" y="293012"/>
                      <a:pt x="242732" y="286492"/>
                      <a:pt x="235785" y="286492"/>
                    </a:cubicBezTo>
                    <a:close/>
                    <a:moveTo>
                      <a:pt x="151153" y="228588"/>
                    </a:moveTo>
                    <a:lnTo>
                      <a:pt x="195731" y="228588"/>
                    </a:lnTo>
                    <a:lnTo>
                      <a:pt x="195731" y="273178"/>
                    </a:lnTo>
                    <a:lnTo>
                      <a:pt x="151153" y="273178"/>
                    </a:lnTo>
                    <a:close/>
                    <a:moveTo>
                      <a:pt x="71978" y="228588"/>
                    </a:moveTo>
                    <a:lnTo>
                      <a:pt x="120152" y="228588"/>
                    </a:lnTo>
                    <a:lnTo>
                      <a:pt x="120152" y="273178"/>
                    </a:lnTo>
                    <a:lnTo>
                      <a:pt x="71978" y="273178"/>
                    </a:lnTo>
                    <a:close/>
                    <a:moveTo>
                      <a:pt x="427028" y="221695"/>
                    </a:moveTo>
                    <a:cubicBezTo>
                      <a:pt x="427028" y="221695"/>
                      <a:pt x="427028" y="221695"/>
                      <a:pt x="372270" y="275896"/>
                    </a:cubicBezTo>
                    <a:cubicBezTo>
                      <a:pt x="369001" y="275896"/>
                      <a:pt x="365732" y="272636"/>
                      <a:pt x="358785" y="272636"/>
                    </a:cubicBezTo>
                    <a:cubicBezTo>
                      <a:pt x="351838" y="272636"/>
                      <a:pt x="345300" y="275896"/>
                      <a:pt x="341622" y="279564"/>
                    </a:cubicBezTo>
                    <a:cubicBezTo>
                      <a:pt x="341622" y="279564"/>
                      <a:pt x="341622" y="279564"/>
                      <a:pt x="283596" y="238404"/>
                    </a:cubicBezTo>
                    <a:cubicBezTo>
                      <a:pt x="280327" y="231883"/>
                      <a:pt x="270111" y="235143"/>
                      <a:pt x="266433" y="238404"/>
                    </a:cubicBezTo>
                    <a:cubicBezTo>
                      <a:pt x="263164" y="242071"/>
                      <a:pt x="266433" y="252260"/>
                      <a:pt x="270111" y="255520"/>
                    </a:cubicBezTo>
                    <a:cubicBezTo>
                      <a:pt x="270111" y="255520"/>
                      <a:pt x="270111" y="255520"/>
                      <a:pt x="331406" y="303200"/>
                    </a:cubicBezTo>
                    <a:cubicBezTo>
                      <a:pt x="331406" y="317056"/>
                      <a:pt x="345300" y="327245"/>
                      <a:pt x="358785" y="327245"/>
                    </a:cubicBezTo>
                    <a:cubicBezTo>
                      <a:pt x="375948" y="327245"/>
                      <a:pt x="386164" y="317056"/>
                      <a:pt x="386164" y="299940"/>
                    </a:cubicBezTo>
                    <a:lnTo>
                      <a:pt x="386164" y="296680"/>
                    </a:lnTo>
                    <a:cubicBezTo>
                      <a:pt x="386164" y="296680"/>
                      <a:pt x="386164" y="296680"/>
                      <a:pt x="444191" y="238404"/>
                    </a:cubicBezTo>
                    <a:cubicBezTo>
                      <a:pt x="447869" y="231883"/>
                      <a:pt x="451138" y="224955"/>
                      <a:pt x="444191" y="221695"/>
                    </a:cubicBezTo>
                    <a:cubicBezTo>
                      <a:pt x="440922" y="218027"/>
                      <a:pt x="433975" y="218027"/>
                      <a:pt x="427028" y="221695"/>
                    </a:cubicBezTo>
                    <a:close/>
                    <a:moveTo>
                      <a:pt x="358785" y="163826"/>
                    </a:moveTo>
                    <a:cubicBezTo>
                      <a:pt x="351838" y="163826"/>
                      <a:pt x="345300" y="170346"/>
                      <a:pt x="345300" y="177274"/>
                    </a:cubicBezTo>
                    <a:cubicBezTo>
                      <a:pt x="345300" y="184202"/>
                      <a:pt x="351838" y="190723"/>
                      <a:pt x="358785" y="190723"/>
                    </a:cubicBezTo>
                    <a:cubicBezTo>
                      <a:pt x="365732" y="190723"/>
                      <a:pt x="372270" y="184202"/>
                      <a:pt x="372270" y="177274"/>
                    </a:cubicBezTo>
                    <a:cubicBezTo>
                      <a:pt x="372270" y="170346"/>
                      <a:pt x="365732" y="163826"/>
                      <a:pt x="358785" y="163826"/>
                    </a:cubicBezTo>
                    <a:close/>
                    <a:moveTo>
                      <a:pt x="151153" y="156592"/>
                    </a:moveTo>
                    <a:lnTo>
                      <a:pt x="195731" y="156592"/>
                    </a:lnTo>
                    <a:lnTo>
                      <a:pt x="195731" y="201182"/>
                    </a:lnTo>
                    <a:lnTo>
                      <a:pt x="151153" y="201182"/>
                    </a:lnTo>
                    <a:close/>
                    <a:moveTo>
                      <a:pt x="37595" y="102289"/>
                    </a:moveTo>
                    <a:lnTo>
                      <a:pt x="37595" y="374925"/>
                    </a:lnTo>
                    <a:cubicBezTo>
                      <a:pt x="37595" y="374925"/>
                      <a:pt x="37595" y="374925"/>
                      <a:pt x="228838" y="374925"/>
                    </a:cubicBezTo>
                    <a:cubicBezTo>
                      <a:pt x="215353" y="354549"/>
                      <a:pt x="208406" y="327245"/>
                      <a:pt x="208406" y="299940"/>
                    </a:cubicBezTo>
                    <a:cubicBezTo>
                      <a:pt x="208406" y="262448"/>
                      <a:pt x="222300" y="228215"/>
                      <a:pt x="246001" y="201318"/>
                    </a:cubicBezTo>
                    <a:cubicBezTo>
                      <a:pt x="246001" y="201318"/>
                      <a:pt x="246001" y="201318"/>
                      <a:pt x="225569" y="201318"/>
                    </a:cubicBezTo>
                    <a:cubicBezTo>
                      <a:pt x="225569" y="201318"/>
                      <a:pt x="225569" y="201318"/>
                      <a:pt x="225569" y="156898"/>
                    </a:cubicBezTo>
                    <a:cubicBezTo>
                      <a:pt x="225569" y="156898"/>
                      <a:pt x="225569" y="156898"/>
                      <a:pt x="270111" y="156898"/>
                    </a:cubicBezTo>
                    <a:cubicBezTo>
                      <a:pt x="270111" y="156898"/>
                      <a:pt x="270111" y="156898"/>
                      <a:pt x="270111" y="177274"/>
                    </a:cubicBezTo>
                    <a:cubicBezTo>
                      <a:pt x="293812" y="160158"/>
                      <a:pt x="324868" y="149970"/>
                      <a:pt x="358785" y="149970"/>
                    </a:cubicBezTo>
                    <a:cubicBezTo>
                      <a:pt x="365732" y="149970"/>
                      <a:pt x="375948" y="149970"/>
                      <a:pt x="382895" y="149970"/>
                    </a:cubicBezTo>
                    <a:cubicBezTo>
                      <a:pt x="382895" y="149970"/>
                      <a:pt x="382895" y="149970"/>
                      <a:pt x="382895" y="102289"/>
                    </a:cubicBezTo>
                    <a:cubicBezTo>
                      <a:pt x="382895" y="102289"/>
                      <a:pt x="382895" y="102289"/>
                      <a:pt x="37595" y="102289"/>
                    </a:cubicBezTo>
                    <a:close/>
                    <a:moveTo>
                      <a:pt x="136894" y="30564"/>
                    </a:moveTo>
                    <a:lnTo>
                      <a:pt x="136894" y="68057"/>
                    </a:lnTo>
                    <a:cubicBezTo>
                      <a:pt x="136894" y="68057"/>
                      <a:pt x="136894" y="68057"/>
                      <a:pt x="283596" y="68057"/>
                    </a:cubicBezTo>
                    <a:cubicBezTo>
                      <a:pt x="283596" y="68057"/>
                      <a:pt x="283596" y="68057"/>
                      <a:pt x="283596" y="30564"/>
                    </a:cubicBezTo>
                    <a:cubicBezTo>
                      <a:pt x="283596" y="30564"/>
                      <a:pt x="283596" y="30564"/>
                      <a:pt x="136894" y="30564"/>
                    </a:cubicBezTo>
                    <a:close/>
                    <a:moveTo>
                      <a:pt x="30648" y="0"/>
                    </a:moveTo>
                    <a:cubicBezTo>
                      <a:pt x="30648" y="0"/>
                      <a:pt x="30648" y="0"/>
                      <a:pt x="389433" y="0"/>
                    </a:cubicBezTo>
                    <a:cubicBezTo>
                      <a:pt x="406596" y="0"/>
                      <a:pt x="420490" y="13856"/>
                      <a:pt x="420490" y="30564"/>
                    </a:cubicBezTo>
                    <a:cubicBezTo>
                      <a:pt x="420490" y="30564"/>
                      <a:pt x="420490" y="30564"/>
                      <a:pt x="420490" y="163826"/>
                    </a:cubicBezTo>
                    <a:cubicBezTo>
                      <a:pt x="474839" y="187463"/>
                      <a:pt x="512434" y="238404"/>
                      <a:pt x="512434" y="299940"/>
                    </a:cubicBezTo>
                    <a:cubicBezTo>
                      <a:pt x="512434" y="385113"/>
                      <a:pt x="444191" y="453171"/>
                      <a:pt x="358785" y="453171"/>
                    </a:cubicBezTo>
                    <a:cubicBezTo>
                      <a:pt x="324868" y="453171"/>
                      <a:pt x="290543" y="439722"/>
                      <a:pt x="263164" y="419346"/>
                    </a:cubicBezTo>
                    <a:cubicBezTo>
                      <a:pt x="263164" y="419346"/>
                      <a:pt x="263164" y="419346"/>
                      <a:pt x="30648" y="419346"/>
                    </a:cubicBezTo>
                    <a:cubicBezTo>
                      <a:pt x="13894" y="419346"/>
                      <a:pt x="0" y="405490"/>
                      <a:pt x="0" y="388374"/>
                    </a:cubicBezTo>
                    <a:cubicBezTo>
                      <a:pt x="0" y="388374"/>
                      <a:pt x="0" y="388374"/>
                      <a:pt x="0" y="30564"/>
                    </a:cubicBezTo>
                    <a:cubicBezTo>
                      <a:pt x="0" y="13856"/>
                      <a:pt x="13894" y="0"/>
                      <a:pt x="3064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27" name="Freeform: Shape 39"/>
              <p:cNvSpPr>
                <a:spLocks noChangeAspect="1"/>
              </p:cNvSpPr>
              <p:nvPr/>
            </p:nvSpPr>
            <p:spPr bwMode="auto">
              <a:xfrm>
                <a:off x="1095573" y="3373807"/>
                <a:ext cx="452657" cy="383525"/>
              </a:xfrm>
              <a:custGeom>
                <a:avLst/>
                <a:gdLst>
                  <a:gd name="T0" fmla="+- 0 10798 9"/>
                  <a:gd name="T1" fmla="*/ T0 w 21578"/>
                  <a:gd name="T2" fmla="*/ 10800 h 21600"/>
                  <a:gd name="T3" fmla="+- 0 10798 9"/>
                  <a:gd name="T4" fmla="*/ T3 w 21578"/>
                  <a:gd name="T5" fmla="*/ 10800 h 21600"/>
                  <a:gd name="T6" fmla="+- 0 10798 9"/>
                  <a:gd name="T7" fmla="*/ T6 w 21578"/>
                  <a:gd name="T8" fmla="*/ 10800 h 21600"/>
                  <a:gd name="T9" fmla="+- 0 10798 9"/>
                  <a:gd name="T10" fmla="*/ T9 w 2157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578" h="21600">
                    <a:moveTo>
                      <a:pt x="21416" y="10074"/>
                    </a:moveTo>
                    <a:cubicBezTo>
                      <a:pt x="21507" y="10166"/>
                      <a:pt x="21562" y="10284"/>
                      <a:pt x="21574" y="10428"/>
                    </a:cubicBezTo>
                    <a:cubicBezTo>
                      <a:pt x="21590" y="10569"/>
                      <a:pt x="21562" y="10702"/>
                      <a:pt x="21483" y="10820"/>
                    </a:cubicBezTo>
                    <a:lnTo>
                      <a:pt x="20967" y="11551"/>
                    </a:lnTo>
                    <a:cubicBezTo>
                      <a:pt x="20891" y="11678"/>
                      <a:pt x="20778" y="11744"/>
                      <a:pt x="20634" y="11744"/>
                    </a:cubicBezTo>
                    <a:lnTo>
                      <a:pt x="19889" y="11744"/>
                    </a:lnTo>
                    <a:cubicBezTo>
                      <a:pt x="19769" y="11744"/>
                      <a:pt x="19671" y="11704"/>
                      <a:pt x="19601" y="11632"/>
                    </a:cubicBezTo>
                    <a:lnTo>
                      <a:pt x="11078" y="3253"/>
                    </a:lnTo>
                    <a:cubicBezTo>
                      <a:pt x="10884" y="3072"/>
                      <a:pt x="10695" y="3072"/>
                      <a:pt x="10503" y="3253"/>
                    </a:cubicBezTo>
                    <a:lnTo>
                      <a:pt x="1980" y="11632"/>
                    </a:lnTo>
                    <a:cubicBezTo>
                      <a:pt x="1918" y="11704"/>
                      <a:pt x="1819" y="11744"/>
                      <a:pt x="1692" y="11744"/>
                    </a:cubicBezTo>
                    <a:lnTo>
                      <a:pt x="944" y="11744"/>
                    </a:lnTo>
                    <a:cubicBezTo>
                      <a:pt x="808" y="11744"/>
                      <a:pt x="695" y="11678"/>
                      <a:pt x="611" y="11551"/>
                    </a:cubicBezTo>
                    <a:lnTo>
                      <a:pt x="96" y="10820"/>
                    </a:lnTo>
                    <a:cubicBezTo>
                      <a:pt x="19" y="10710"/>
                      <a:pt x="-9" y="10584"/>
                      <a:pt x="2" y="10440"/>
                    </a:cubicBezTo>
                    <a:cubicBezTo>
                      <a:pt x="19" y="10298"/>
                      <a:pt x="74" y="10175"/>
                      <a:pt x="165" y="10074"/>
                    </a:cubicBezTo>
                    <a:lnTo>
                      <a:pt x="10112" y="287"/>
                    </a:lnTo>
                    <a:cubicBezTo>
                      <a:pt x="10321" y="106"/>
                      <a:pt x="10546" y="8"/>
                      <a:pt x="10788" y="0"/>
                    </a:cubicBezTo>
                    <a:cubicBezTo>
                      <a:pt x="11042" y="0"/>
                      <a:pt x="11267" y="97"/>
                      <a:pt x="11469" y="287"/>
                    </a:cubicBezTo>
                    <a:lnTo>
                      <a:pt x="14220" y="2991"/>
                    </a:lnTo>
                    <a:lnTo>
                      <a:pt x="14220" y="1586"/>
                    </a:lnTo>
                    <a:cubicBezTo>
                      <a:pt x="14220" y="1436"/>
                      <a:pt x="14266" y="1313"/>
                      <a:pt x="14352" y="1206"/>
                    </a:cubicBezTo>
                    <a:cubicBezTo>
                      <a:pt x="14441" y="1099"/>
                      <a:pt x="14546" y="1048"/>
                      <a:pt x="14669" y="1048"/>
                    </a:cubicBezTo>
                    <a:lnTo>
                      <a:pt x="17226" y="1048"/>
                    </a:lnTo>
                    <a:cubicBezTo>
                      <a:pt x="17348" y="1048"/>
                      <a:pt x="17451" y="1099"/>
                      <a:pt x="17530" y="1206"/>
                    </a:cubicBezTo>
                    <a:cubicBezTo>
                      <a:pt x="17609" y="1312"/>
                      <a:pt x="17653" y="1436"/>
                      <a:pt x="17653" y="1586"/>
                    </a:cubicBezTo>
                    <a:lnTo>
                      <a:pt x="17653" y="6383"/>
                    </a:lnTo>
                    <a:lnTo>
                      <a:pt x="21416" y="10074"/>
                    </a:lnTo>
                    <a:close/>
                    <a:moveTo>
                      <a:pt x="18523" y="11977"/>
                    </a:moveTo>
                    <a:lnTo>
                      <a:pt x="18523" y="20551"/>
                    </a:lnTo>
                    <a:cubicBezTo>
                      <a:pt x="18523" y="20854"/>
                      <a:pt x="18441" y="21104"/>
                      <a:pt x="18276" y="21300"/>
                    </a:cubicBezTo>
                    <a:cubicBezTo>
                      <a:pt x="18110" y="21502"/>
                      <a:pt x="17904" y="21599"/>
                      <a:pt x="17653" y="21599"/>
                    </a:cubicBezTo>
                    <a:lnTo>
                      <a:pt x="12809" y="21599"/>
                    </a:lnTo>
                    <a:lnTo>
                      <a:pt x="12809" y="14736"/>
                    </a:lnTo>
                    <a:lnTo>
                      <a:pt x="8772" y="14736"/>
                    </a:lnTo>
                    <a:lnTo>
                      <a:pt x="8772" y="21599"/>
                    </a:lnTo>
                    <a:lnTo>
                      <a:pt x="3928" y="21599"/>
                    </a:lnTo>
                    <a:cubicBezTo>
                      <a:pt x="3677" y="21599"/>
                      <a:pt x="3468" y="21502"/>
                      <a:pt x="3303" y="21300"/>
                    </a:cubicBezTo>
                    <a:cubicBezTo>
                      <a:pt x="3140" y="21104"/>
                      <a:pt x="3056" y="20854"/>
                      <a:pt x="3056" y="20551"/>
                    </a:cubicBezTo>
                    <a:lnTo>
                      <a:pt x="3056" y="11977"/>
                    </a:lnTo>
                    <a:lnTo>
                      <a:pt x="10788" y="4356"/>
                    </a:lnTo>
                    <a:lnTo>
                      <a:pt x="18523" y="11977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</p:grpSp>
      </p:grpSp>
      <p:sp>
        <p:nvSpPr>
          <p:cNvPr id="52" name="išľíďè">
            <a:extLst>
              <a:ext uri="{FF2B5EF4-FFF2-40B4-BE49-F238E27FC236}">
                <a16:creationId xmlns:a16="http://schemas.microsoft.com/office/drawing/2014/main" id="{6E2878B8-C91D-474B-A77D-F96C82AA643F}"/>
              </a:ext>
            </a:extLst>
          </p:cNvPr>
          <p:cNvSpPr/>
          <p:nvPr/>
        </p:nvSpPr>
        <p:spPr bwMode="auto">
          <a:xfrm>
            <a:off x="1476360" y="2179936"/>
            <a:ext cx="2551192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. 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. 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. 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53" name="iSlíďè">
            <a:extLst>
              <a:ext uri="{FF2B5EF4-FFF2-40B4-BE49-F238E27FC236}">
                <a16:creationId xmlns:a16="http://schemas.microsoft.com/office/drawing/2014/main" id="{B10F86F5-C0A0-4590-B286-18CE50AB3E75}"/>
              </a:ext>
            </a:extLst>
          </p:cNvPr>
          <p:cNvSpPr txBox="1"/>
          <p:nvPr/>
        </p:nvSpPr>
        <p:spPr bwMode="auto">
          <a:xfrm>
            <a:off x="1503610" y="1838058"/>
            <a:ext cx="1438709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标题文本预设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54" name="išľíďè">
            <a:extLst>
              <a:ext uri="{FF2B5EF4-FFF2-40B4-BE49-F238E27FC236}">
                <a16:creationId xmlns:a16="http://schemas.microsoft.com/office/drawing/2014/main" id="{9EC32F02-23FD-4205-B8C5-395DA202E0BA}"/>
              </a:ext>
            </a:extLst>
          </p:cNvPr>
          <p:cNvSpPr/>
          <p:nvPr/>
        </p:nvSpPr>
        <p:spPr bwMode="auto">
          <a:xfrm>
            <a:off x="1476360" y="3484022"/>
            <a:ext cx="2551192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. 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. 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. 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55" name="iSlíďè">
            <a:extLst>
              <a:ext uri="{FF2B5EF4-FFF2-40B4-BE49-F238E27FC236}">
                <a16:creationId xmlns:a16="http://schemas.microsoft.com/office/drawing/2014/main" id="{AF69B1E2-DC93-4309-B6AC-51CADDCFDF82}"/>
              </a:ext>
            </a:extLst>
          </p:cNvPr>
          <p:cNvSpPr txBox="1"/>
          <p:nvPr/>
        </p:nvSpPr>
        <p:spPr bwMode="auto">
          <a:xfrm>
            <a:off x="1503610" y="3142144"/>
            <a:ext cx="1438709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标题文本预设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56" name="išľíďè">
            <a:extLst>
              <a:ext uri="{FF2B5EF4-FFF2-40B4-BE49-F238E27FC236}">
                <a16:creationId xmlns:a16="http://schemas.microsoft.com/office/drawing/2014/main" id="{30E2AAC1-CB85-41C6-9171-E6AD0C9CB113}"/>
              </a:ext>
            </a:extLst>
          </p:cNvPr>
          <p:cNvSpPr/>
          <p:nvPr/>
        </p:nvSpPr>
        <p:spPr bwMode="auto">
          <a:xfrm>
            <a:off x="1513026" y="4801213"/>
            <a:ext cx="2551192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. 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. 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. 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57" name="iSlíďè">
            <a:extLst>
              <a:ext uri="{FF2B5EF4-FFF2-40B4-BE49-F238E27FC236}">
                <a16:creationId xmlns:a16="http://schemas.microsoft.com/office/drawing/2014/main" id="{D8A3F63B-721C-4E6A-9962-9BE65AD96B5D}"/>
              </a:ext>
            </a:extLst>
          </p:cNvPr>
          <p:cNvSpPr txBox="1"/>
          <p:nvPr/>
        </p:nvSpPr>
        <p:spPr bwMode="auto">
          <a:xfrm>
            <a:off x="1540276" y="4459335"/>
            <a:ext cx="1438709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标题文本预设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58" name="išľíďè">
            <a:extLst>
              <a:ext uri="{FF2B5EF4-FFF2-40B4-BE49-F238E27FC236}">
                <a16:creationId xmlns:a16="http://schemas.microsoft.com/office/drawing/2014/main" id="{E1DE87F1-643D-425F-A7E6-4EBCADAD44C5}"/>
              </a:ext>
            </a:extLst>
          </p:cNvPr>
          <p:cNvSpPr/>
          <p:nvPr/>
        </p:nvSpPr>
        <p:spPr bwMode="auto">
          <a:xfrm>
            <a:off x="8839935" y="2214768"/>
            <a:ext cx="2551192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. 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. 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. 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59" name="iSlíďè">
            <a:extLst>
              <a:ext uri="{FF2B5EF4-FFF2-40B4-BE49-F238E27FC236}">
                <a16:creationId xmlns:a16="http://schemas.microsoft.com/office/drawing/2014/main" id="{1DB88E4B-863B-46C8-8E5E-AC89FD7FBCAC}"/>
              </a:ext>
            </a:extLst>
          </p:cNvPr>
          <p:cNvSpPr txBox="1"/>
          <p:nvPr/>
        </p:nvSpPr>
        <p:spPr bwMode="auto">
          <a:xfrm>
            <a:off x="8867185" y="1872890"/>
            <a:ext cx="1438709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标题文本预设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60" name="išľíďè">
            <a:extLst>
              <a:ext uri="{FF2B5EF4-FFF2-40B4-BE49-F238E27FC236}">
                <a16:creationId xmlns:a16="http://schemas.microsoft.com/office/drawing/2014/main" id="{050669C3-4EC6-4511-9B9A-961CF2477AE8}"/>
              </a:ext>
            </a:extLst>
          </p:cNvPr>
          <p:cNvSpPr/>
          <p:nvPr/>
        </p:nvSpPr>
        <p:spPr bwMode="auto">
          <a:xfrm>
            <a:off x="8839935" y="3518854"/>
            <a:ext cx="2551192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. 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. 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. 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61" name="iSlíďè">
            <a:extLst>
              <a:ext uri="{FF2B5EF4-FFF2-40B4-BE49-F238E27FC236}">
                <a16:creationId xmlns:a16="http://schemas.microsoft.com/office/drawing/2014/main" id="{B92E6DC8-184C-40F5-BE2B-9F96F7EDD7DF}"/>
              </a:ext>
            </a:extLst>
          </p:cNvPr>
          <p:cNvSpPr txBox="1"/>
          <p:nvPr/>
        </p:nvSpPr>
        <p:spPr bwMode="auto">
          <a:xfrm>
            <a:off x="8867185" y="3176976"/>
            <a:ext cx="1438709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标题文本预设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62" name="išľíďè">
            <a:extLst>
              <a:ext uri="{FF2B5EF4-FFF2-40B4-BE49-F238E27FC236}">
                <a16:creationId xmlns:a16="http://schemas.microsoft.com/office/drawing/2014/main" id="{A14FFCF6-1FFF-4242-8E3E-331659528BBE}"/>
              </a:ext>
            </a:extLst>
          </p:cNvPr>
          <p:cNvSpPr/>
          <p:nvPr/>
        </p:nvSpPr>
        <p:spPr bwMode="auto">
          <a:xfrm>
            <a:off x="8876601" y="4836045"/>
            <a:ext cx="2551192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. 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. 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. 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63" name="iSlíďè">
            <a:extLst>
              <a:ext uri="{FF2B5EF4-FFF2-40B4-BE49-F238E27FC236}">
                <a16:creationId xmlns:a16="http://schemas.microsoft.com/office/drawing/2014/main" id="{29873E15-4104-4CE8-B0CB-1B68692D2CE1}"/>
              </a:ext>
            </a:extLst>
          </p:cNvPr>
          <p:cNvSpPr txBox="1"/>
          <p:nvPr/>
        </p:nvSpPr>
        <p:spPr bwMode="auto">
          <a:xfrm>
            <a:off x="8903851" y="4494167"/>
            <a:ext cx="1438709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标题文本预设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07016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">
        <p14:gallery dir="l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447316ED-EA1F-4008-92A3-7FB7424D27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667000" y="-2667000"/>
            <a:ext cx="6858000" cy="12192000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86A2C9BE-2BCF-4CC1-A145-CC1757BA402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186" t="70168"/>
          <a:stretch/>
        </p:blipFill>
        <p:spPr>
          <a:xfrm rot="16200000">
            <a:off x="9036081" y="-104517"/>
            <a:ext cx="3212756" cy="3421789"/>
          </a:xfrm>
          <a:prstGeom prst="rect">
            <a:avLst/>
          </a:prstGeom>
        </p:spPr>
      </p:pic>
      <p:sp>
        <p:nvSpPr>
          <p:cNvPr id="44" name="椭圆 43">
            <a:extLst>
              <a:ext uri="{FF2B5EF4-FFF2-40B4-BE49-F238E27FC236}">
                <a16:creationId xmlns:a16="http://schemas.microsoft.com/office/drawing/2014/main" id="{43144D5A-9DD9-476B-9FF6-63F6E615FAC6}"/>
              </a:ext>
            </a:extLst>
          </p:cNvPr>
          <p:cNvSpPr/>
          <p:nvPr/>
        </p:nvSpPr>
        <p:spPr>
          <a:xfrm>
            <a:off x="3241964" y="665016"/>
            <a:ext cx="5366327" cy="5366327"/>
          </a:xfrm>
          <a:prstGeom prst="ellipse">
            <a:avLst/>
          </a:prstGeom>
          <a:solidFill>
            <a:schemeClr val="bg1"/>
          </a:solidFill>
          <a:ln w="57150">
            <a:solidFill>
              <a:schemeClr val="tx1">
                <a:lumMod val="85000"/>
                <a:lumOff val="1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文本框 44">
            <a:extLst>
              <a:ext uri="{FF2B5EF4-FFF2-40B4-BE49-F238E27FC236}">
                <a16:creationId xmlns:a16="http://schemas.microsoft.com/office/drawing/2014/main" id="{FCEFCDAC-2CBA-4A85-9A71-AAF2D8BDAEDA}"/>
              </a:ext>
            </a:extLst>
          </p:cNvPr>
          <p:cNvSpPr txBox="1"/>
          <p:nvPr/>
        </p:nvSpPr>
        <p:spPr>
          <a:xfrm>
            <a:off x="4444773" y="2941479"/>
            <a:ext cx="37478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49911">
              <a:defRPr/>
            </a:pPr>
            <a:r>
              <a:rPr kumimoji="1" lang="zh-CN" altLang="en-US" sz="4000" b="1" kern="0">
                <a:solidFill>
                  <a:schemeClr val="tx1">
                    <a:lumMod val="95000"/>
                    <a:lumOff val="5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ea"/>
              </a:rPr>
              <a:t>春节的诗词</a:t>
            </a:r>
            <a:endParaRPr kumimoji="1" lang="zh-CN" altLang="en-US" sz="4000" b="1" kern="0" dirty="0">
              <a:solidFill>
                <a:schemeClr val="tx1">
                  <a:lumMod val="95000"/>
                  <a:lumOff val="5000"/>
                </a:schemeClr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  <a:cs typeface="+mn-ea"/>
              <a:sym typeface="+mn-ea"/>
            </a:endParaRPr>
          </a:p>
        </p:txBody>
      </p:sp>
      <p:sp>
        <p:nvSpPr>
          <p:cNvPr id="46" name="矩形 45">
            <a:extLst>
              <a:ext uri="{FF2B5EF4-FFF2-40B4-BE49-F238E27FC236}">
                <a16:creationId xmlns:a16="http://schemas.microsoft.com/office/drawing/2014/main" id="{9025081F-50D7-40FB-9828-3ACBF3D19EA5}"/>
              </a:ext>
            </a:extLst>
          </p:cNvPr>
          <p:cNvSpPr/>
          <p:nvPr/>
        </p:nvSpPr>
        <p:spPr>
          <a:xfrm>
            <a:off x="4453380" y="3608782"/>
            <a:ext cx="2710422" cy="29456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314" spc="788">
                <a:solidFill>
                  <a:schemeClr val="tx1">
                    <a:lumMod val="95000"/>
                    <a:lumOff val="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 PANY PROFILE</a:t>
            </a:r>
            <a:endParaRPr lang="zh-CN" altLang="en-US" sz="1314" spc="788" dirty="0">
              <a:solidFill>
                <a:schemeClr val="tx1">
                  <a:lumMod val="95000"/>
                  <a:lumOff val="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cxnSp>
        <p:nvCxnSpPr>
          <p:cNvPr id="47" name="直接连接符 46">
            <a:extLst>
              <a:ext uri="{FF2B5EF4-FFF2-40B4-BE49-F238E27FC236}">
                <a16:creationId xmlns:a16="http://schemas.microsoft.com/office/drawing/2014/main" id="{12BF5ACF-903C-43ED-8ECF-B6A9A8EAEBAD}"/>
              </a:ext>
            </a:extLst>
          </p:cNvPr>
          <p:cNvCxnSpPr>
            <a:cxnSpLocks/>
          </p:cNvCxnSpPr>
          <p:nvPr/>
        </p:nvCxnSpPr>
        <p:spPr>
          <a:xfrm>
            <a:off x="3817524" y="3985051"/>
            <a:ext cx="3969434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文本框 47">
            <a:extLst>
              <a:ext uri="{FF2B5EF4-FFF2-40B4-BE49-F238E27FC236}">
                <a16:creationId xmlns:a16="http://schemas.microsoft.com/office/drawing/2014/main" id="{6CBD6435-4EF7-41AC-A10F-56BF9F7A2331}"/>
              </a:ext>
            </a:extLst>
          </p:cNvPr>
          <p:cNvSpPr txBox="1"/>
          <p:nvPr/>
        </p:nvSpPr>
        <p:spPr>
          <a:xfrm>
            <a:off x="3869465" y="4156844"/>
            <a:ext cx="4129227" cy="77078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1314" b="1">
                <a:solidFill>
                  <a:schemeClr val="tx1">
                    <a:lumMod val="95000"/>
                    <a:lumOff val="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Calibri Light" panose="020F0302020204030204" pitchFamily="34" charset="0"/>
              </a:rPr>
              <a:t>The user can demonstrate on a projector or  puter, or print the presentation and make it into a film to be used in a wider field</a:t>
            </a:r>
            <a:endParaRPr lang="en-US" altLang="zh-CN" sz="1314" b="1" dirty="0">
              <a:solidFill>
                <a:schemeClr val="tx1">
                  <a:lumMod val="95000"/>
                  <a:lumOff val="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Calibri Light" panose="020F0302020204030204" pitchFamily="34" charset="0"/>
            </a:endParaRPr>
          </a:p>
        </p:txBody>
      </p:sp>
      <p:sp>
        <p:nvSpPr>
          <p:cNvPr id="49" name="矩形 48">
            <a:extLst>
              <a:ext uri="{FF2B5EF4-FFF2-40B4-BE49-F238E27FC236}">
                <a16:creationId xmlns:a16="http://schemas.microsoft.com/office/drawing/2014/main" id="{8657053D-963D-4AC8-952C-55DE7B58725F}"/>
              </a:ext>
            </a:extLst>
          </p:cNvPr>
          <p:cNvSpPr/>
          <p:nvPr/>
        </p:nvSpPr>
        <p:spPr>
          <a:xfrm>
            <a:off x="4024890" y="1777870"/>
            <a:ext cx="47496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7200" b="1">
                <a:solidFill>
                  <a:schemeClr val="tx1">
                    <a:lumMod val="85000"/>
                    <a:lumOff val="1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微软雅黑" panose="020B0503020204020204" pitchFamily="34" charset="-122"/>
              </a:rPr>
              <a:t>PART  03</a:t>
            </a:r>
            <a:endParaRPr lang="zh-CN" altLang="en-US" sz="7200" dirty="0">
              <a:solidFill>
                <a:schemeClr val="tx1">
                  <a:lumMod val="85000"/>
                  <a:lumOff val="1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54863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/>
      <p:bldP spid="48" grpId="0"/>
      <p:bldP spid="4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直接连接符 39"/>
          <p:cNvCxnSpPr/>
          <p:nvPr/>
        </p:nvCxnSpPr>
        <p:spPr>
          <a:xfrm>
            <a:off x="3167188" y="1852307"/>
            <a:ext cx="3792909" cy="0"/>
          </a:xfrm>
          <a:prstGeom prst="line">
            <a:avLst/>
          </a:prstGeom>
          <a:noFill/>
          <a:ln>
            <a:solidFill>
              <a:schemeClr val="dk1">
                <a:lumMod val="100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5" name="直接连接符 44"/>
          <p:cNvCxnSpPr/>
          <p:nvPr/>
        </p:nvCxnSpPr>
        <p:spPr>
          <a:xfrm>
            <a:off x="3358109" y="2484576"/>
            <a:ext cx="3601987" cy="0"/>
          </a:xfrm>
          <a:prstGeom prst="line">
            <a:avLst/>
          </a:prstGeom>
          <a:noFill/>
          <a:ln>
            <a:solidFill>
              <a:schemeClr val="dk1">
                <a:lumMod val="100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6" name="直接连接符 45"/>
          <p:cNvCxnSpPr/>
          <p:nvPr/>
        </p:nvCxnSpPr>
        <p:spPr>
          <a:xfrm>
            <a:off x="3671244" y="3140557"/>
            <a:ext cx="3288853" cy="0"/>
          </a:xfrm>
          <a:prstGeom prst="line">
            <a:avLst/>
          </a:prstGeom>
          <a:noFill/>
          <a:ln>
            <a:solidFill>
              <a:schemeClr val="dk1">
                <a:lumMod val="100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7" name="直接连接符 46"/>
          <p:cNvCxnSpPr/>
          <p:nvPr/>
        </p:nvCxnSpPr>
        <p:spPr>
          <a:xfrm>
            <a:off x="4175300" y="4100541"/>
            <a:ext cx="2784797" cy="0"/>
          </a:xfrm>
          <a:prstGeom prst="line">
            <a:avLst/>
          </a:prstGeom>
          <a:noFill/>
          <a:ln>
            <a:solidFill>
              <a:schemeClr val="dk1">
                <a:lumMod val="100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8" name="直接连接符 47"/>
          <p:cNvCxnSpPr/>
          <p:nvPr/>
        </p:nvCxnSpPr>
        <p:spPr>
          <a:xfrm>
            <a:off x="4535340" y="5050963"/>
            <a:ext cx="2424757" cy="0"/>
          </a:xfrm>
          <a:prstGeom prst="line">
            <a:avLst/>
          </a:prstGeom>
          <a:noFill/>
          <a:ln>
            <a:solidFill>
              <a:schemeClr val="dk1">
                <a:lumMod val="100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81" name="TextBox 80"/>
          <p:cNvSpPr txBox="1"/>
          <p:nvPr/>
        </p:nvSpPr>
        <p:spPr>
          <a:xfrm>
            <a:off x="5536528" y="4586507"/>
            <a:ext cx="12362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>
                <a:solidFill>
                  <a:schemeClr val="dk1">
                    <a:lumMod val="100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rPr>
              <a:t>添加标题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5536528" y="3650403"/>
            <a:ext cx="12362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>
                <a:solidFill>
                  <a:schemeClr val="dk1">
                    <a:lumMod val="100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rPr>
              <a:t>添加标题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5536528" y="2699836"/>
            <a:ext cx="12362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>
                <a:solidFill>
                  <a:schemeClr val="dk1">
                    <a:lumMod val="100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rPr>
              <a:t>添加标题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5536528" y="2053987"/>
            <a:ext cx="12362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>
                <a:solidFill>
                  <a:schemeClr val="dk1">
                    <a:lumMod val="100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rPr>
              <a:t>添加标题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5536528" y="1401500"/>
            <a:ext cx="12362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>
                <a:solidFill>
                  <a:schemeClr val="dk1">
                    <a:lumMod val="100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rPr>
              <a:t>添加标题</a:t>
            </a: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id="{C16E5CCA-8E75-491A-9137-02038FAA5CB7}"/>
              </a:ext>
            </a:extLst>
          </p:cNvPr>
          <p:cNvGrpSpPr/>
          <p:nvPr/>
        </p:nvGrpSpPr>
        <p:grpSpPr>
          <a:xfrm>
            <a:off x="399616" y="1616943"/>
            <a:ext cx="2595029" cy="3813357"/>
            <a:chOff x="-196559" y="701054"/>
            <a:chExt cx="2517517" cy="3699454"/>
          </a:xfrm>
        </p:grpSpPr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154BD8E0-C2E6-423E-96E9-37A1007BC233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716816" y="4098929"/>
              <a:ext cx="670226" cy="144190"/>
            </a:xfrm>
            <a:custGeom>
              <a:avLst/>
              <a:gdLst>
                <a:gd name="T0" fmla="*/ 20 w 23"/>
                <a:gd name="T1" fmla="*/ 0 h 5"/>
                <a:gd name="T2" fmla="*/ 3 w 23"/>
                <a:gd name="T3" fmla="*/ 0 h 5"/>
                <a:gd name="T4" fmla="*/ 0 w 23"/>
                <a:gd name="T5" fmla="*/ 2 h 5"/>
                <a:gd name="T6" fmla="*/ 3 w 23"/>
                <a:gd name="T7" fmla="*/ 5 h 5"/>
                <a:gd name="T8" fmla="*/ 20 w 23"/>
                <a:gd name="T9" fmla="*/ 5 h 5"/>
                <a:gd name="T10" fmla="*/ 23 w 23"/>
                <a:gd name="T11" fmla="*/ 2 h 5"/>
                <a:gd name="T12" fmla="*/ 20 w 23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5">
                  <a:moveTo>
                    <a:pt x="2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5"/>
                    <a:pt x="3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2" y="5"/>
                    <a:pt x="23" y="4"/>
                    <a:pt x="23" y="2"/>
                  </a:cubicBezTo>
                  <a:cubicBezTo>
                    <a:pt x="23" y="1"/>
                    <a:pt x="22" y="0"/>
                    <a:pt x="20" y="0"/>
                  </a:cubicBezTo>
                  <a:close/>
                </a:path>
              </a:pathLst>
            </a:custGeom>
            <a:solidFill>
              <a:schemeClr val="dk1">
                <a:lumMod val="100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33">
                <a:defRPr/>
              </a:pPr>
              <a:endParaRPr lang="id-ID" sz="1351" kern="0">
                <a:solidFill>
                  <a:prstClr val="black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26" name="Freeform 24">
              <a:extLst>
                <a:ext uri="{FF2B5EF4-FFF2-40B4-BE49-F238E27FC236}">
                  <a16:creationId xmlns:a16="http://schemas.microsoft.com/office/drawing/2014/main" id="{A2839B51-28FB-4CBA-85F8-4D93646AE362}"/>
                </a:ext>
              </a:extLst>
            </p:cNvPr>
            <p:cNvSpPr/>
            <p:nvPr/>
          </p:nvSpPr>
          <p:spPr>
            <a:xfrm flipH="1">
              <a:off x="541146" y="3801125"/>
              <a:ext cx="1021563" cy="297804"/>
            </a:xfrm>
            <a:custGeom>
              <a:avLst/>
              <a:gdLst>
                <a:gd name="connsiteX0" fmla="*/ 0 w 2645228"/>
                <a:gd name="connsiteY0" fmla="*/ 0 h 496975"/>
                <a:gd name="connsiteX1" fmla="*/ 2645228 w 2645228"/>
                <a:gd name="connsiteY1" fmla="*/ 0 h 496975"/>
                <a:gd name="connsiteX2" fmla="*/ 2645228 w 2645228"/>
                <a:gd name="connsiteY2" fmla="*/ 56095 h 496975"/>
                <a:gd name="connsiteX3" fmla="*/ 2204348 w 2645228"/>
                <a:gd name="connsiteY3" fmla="*/ 496975 h 496975"/>
                <a:gd name="connsiteX4" fmla="*/ 440880 w 2645228"/>
                <a:gd name="connsiteY4" fmla="*/ 496975 h 496975"/>
                <a:gd name="connsiteX5" fmla="*/ 0 w 2645228"/>
                <a:gd name="connsiteY5" fmla="*/ 56095 h 496975"/>
                <a:gd name="connsiteX6" fmla="*/ 0 w 2645228"/>
                <a:gd name="connsiteY6" fmla="*/ 0 h 496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45228" h="496975">
                  <a:moveTo>
                    <a:pt x="0" y="0"/>
                  </a:moveTo>
                  <a:lnTo>
                    <a:pt x="2645228" y="0"/>
                  </a:lnTo>
                  <a:lnTo>
                    <a:pt x="2645228" y="56095"/>
                  </a:lnTo>
                  <a:cubicBezTo>
                    <a:pt x="2645228" y="299586"/>
                    <a:pt x="2447839" y="496975"/>
                    <a:pt x="2204348" y="496975"/>
                  </a:cubicBezTo>
                  <a:lnTo>
                    <a:pt x="440880" y="496975"/>
                  </a:lnTo>
                  <a:cubicBezTo>
                    <a:pt x="197389" y="496975"/>
                    <a:pt x="0" y="299586"/>
                    <a:pt x="0" y="5609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dk1">
                <a:lumMod val="100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133">
                <a:defRPr/>
              </a:pPr>
              <a:endParaRPr lang="id-ID" sz="1349" kern="0">
                <a:solidFill>
                  <a:prstClr val="white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27" name="Freeform 25">
              <a:extLst>
                <a:ext uri="{FF2B5EF4-FFF2-40B4-BE49-F238E27FC236}">
                  <a16:creationId xmlns:a16="http://schemas.microsoft.com/office/drawing/2014/main" id="{C3796AD6-B2D0-45C6-9B90-1898CE07CFC1}"/>
                </a:ext>
              </a:extLst>
            </p:cNvPr>
            <p:cNvSpPr/>
            <p:nvPr/>
          </p:nvSpPr>
          <p:spPr>
            <a:xfrm flipH="1">
              <a:off x="824076" y="4303227"/>
              <a:ext cx="455706" cy="97281"/>
            </a:xfrm>
            <a:custGeom>
              <a:avLst/>
              <a:gdLst>
                <a:gd name="connsiteX0" fmla="*/ 0 w 694404"/>
                <a:gd name="connsiteY0" fmla="*/ 0 h 288475"/>
                <a:gd name="connsiteX1" fmla="*/ 694404 w 694404"/>
                <a:gd name="connsiteY1" fmla="*/ 0 h 288475"/>
                <a:gd name="connsiteX2" fmla="*/ 693800 w 694404"/>
                <a:gd name="connsiteY2" fmla="*/ 5989 h 288475"/>
                <a:gd name="connsiteX3" fmla="*/ 347202 w 694404"/>
                <a:gd name="connsiteY3" fmla="*/ 288475 h 288475"/>
                <a:gd name="connsiteX4" fmla="*/ 604 w 694404"/>
                <a:gd name="connsiteY4" fmla="*/ 5989 h 288475"/>
                <a:gd name="connsiteX5" fmla="*/ 0 w 694404"/>
                <a:gd name="connsiteY5" fmla="*/ 0 h 288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94404" h="288475">
                  <a:moveTo>
                    <a:pt x="0" y="0"/>
                  </a:moveTo>
                  <a:lnTo>
                    <a:pt x="694404" y="0"/>
                  </a:lnTo>
                  <a:lnTo>
                    <a:pt x="693800" y="5989"/>
                  </a:lnTo>
                  <a:cubicBezTo>
                    <a:pt x="660811" y="167204"/>
                    <a:pt x="518169" y="288475"/>
                    <a:pt x="347202" y="288475"/>
                  </a:cubicBezTo>
                  <a:cubicBezTo>
                    <a:pt x="176235" y="288475"/>
                    <a:pt x="33593" y="167204"/>
                    <a:pt x="604" y="598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dk1">
                <a:lumMod val="100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133">
                <a:defRPr/>
              </a:pPr>
              <a:endParaRPr lang="id-ID" sz="1349" kern="0">
                <a:solidFill>
                  <a:prstClr val="white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28" name="Freeform 5">
              <a:extLst>
                <a:ext uri="{FF2B5EF4-FFF2-40B4-BE49-F238E27FC236}">
                  <a16:creationId xmlns:a16="http://schemas.microsoft.com/office/drawing/2014/main" id="{8C97876E-4CBC-4EA3-BF38-DE4D85EA02E9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950" y="3225713"/>
              <a:ext cx="133315" cy="393995"/>
            </a:xfrm>
            <a:custGeom>
              <a:avLst/>
              <a:gdLst>
                <a:gd name="T0" fmla="*/ 77 w 112"/>
                <a:gd name="T1" fmla="*/ 270 h 331"/>
                <a:gd name="T2" fmla="*/ 44 w 112"/>
                <a:gd name="T3" fmla="*/ 331 h 331"/>
                <a:gd name="T4" fmla="*/ 15 w 112"/>
                <a:gd name="T5" fmla="*/ 328 h 331"/>
                <a:gd name="T6" fmla="*/ 0 w 112"/>
                <a:gd name="T7" fmla="*/ 261 h 331"/>
                <a:gd name="T8" fmla="*/ 35 w 112"/>
                <a:gd name="T9" fmla="*/ 0 h 331"/>
                <a:gd name="T10" fmla="*/ 112 w 112"/>
                <a:gd name="T11" fmla="*/ 11 h 331"/>
                <a:gd name="T12" fmla="*/ 77 w 112"/>
                <a:gd name="T13" fmla="*/ 270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2" h="331">
                  <a:moveTo>
                    <a:pt x="77" y="270"/>
                  </a:moveTo>
                  <a:lnTo>
                    <a:pt x="44" y="331"/>
                  </a:lnTo>
                  <a:lnTo>
                    <a:pt x="15" y="328"/>
                  </a:lnTo>
                  <a:lnTo>
                    <a:pt x="0" y="261"/>
                  </a:lnTo>
                  <a:lnTo>
                    <a:pt x="35" y="0"/>
                  </a:lnTo>
                  <a:lnTo>
                    <a:pt x="112" y="11"/>
                  </a:lnTo>
                  <a:lnTo>
                    <a:pt x="77" y="270"/>
                  </a:lnTo>
                  <a:close/>
                </a:path>
              </a:pathLst>
            </a:custGeom>
            <a:solidFill>
              <a:schemeClr val="dk1">
                <a:lumMod val="100000"/>
              </a:schemeClr>
            </a:solidFill>
            <a:ln>
              <a:noFill/>
            </a:ln>
            <a:extLst/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33">
                <a:defRPr/>
              </a:pPr>
              <a:endParaRPr lang="id-ID" sz="1349" kern="0">
                <a:solidFill>
                  <a:prstClr val="black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29" name="Freeform 6">
              <a:extLst>
                <a:ext uri="{FF2B5EF4-FFF2-40B4-BE49-F238E27FC236}">
                  <a16:creationId xmlns:a16="http://schemas.microsoft.com/office/drawing/2014/main" id="{C486C4E8-149F-40B5-BBDB-A6EC4552D8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8039" y="3155484"/>
              <a:ext cx="104748" cy="121412"/>
            </a:xfrm>
            <a:custGeom>
              <a:avLst/>
              <a:gdLst>
                <a:gd name="T0" fmla="*/ 58 w 64"/>
                <a:gd name="T1" fmla="*/ 48 h 74"/>
                <a:gd name="T2" fmla="*/ 27 w 64"/>
                <a:gd name="T3" fmla="*/ 72 h 74"/>
                <a:gd name="T4" fmla="*/ 26 w 64"/>
                <a:gd name="T5" fmla="*/ 72 h 74"/>
                <a:gd name="T6" fmla="*/ 2 w 64"/>
                <a:gd name="T7" fmla="*/ 41 h 74"/>
                <a:gd name="T8" fmla="*/ 6 w 64"/>
                <a:gd name="T9" fmla="*/ 15 h 74"/>
                <a:gd name="T10" fmla="*/ 35 w 64"/>
                <a:gd name="T11" fmla="*/ 7 h 74"/>
                <a:gd name="T12" fmla="*/ 36 w 64"/>
                <a:gd name="T13" fmla="*/ 7 h 74"/>
                <a:gd name="T14" fmla="*/ 62 w 64"/>
                <a:gd name="T15" fmla="*/ 22 h 74"/>
                <a:gd name="T16" fmla="*/ 58 w 64"/>
                <a:gd name="T17" fmla="*/ 48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74">
                  <a:moveTo>
                    <a:pt x="58" y="48"/>
                  </a:moveTo>
                  <a:cubicBezTo>
                    <a:pt x="56" y="63"/>
                    <a:pt x="42" y="74"/>
                    <a:pt x="27" y="72"/>
                  </a:cubicBezTo>
                  <a:cubicBezTo>
                    <a:pt x="26" y="72"/>
                    <a:pt x="26" y="72"/>
                    <a:pt x="26" y="72"/>
                  </a:cubicBezTo>
                  <a:cubicBezTo>
                    <a:pt x="11" y="70"/>
                    <a:pt x="0" y="56"/>
                    <a:pt x="2" y="41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8" y="0"/>
                    <a:pt x="20" y="5"/>
                    <a:pt x="35" y="7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51" y="9"/>
                    <a:pt x="64" y="7"/>
                    <a:pt x="62" y="22"/>
                  </a:cubicBezTo>
                  <a:lnTo>
                    <a:pt x="58" y="48"/>
                  </a:lnTo>
                  <a:close/>
                </a:path>
              </a:pathLst>
            </a:custGeom>
            <a:solidFill>
              <a:schemeClr val="dk1">
                <a:lumMod val="100000"/>
              </a:schemeClr>
            </a:solidFill>
            <a:ln>
              <a:noFill/>
            </a:ln>
            <a:extLst/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33">
                <a:defRPr/>
              </a:pPr>
              <a:endParaRPr lang="id-ID" sz="1349" kern="0">
                <a:solidFill>
                  <a:prstClr val="black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30" name="Freeform 7">
              <a:extLst>
                <a:ext uri="{FF2B5EF4-FFF2-40B4-BE49-F238E27FC236}">
                  <a16:creationId xmlns:a16="http://schemas.microsoft.com/office/drawing/2014/main" id="{EC7B5FEF-F3BF-404E-93DF-1B1F4E5C7E2B}"/>
                </a:ext>
              </a:extLst>
            </p:cNvPr>
            <p:cNvSpPr>
              <a:spLocks/>
            </p:cNvSpPr>
            <p:nvPr/>
          </p:nvSpPr>
          <p:spPr bwMode="auto">
            <a:xfrm>
              <a:off x="996137" y="3199525"/>
              <a:ext cx="114270" cy="110700"/>
            </a:xfrm>
            <a:custGeom>
              <a:avLst/>
              <a:gdLst>
                <a:gd name="T0" fmla="*/ 85 w 96"/>
                <a:gd name="T1" fmla="*/ 93 h 93"/>
                <a:gd name="T2" fmla="*/ 0 w 96"/>
                <a:gd name="T3" fmla="*/ 81 h 93"/>
                <a:gd name="T4" fmla="*/ 11 w 96"/>
                <a:gd name="T5" fmla="*/ 0 h 93"/>
                <a:gd name="T6" fmla="*/ 96 w 96"/>
                <a:gd name="T7" fmla="*/ 12 h 93"/>
                <a:gd name="T8" fmla="*/ 85 w 96"/>
                <a:gd name="T9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93">
                  <a:moveTo>
                    <a:pt x="85" y="93"/>
                  </a:moveTo>
                  <a:lnTo>
                    <a:pt x="0" y="81"/>
                  </a:lnTo>
                  <a:lnTo>
                    <a:pt x="11" y="0"/>
                  </a:lnTo>
                  <a:lnTo>
                    <a:pt x="96" y="12"/>
                  </a:lnTo>
                  <a:lnTo>
                    <a:pt x="85" y="93"/>
                  </a:lnTo>
                  <a:close/>
                </a:path>
              </a:pathLst>
            </a:custGeom>
            <a:solidFill>
              <a:schemeClr val="dk1">
                <a:lumMod val="100000"/>
              </a:schemeClr>
            </a:solidFill>
            <a:ln>
              <a:noFill/>
            </a:ln>
            <a:extLst/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33">
                <a:defRPr/>
              </a:pPr>
              <a:endParaRPr lang="id-ID" sz="1349" kern="0">
                <a:solidFill>
                  <a:prstClr val="black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31" name="Freeform 8">
              <a:extLst>
                <a:ext uri="{FF2B5EF4-FFF2-40B4-BE49-F238E27FC236}">
                  <a16:creationId xmlns:a16="http://schemas.microsoft.com/office/drawing/2014/main" id="{96B260DF-0C95-418A-BFB2-4420CCC47E0D}"/>
                </a:ext>
              </a:extLst>
            </p:cNvPr>
            <p:cNvSpPr>
              <a:spLocks/>
            </p:cNvSpPr>
            <p:nvPr/>
          </p:nvSpPr>
          <p:spPr bwMode="auto">
            <a:xfrm>
              <a:off x="987804" y="3605423"/>
              <a:ext cx="34520" cy="57135"/>
            </a:xfrm>
            <a:custGeom>
              <a:avLst/>
              <a:gdLst>
                <a:gd name="T0" fmla="*/ 0 w 21"/>
                <a:gd name="T1" fmla="*/ 5 h 35"/>
                <a:gd name="T2" fmla="*/ 5 w 21"/>
                <a:gd name="T3" fmla="*/ 26 h 35"/>
                <a:gd name="T4" fmla="*/ 21 w 21"/>
                <a:gd name="T5" fmla="*/ 9 h 35"/>
                <a:gd name="T6" fmla="*/ 0 w 21"/>
                <a:gd name="T7" fmla="*/ 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35">
                  <a:moveTo>
                    <a:pt x="0" y="5"/>
                  </a:moveTo>
                  <a:cubicBezTo>
                    <a:pt x="0" y="5"/>
                    <a:pt x="3" y="22"/>
                    <a:pt x="5" y="26"/>
                  </a:cubicBezTo>
                  <a:cubicBezTo>
                    <a:pt x="6" y="31"/>
                    <a:pt x="9" y="35"/>
                    <a:pt x="21" y="9"/>
                  </a:cubicBezTo>
                  <a:cubicBezTo>
                    <a:pt x="21" y="9"/>
                    <a:pt x="13" y="0"/>
                    <a:pt x="0" y="5"/>
                  </a:cubicBezTo>
                  <a:close/>
                </a:path>
              </a:pathLst>
            </a:custGeom>
            <a:solidFill>
              <a:schemeClr val="dk1">
                <a:lumMod val="100000"/>
              </a:schemeClr>
            </a:solidFill>
            <a:ln>
              <a:noFill/>
            </a:ln>
            <a:extLst/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33">
                <a:defRPr/>
              </a:pPr>
              <a:endParaRPr lang="id-ID" sz="1349" kern="0">
                <a:solidFill>
                  <a:prstClr val="black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32" name="Freeform 9">
              <a:extLst>
                <a:ext uri="{FF2B5EF4-FFF2-40B4-BE49-F238E27FC236}">
                  <a16:creationId xmlns:a16="http://schemas.microsoft.com/office/drawing/2014/main" id="{70021DE7-F4B0-462E-B91E-E72866DAEE3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027" y="3224522"/>
              <a:ext cx="132125" cy="393995"/>
            </a:xfrm>
            <a:custGeom>
              <a:avLst/>
              <a:gdLst>
                <a:gd name="T0" fmla="*/ 75 w 111"/>
                <a:gd name="T1" fmla="*/ 269 h 331"/>
                <a:gd name="T2" fmla="*/ 44 w 111"/>
                <a:gd name="T3" fmla="*/ 331 h 331"/>
                <a:gd name="T4" fmla="*/ 15 w 111"/>
                <a:gd name="T5" fmla="*/ 326 h 331"/>
                <a:gd name="T6" fmla="*/ 0 w 111"/>
                <a:gd name="T7" fmla="*/ 259 h 331"/>
                <a:gd name="T8" fmla="*/ 34 w 111"/>
                <a:gd name="T9" fmla="*/ 0 h 331"/>
                <a:gd name="T10" fmla="*/ 111 w 111"/>
                <a:gd name="T11" fmla="*/ 9 h 331"/>
                <a:gd name="T12" fmla="*/ 75 w 111"/>
                <a:gd name="T13" fmla="*/ 269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" h="331">
                  <a:moveTo>
                    <a:pt x="75" y="269"/>
                  </a:moveTo>
                  <a:lnTo>
                    <a:pt x="44" y="331"/>
                  </a:lnTo>
                  <a:lnTo>
                    <a:pt x="15" y="326"/>
                  </a:lnTo>
                  <a:lnTo>
                    <a:pt x="0" y="259"/>
                  </a:lnTo>
                  <a:lnTo>
                    <a:pt x="34" y="0"/>
                  </a:lnTo>
                  <a:lnTo>
                    <a:pt x="111" y="9"/>
                  </a:lnTo>
                  <a:lnTo>
                    <a:pt x="75" y="269"/>
                  </a:lnTo>
                  <a:close/>
                </a:path>
              </a:pathLst>
            </a:custGeom>
            <a:solidFill>
              <a:schemeClr val="dk1">
                <a:lumMod val="100000"/>
              </a:schemeClr>
            </a:solidFill>
            <a:ln>
              <a:noFill/>
            </a:ln>
            <a:extLst/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33">
                <a:defRPr/>
              </a:pPr>
              <a:endParaRPr lang="id-ID" sz="1349" kern="0">
                <a:solidFill>
                  <a:prstClr val="black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33" name="Freeform 10">
              <a:extLst>
                <a:ext uri="{FF2B5EF4-FFF2-40B4-BE49-F238E27FC236}">
                  <a16:creationId xmlns:a16="http://schemas.microsoft.com/office/drawing/2014/main" id="{3CF33697-8969-4BBC-B59B-1E4C7FB1558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4926" y="3151913"/>
              <a:ext cx="104748" cy="121412"/>
            </a:xfrm>
            <a:custGeom>
              <a:avLst/>
              <a:gdLst>
                <a:gd name="T0" fmla="*/ 58 w 64"/>
                <a:gd name="T1" fmla="*/ 48 h 74"/>
                <a:gd name="T2" fmla="*/ 27 w 64"/>
                <a:gd name="T3" fmla="*/ 72 h 74"/>
                <a:gd name="T4" fmla="*/ 26 w 64"/>
                <a:gd name="T5" fmla="*/ 72 h 74"/>
                <a:gd name="T6" fmla="*/ 2 w 64"/>
                <a:gd name="T7" fmla="*/ 41 h 74"/>
                <a:gd name="T8" fmla="*/ 6 w 64"/>
                <a:gd name="T9" fmla="*/ 15 h 74"/>
                <a:gd name="T10" fmla="*/ 35 w 64"/>
                <a:gd name="T11" fmla="*/ 7 h 74"/>
                <a:gd name="T12" fmla="*/ 36 w 64"/>
                <a:gd name="T13" fmla="*/ 7 h 74"/>
                <a:gd name="T14" fmla="*/ 61 w 64"/>
                <a:gd name="T15" fmla="*/ 23 h 74"/>
                <a:gd name="T16" fmla="*/ 58 w 64"/>
                <a:gd name="T17" fmla="*/ 48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74">
                  <a:moveTo>
                    <a:pt x="58" y="48"/>
                  </a:moveTo>
                  <a:cubicBezTo>
                    <a:pt x="56" y="64"/>
                    <a:pt x="42" y="74"/>
                    <a:pt x="27" y="72"/>
                  </a:cubicBezTo>
                  <a:cubicBezTo>
                    <a:pt x="26" y="72"/>
                    <a:pt x="26" y="72"/>
                    <a:pt x="26" y="72"/>
                  </a:cubicBezTo>
                  <a:cubicBezTo>
                    <a:pt x="11" y="70"/>
                    <a:pt x="0" y="56"/>
                    <a:pt x="2" y="41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8" y="0"/>
                    <a:pt x="20" y="5"/>
                    <a:pt x="35" y="7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51" y="9"/>
                    <a:pt x="64" y="7"/>
                    <a:pt x="61" y="23"/>
                  </a:cubicBezTo>
                  <a:lnTo>
                    <a:pt x="58" y="48"/>
                  </a:lnTo>
                  <a:close/>
                </a:path>
              </a:pathLst>
            </a:custGeom>
            <a:solidFill>
              <a:schemeClr val="dk1">
                <a:lumMod val="100000"/>
              </a:schemeClr>
            </a:solidFill>
            <a:ln>
              <a:noFill/>
            </a:ln>
            <a:extLst/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33">
                <a:defRPr/>
              </a:pPr>
              <a:endParaRPr lang="id-ID" sz="1349" kern="0">
                <a:solidFill>
                  <a:prstClr val="black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34" name="Freeform 11">
              <a:extLst>
                <a:ext uri="{FF2B5EF4-FFF2-40B4-BE49-F238E27FC236}">
                  <a16:creationId xmlns:a16="http://schemas.microsoft.com/office/drawing/2014/main" id="{26A39FEE-B7C2-4D3B-89C7-E69980EF5F4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4213" y="3198335"/>
              <a:ext cx="114270" cy="109509"/>
            </a:xfrm>
            <a:custGeom>
              <a:avLst/>
              <a:gdLst>
                <a:gd name="T0" fmla="*/ 85 w 96"/>
                <a:gd name="T1" fmla="*/ 92 h 92"/>
                <a:gd name="T2" fmla="*/ 0 w 96"/>
                <a:gd name="T3" fmla="*/ 81 h 92"/>
                <a:gd name="T4" fmla="*/ 11 w 96"/>
                <a:gd name="T5" fmla="*/ 0 h 92"/>
                <a:gd name="T6" fmla="*/ 96 w 96"/>
                <a:gd name="T7" fmla="*/ 11 h 92"/>
                <a:gd name="T8" fmla="*/ 85 w 96"/>
                <a:gd name="T9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92">
                  <a:moveTo>
                    <a:pt x="85" y="92"/>
                  </a:moveTo>
                  <a:lnTo>
                    <a:pt x="0" y="81"/>
                  </a:lnTo>
                  <a:lnTo>
                    <a:pt x="11" y="0"/>
                  </a:lnTo>
                  <a:lnTo>
                    <a:pt x="96" y="11"/>
                  </a:lnTo>
                  <a:lnTo>
                    <a:pt x="85" y="92"/>
                  </a:lnTo>
                  <a:close/>
                </a:path>
              </a:pathLst>
            </a:custGeom>
            <a:solidFill>
              <a:schemeClr val="dk1">
                <a:lumMod val="100000"/>
              </a:schemeClr>
            </a:solidFill>
            <a:ln>
              <a:noFill/>
            </a:ln>
            <a:extLst/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33">
                <a:defRPr/>
              </a:pPr>
              <a:endParaRPr lang="id-ID" sz="1349" kern="0">
                <a:solidFill>
                  <a:prstClr val="black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41" name="Freeform 12">
              <a:extLst>
                <a:ext uri="{FF2B5EF4-FFF2-40B4-BE49-F238E27FC236}">
                  <a16:creationId xmlns:a16="http://schemas.microsoft.com/office/drawing/2014/main" id="{AAA551AE-397E-4954-8968-5FCF8F1BD22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5881" y="3601852"/>
              <a:ext cx="34520" cy="57135"/>
            </a:xfrm>
            <a:custGeom>
              <a:avLst/>
              <a:gdLst>
                <a:gd name="T0" fmla="*/ 0 w 21"/>
                <a:gd name="T1" fmla="*/ 6 h 35"/>
                <a:gd name="T2" fmla="*/ 5 w 21"/>
                <a:gd name="T3" fmla="*/ 27 h 35"/>
                <a:gd name="T4" fmla="*/ 21 w 21"/>
                <a:gd name="T5" fmla="*/ 10 h 35"/>
                <a:gd name="T6" fmla="*/ 0 w 21"/>
                <a:gd name="T7" fmla="*/ 6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35">
                  <a:moveTo>
                    <a:pt x="0" y="6"/>
                  </a:moveTo>
                  <a:cubicBezTo>
                    <a:pt x="0" y="6"/>
                    <a:pt x="3" y="22"/>
                    <a:pt x="5" y="27"/>
                  </a:cubicBezTo>
                  <a:cubicBezTo>
                    <a:pt x="6" y="31"/>
                    <a:pt x="9" y="35"/>
                    <a:pt x="21" y="10"/>
                  </a:cubicBezTo>
                  <a:cubicBezTo>
                    <a:pt x="21" y="10"/>
                    <a:pt x="13" y="0"/>
                    <a:pt x="0" y="6"/>
                  </a:cubicBezTo>
                  <a:close/>
                </a:path>
              </a:pathLst>
            </a:custGeom>
            <a:solidFill>
              <a:schemeClr val="dk1">
                <a:lumMod val="100000"/>
              </a:schemeClr>
            </a:solidFill>
            <a:ln>
              <a:noFill/>
            </a:ln>
            <a:extLst/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33">
                <a:defRPr/>
              </a:pPr>
              <a:endParaRPr lang="id-ID" sz="1349" kern="0">
                <a:solidFill>
                  <a:prstClr val="black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42" name="Freeform 13">
              <a:extLst>
                <a:ext uri="{FF2B5EF4-FFF2-40B4-BE49-F238E27FC236}">
                  <a16:creationId xmlns:a16="http://schemas.microsoft.com/office/drawing/2014/main" id="{2E40E112-651E-4D07-A61F-1CD022EEA9F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8249" y="3226902"/>
              <a:ext cx="30948" cy="199973"/>
            </a:xfrm>
            <a:custGeom>
              <a:avLst/>
              <a:gdLst>
                <a:gd name="T0" fmla="*/ 4 w 19"/>
                <a:gd name="T1" fmla="*/ 0 h 122"/>
                <a:gd name="T2" fmla="*/ 19 w 19"/>
                <a:gd name="T3" fmla="*/ 16 h 122"/>
                <a:gd name="T4" fmla="*/ 7 w 19"/>
                <a:gd name="T5" fmla="*/ 115 h 122"/>
                <a:gd name="T6" fmla="*/ 0 w 19"/>
                <a:gd name="T7" fmla="*/ 121 h 122"/>
                <a:gd name="T8" fmla="*/ 10 w 19"/>
                <a:gd name="T9" fmla="*/ 43 h 122"/>
                <a:gd name="T10" fmla="*/ 5 w 19"/>
                <a:gd name="T11" fmla="*/ 34 h 122"/>
                <a:gd name="T12" fmla="*/ 4 w 19"/>
                <a:gd name="T13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122">
                  <a:moveTo>
                    <a:pt x="4" y="0"/>
                  </a:moveTo>
                  <a:cubicBezTo>
                    <a:pt x="4" y="0"/>
                    <a:pt x="18" y="10"/>
                    <a:pt x="19" y="16"/>
                  </a:cubicBezTo>
                  <a:cubicBezTo>
                    <a:pt x="19" y="21"/>
                    <a:pt x="7" y="115"/>
                    <a:pt x="7" y="115"/>
                  </a:cubicBezTo>
                  <a:cubicBezTo>
                    <a:pt x="7" y="115"/>
                    <a:pt x="8" y="122"/>
                    <a:pt x="0" y="121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4" y="0"/>
                    <a:pt x="4" y="0"/>
                    <a:pt x="4" y="0"/>
                  </a:cubicBezTo>
                  <a:close/>
                </a:path>
              </a:pathLst>
            </a:custGeom>
            <a:solidFill>
              <a:schemeClr val="dk1">
                <a:lumMod val="100000"/>
              </a:schemeClr>
            </a:solidFill>
            <a:ln>
              <a:noFill/>
            </a:ln>
            <a:extLst/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33">
                <a:defRPr/>
              </a:pPr>
              <a:endParaRPr lang="id-ID" sz="1349" kern="0">
                <a:solidFill>
                  <a:prstClr val="black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endParaRPr>
            </a:p>
          </p:txBody>
        </p:sp>
        <p:grpSp>
          <p:nvGrpSpPr>
            <p:cNvPr id="43" name="Group 123">
              <a:extLst>
                <a:ext uri="{FF2B5EF4-FFF2-40B4-BE49-F238E27FC236}">
                  <a16:creationId xmlns:a16="http://schemas.microsoft.com/office/drawing/2014/main" id="{C194D392-7A7C-48F6-A38A-D39D65948C6B}"/>
                </a:ext>
              </a:extLst>
            </p:cNvPr>
            <p:cNvGrpSpPr/>
            <p:nvPr/>
          </p:nvGrpSpPr>
          <p:grpSpPr>
            <a:xfrm>
              <a:off x="302183" y="3134952"/>
              <a:ext cx="613013" cy="465414"/>
              <a:chOff x="7170738" y="4168775"/>
              <a:chExt cx="817563" cy="620713"/>
            </a:xfrm>
            <a:solidFill>
              <a:srgbClr val="414455"/>
            </a:solidFill>
          </p:grpSpPr>
          <p:sp>
            <p:nvSpPr>
              <p:cNvPr id="44" name="Freeform 14">
                <a:extLst>
                  <a:ext uri="{FF2B5EF4-FFF2-40B4-BE49-F238E27FC236}">
                    <a16:creationId xmlns:a16="http://schemas.microsoft.com/office/drawing/2014/main" id="{745EF5B3-83D4-44A7-9B6C-8F1EF5F58D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70738" y="4168775"/>
                <a:ext cx="785813" cy="354013"/>
              </a:xfrm>
              <a:custGeom>
                <a:avLst/>
                <a:gdLst>
                  <a:gd name="T0" fmla="*/ 246 w 495"/>
                  <a:gd name="T1" fmla="*/ 223 h 223"/>
                  <a:gd name="T2" fmla="*/ 0 w 495"/>
                  <a:gd name="T3" fmla="*/ 111 h 223"/>
                  <a:gd name="T4" fmla="*/ 252 w 495"/>
                  <a:gd name="T5" fmla="*/ 0 h 223"/>
                  <a:gd name="T6" fmla="*/ 495 w 495"/>
                  <a:gd name="T7" fmla="*/ 109 h 223"/>
                  <a:gd name="T8" fmla="*/ 246 w 495"/>
                  <a:gd name="T9" fmla="*/ 223 h 2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5" h="223">
                    <a:moveTo>
                      <a:pt x="246" y="223"/>
                    </a:moveTo>
                    <a:lnTo>
                      <a:pt x="0" y="111"/>
                    </a:lnTo>
                    <a:lnTo>
                      <a:pt x="252" y="0"/>
                    </a:lnTo>
                    <a:lnTo>
                      <a:pt x="495" y="109"/>
                    </a:lnTo>
                    <a:lnTo>
                      <a:pt x="246" y="22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pPr defTabSz="914133">
                  <a:defRPr/>
                </a:pPr>
                <a:endParaRPr lang="id-ID" sz="1349" kern="0">
                  <a:solidFill>
                    <a:prstClr val="black"/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49" name="Rectangle 15">
                <a:extLst>
                  <a:ext uri="{FF2B5EF4-FFF2-40B4-BE49-F238E27FC236}">
                    <a16:creationId xmlns:a16="http://schemas.microsoft.com/office/drawing/2014/main" id="{0E426C6A-6804-4281-B516-7684C901FE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24800" y="4335463"/>
                <a:ext cx="23813" cy="2571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pPr defTabSz="914133">
                  <a:defRPr/>
                </a:pPr>
                <a:endParaRPr lang="id-ID" sz="1349" kern="0">
                  <a:solidFill>
                    <a:prstClr val="black"/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50" name="Oval 16">
                <a:extLst>
                  <a:ext uri="{FF2B5EF4-FFF2-40B4-BE49-F238E27FC236}">
                    <a16:creationId xmlns:a16="http://schemas.microsoft.com/office/drawing/2014/main" id="{B22102D9-FCE5-48E3-9C59-9448D97C68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97813" y="4564063"/>
                <a:ext cx="76200" cy="777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pPr defTabSz="914133">
                  <a:defRPr/>
                </a:pPr>
                <a:endParaRPr lang="id-ID" sz="1349" kern="0">
                  <a:solidFill>
                    <a:prstClr val="black"/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51" name="Freeform 17">
                <a:extLst>
                  <a:ext uri="{FF2B5EF4-FFF2-40B4-BE49-F238E27FC236}">
                    <a16:creationId xmlns:a16="http://schemas.microsoft.com/office/drawing/2014/main" id="{BF2D0269-DE57-4A47-BC58-F960B31036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88288" y="4605338"/>
                <a:ext cx="55563" cy="171450"/>
              </a:xfrm>
              <a:custGeom>
                <a:avLst/>
                <a:gdLst>
                  <a:gd name="T0" fmla="*/ 14 w 26"/>
                  <a:gd name="T1" fmla="*/ 4 h 79"/>
                  <a:gd name="T2" fmla="*/ 6 w 26"/>
                  <a:gd name="T3" fmla="*/ 79 h 79"/>
                  <a:gd name="T4" fmla="*/ 26 w 26"/>
                  <a:gd name="T5" fmla="*/ 79 h 79"/>
                  <a:gd name="T6" fmla="*/ 26 w 26"/>
                  <a:gd name="T7" fmla="*/ 0 h 79"/>
                  <a:gd name="T8" fmla="*/ 14 w 26"/>
                  <a:gd name="T9" fmla="*/ 4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79">
                    <a:moveTo>
                      <a:pt x="14" y="4"/>
                    </a:moveTo>
                    <a:cubicBezTo>
                      <a:pt x="14" y="4"/>
                      <a:pt x="0" y="34"/>
                      <a:pt x="6" y="79"/>
                    </a:cubicBezTo>
                    <a:cubicBezTo>
                      <a:pt x="26" y="79"/>
                      <a:pt x="26" y="79"/>
                      <a:pt x="26" y="79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6" y="0"/>
                      <a:pt x="14" y="7"/>
                      <a:pt x="14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pPr defTabSz="914133">
                  <a:defRPr/>
                </a:pPr>
                <a:endParaRPr lang="id-ID" sz="1349" kern="0">
                  <a:solidFill>
                    <a:prstClr val="black"/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52" name="Freeform 18">
                <a:extLst>
                  <a:ext uri="{FF2B5EF4-FFF2-40B4-BE49-F238E27FC236}">
                    <a16:creationId xmlns:a16="http://schemas.microsoft.com/office/drawing/2014/main" id="{B6F1BCD5-F281-4BBB-ACE5-EDFEB91ED0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32738" y="4605338"/>
                <a:ext cx="55563" cy="171450"/>
              </a:xfrm>
              <a:custGeom>
                <a:avLst/>
                <a:gdLst>
                  <a:gd name="T0" fmla="*/ 11 w 25"/>
                  <a:gd name="T1" fmla="*/ 4 h 79"/>
                  <a:gd name="T2" fmla="*/ 20 w 25"/>
                  <a:gd name="T3" fmla="*/ 79 h 79"/>
                  <a:gd name="T4" fmla="*/ 0 w 25"/>
                  <a:gd name="T5" fmla="*/ 79 h 79"/>
                  <a:gd name="T6" fmla="*/ 0 w 25"/>
                  <a:gd name="T7" fmla="*/ 0 h 79"/>
                  <a:gd name="T8" fmla="*/ 11 w 25"/>
                  <a:gd name="T9" fmla="*/ 4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79">
                    <a:moveTo>
                      <a:pt x="11" y="4"/>
                    </a:moveTo>
                    <a:cubicBezTo>
                      <a:pt x="11" y="4"/>
                      <a:pt x="25" y="34"/>
                      <a:pt x="20" y="79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1" y="7"/>
                      <a:pt x="11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pPr defTabSz="914133">
                  <a:defRPr/>
                </a:pPr>
                <a:endParaRPr lang="id-ID" sz="1349" kern="0">
                  <a:solidFill>
                    <a:prstClr val="black"/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53" name="Freeform 19">
                <a:extLst>
                  <a:ext uri="{FF2B5EF4-FFF2-40B4-BE49-F238E27FC236}">
                    <a16:creationId xmlns:a16="http://schemas.microsoft.com/office/drawing/2014/main" id="{425DFC23-6E86-4DAC-B39C-EE58762CB2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27900" y="4449763"/>
                <a:ext cx="455613" cy="339725"/>
              </a:xfrm>
              <a:custGeom>
                <a:avLst/>
                <a:gdLst>
                  <a:gd name="T0" fmla="*/ 209 w 209"/>
                  <a:gd name="T1" fmla="*/ 0 h 156"/>
                  <a:gd name="T2" fmla="*/ 104 w 209"/>
                  <a:gd name="T3" fmla="*/ 49 h 156"/>
                  <a:gd name="T4" fmla="*/ 0 w 209"/>
                  <a:gd name="T5" fmla="*/ 0 h 156"/>
                  <a:gd name="T6" fmla="*/ 0 w 209"/>
                  <a:gd name="T7" fmla="*/ 120 h 156"/>
                  <a:gd name="T8" fmla="*/ 102 w 209"/>
                  <a:gd name="T9" fmla="*/ 156 h 156"/>
                  <a:gd name="T10" fmla="*/ 102 w 209"/>
                  <a:gd name="T11" fmla="*/ 156 h 156"/>
                  <a:gd name="T12" fmla="*/ 104 w 209"/>
                  <a:gd name="T13" fmla="*/ 156 h 156"/>
                  <a:gd name="T14" fmla="*/ 107 w 209"/>
                  <a:gd name="T15" fmla="*/ 156 h 156"/>
                  <a:gd name="T16" fmla="*/ 107 w 209"/>
                  <a:gd name="T17" fmla="*/ 156 h 156"/>
                  <a:gd name="T18" fmla="*/ 209 w 209"/>
                  <a:gd name="T19" fmla="*/ 120 h 156"/>
                  <a:gd name="T20" fmla="*/ 209 w 209"/>
                  <a:gd name="T21" fmla="*/ 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9" h="156">
                    <a:moveTo>
                      <a:pt x="209" y="0"/>
                    </a:moveTo>
                    <a:cubicBezTo>
                      <a:pt x="209" y="1"/>
                      <a:pt x="121" y="41"/>
                      <a:pt x="104" y="49"/>
                    </a:cubicBezTo>
                    <a:cubicBezTo>
                      <a:pt x="87" y="41"/>
                      <a:pt x="0" y="1"/>
                      <a:pt x="0" y="0"/>
                    </a:cubicBezTo>
                    <a:cubicBezTo>
                      <a:pt x="0" y="120"/>
                      <a:pt x="0" y="120"/>
                      <a:pt x="0" y="120"/>
                    </a:cubicBezTo>
                    <a:cubicBezTo>
                      <a:pt x="28" y="150"/>
                      <a:pt x="84" y="155"/>
                      <a:pt x="102" y="156"/>
                    </a:cubicBezTo>
                    <a:cubicBezTo>
                      <a:pt x="102" y="156"/>
                      <a:pt x="102" y="156"/>
                      <a:pt x="102" y="156"/>
                    </a:cubicBezTo>
                    <a:cubicBezTo>
                      <a:pt x="102" y="156"/>
                      <a:pt x="103" y="156"/>
                      <a:pt x="104" y="156"/>
                    </a:cubicBezTo>
                    <a:cubicBezTo>
                      <a:pt x="106" y="156"/>
                      <a:pt x="107" y="156"/>
                      <a:pt x="107" y="156"/>
                    </a:cubicBezTo>
                    <a:cubicBezTo>
                      <a:pt x="107" y="156"/>
                      <a:pt x="107" y="156"/>
                      <a:pt x="107" y="156"/>
                    </a:cubicBezTo>
                    <a:cubicBezTo>
                      <a:pt x="125" y="155"/>
                      <a:pt x="181" y="150"/>
                      <a:pt x="209" y="120"/>
                    </a:cubicBezTo>
                    <a:lnTo>
                      <a:pt x="209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pPr defTabSz="914133">
                  <a:defRPr/>
                </a:pPr>
                <a:endParaRPr lang="id-ID" sz="1349" kern="0" dirty="0">
                  <a:solidFill>
                    <a:prstClr val="black"/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  <a:cs typeface="+mn-ea"/>
                  <a:sym typeface="+mn-lt"/>
                </a:endParaRPr>
              </a:p>
            </p:txBody>
          </p:sp>
        </p:grpSp>
        <p:sp>
          <p:nvSpPr>
            <p:cNvPr id="54" name="Freeform 20">
              <a:extLst>
                <a:ext uri="{FF2B5EF4-FFF2-40B4-BE49-F238E27FC236}">
                  <a16:creationId xmlns:a16="http://schemas.microsoft.com/office/drawing/2014/main" id="{38E9DAEC-5819-4C53-AEED-BD7685864A6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96559" y="1546178"/>
              <a:ext cx="358285" cy="377330"/>
            </a:xfrm>
            <a:custGeom>
              <a:avLst/>
              <a:gdLst>
                <a:gd name="T0" fmla="*/ 168 w 219"/>
                <a:gd name="T1" fmla="*/ 224 h 231"/>
                <a:gd name="T2" fmla="*/ 197 w 219"/>
                <a:gd name="T3" fmla="*/ 212 h 231"/>
                <a:gd name="T4" fmla="*/ 168 w 219"/>
                <a:gd name="T5" fmla="*/ 132 h 231"/>
                <a:gd name="T6" fmla="*/ 168 w 219"/>
                <a:gd name="T7" fmla="*/ 150 h 231"/>
                <a:gd name="T8" fmla="*/ 192 w 219"/>
                <a:gd name="T9" fmla="*/ 190 h 231"/>
                <a:gd name="T10" fmla="*/ 168 w 219"/>
                <a:gd name="T11" fmla="*/ 209 h 231"/>
                <a:gd name="T12" fmla="*/ 168 w 219"/>
                <a:gd name="T13" fmla="*/ 224 h 231"/>
                <a:gd name="T14" fmla="*/ 168 w 219"/>
                <a:gd name="T15" fmla="*/ 203 h 231"/>
                <a:gd name="T16" fmla="*/ 168 w 219"/>
                <a:gd name="T17" fmla="*/ 157 h 231"/>
                <a:gd name="T18" fmla="*/ 181 w 219"/>
                <a:gd name="T19" fmla="*/ 187 h 231"/>
                <a:gd name="T20" fmla="*/ 168 w 219"/>
                <a:gd name="T21" fmla="*/ 203 h 231"/>
                <a:gd name="T22" fmla="*/ 146 w 219"/>
                <a:gd name="T23" fmla="*/ 112 h 231"/>
                <a:gd name="T24" fmla="*/ 141 w 219"/>
                <a:gd name="T25" fmla="*/ 98 h 231"/>
                <a:gd name="T26" fmla="*/ 141 w 219"/>
                <a:gd name="T27" fmla="*/ 44 h 231"/>
                <a:gd name="T28" fmla="*/ 146 w 219"/>
                <a:gd name="T29" fmla="*/ 37 h 231"/>
                <a:gd name="T30" fmla="*/ 148 w 219"/>
                <a:gd name="T31" fmla="*/ 37 h 231"/>
                <a:gd name="T32" fmla="*/ 148 w 219"/>
                <a:gd name="T33" fmla="*/ 14 h 231"/>
                <a:gd name="T34" fmla="*/ 146 w 219"/>
                <a:gd name="T35" fmla="*/ 14 h 231"/>
                <a:gd name="T36" fmla="*/ 146 w 219"/>
                <a:gd name="T37" fmla="*/ 13 h 231"/>
                <a:gd name="T38" fmla="*/ 114 w 219"/>
                <a:gd name="T39" fmla="*/ 0 h 231"/>
                <a:gd name="T40" fmla="*/ 81 w 219"/>
                <a:gd name="T41" fmla="*/ 13 h 231"/>
                <a:gd name="T42" fmla="*/ 81 w 219"/>
                <a:gd name="T43" fmla="*/ 14 h 231"/>
                <a:gd name="T44" fmla="*/ 80 w 219"/>
                <a:gd name="T45" fmla="*/ 14 h 231"/>
                <a:gd name="T46" fmla="*/ 80 w 219"/>
                <a:gd name="T47" fmla="*/ 37 h 231"/>
                <a:gd name="T48" fmla="*/ 81 w 219"/>
                <a:gd name="T49" fmla="*/ 37 h 231"/>
                <a:gd name="T50" fmla="*/ 90 w 219"/>
                <a:gd name="T51" fmla="*/ 45 h 231"/>
                <a:gd name="T52" fmla="*/ 90 w 219"/>
                <a:gd name="T53" fmla="*/ 98 h 231"/>
                <a:gd name="T54" fmla="*/ 83 w 219"/>
                <a:gd name="T55" fmla="*/ 112 h 231"/>
                <a:gd name="T56" fmla="*/ 31 w 219"/>
                <a:gd name="T57" fmla="*/ 212 h 231"/>
                <a:gd name="T58" fmla="*/ 114 w 219"/>
                <a:gd name="T59" fmla="*/ 230 h 231"/>
                <a:gd name="T60" fmla="*/ 168 w 219"/>
                <a:gd name="T61" fmla="*/ 224 h 231"/>
                <a:gd name="T62" fmla="*/ 168 w 219"/>
                <a:gd name="T63" fmla="*/ 209 h 231"/>
                <a:gd name="T64" fmla="*/ 144 w 219"/>
                <a:gd name="T65" fmla="*/ 212 h 231"/>
                <a:gd name="T66" fmla="*/ 144 w 219"/>
                <a:gd name="T67" fmla="*/ 212 h 231"/>
                <a:gd name="T68" fmla="*/ 168 w 219"/>
                <a:gd name="T69" fmla="*/ 203 h 231"/>
                <a:gd name="T70" fmla="*/ 168 w 219"/>
                <a:gd name="T71" fmla="*/ 157 h 231"/>
                <a:gd name="T72" fmla="*/ 149 w 219"/>
                <a:gd name="T73" fmla="*/ 134 h 231"/>
                <a:gd name="T74" fmla="*/ 168 w 219"/>
                <a:gd name="T75" fmla="*/ 150 h 231"/>
                <a:gd name="T76" fmla="*/ 168 w 219"/>
                <a:gd name="T77" fmla="*/ 132 h 231"/>
                <a:gd name="T78" fmla="*/ 146 w 219"/>
                <a:gd name="T79" fmla="*/ 112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19" h="231">
                  <a:moveTo>
                    <a:pt x="168" y="224"/>
                  </a:moveTo>
                  <a:cubicBezTo>
                    <a:pt x="179" y="221"/>
                    <a:pt x="189" y="217"/>
                    <a:pt x="197" y="212"/>
                  </a:cubicBezTo>
                  <a:cubicBezTo>
                    <a:pt x="219" y="196"/>
                    <a:pt x="191" y="157"/>
                    <a:pt x="168" y="132"/>
                  </a:cubicBezTo>
                  <a:cubicBezTo>
                    <a:pt x="168" y="150"/>
                    <a:pt x="168" y="150"/>
                    <a:pt x="168" y="150"/>
                  </a:cubicBezTo>
                  <a:cubicBezTo>
                    <a:pt x="180" y="162"/>
                    <a:pt x="193" y="177"/>
                    <a:pt x="192" y="190"/>
                  </a:cubicBezTo>
                  <a:cubicBezTo>
                    <a:pt x="192" y="201"/>
                    <a:pt x="180" y="207"/>
                    <a:pt x="168" y="209"/>
                  </a:cubicBezTo>
                  <a:cubicBezTo>
                    <a:pt x="168" y="224"/>
                    <a:pt x="168" y="224"/>
                    <a:pt x="168" y="224"/>
                  </a:cubicBezTo>
                  <a:close/>
                  <a:moveTo>
                    <a:pt x="168" y="203"/>
                  </a:moveTo>
                  <a:cubicBezTo>
                    <a:pt x="168" y="157"/>
                    <a:pt x="168" y="157"/>
                    <a:pt x="168" y="157"/>
                  </a:cubicBezTo>
                  <a:cubicBezTo>
                    <a:pt x="175" y="167"/>
                    <a:pt x="182" y="179"/>
                    <a:pt x="181" y="187"/>
                  </a:cubicBezTo>
                  <a:cubicBezTo>
                    <a:pt x="180" y="194"/>
                    <a:pt x="175" y="199"/>
                    <a:pt x="168" y="203"/>
                  </a:cubicBezTo>
                  <a:close/>
                  <a:moveTo>
                    <a:pt x="146" y="112"/>
                  </a:moveTo>
                  <a:cubicBezTo>
                    <a:pt x="146" y="112"/>
                    <a:pt x="141" y="109"/>
                    <a:pt x="141" y="98"/>
                  </a:cubicBezTo>
                  <a:cubicBezTo>
                    <a:pt x="141" y="90"/>
                    <a:pt x="141" y="56"/>
                    <a:pt x="141" y="44"/>
                  </a:cubicBezTo>
                  <a:cubicBezTo>
                    <a:pt x="144" y="43"/>
                    <a:pt x="146" y="40"/>
                    <a:pt x="146" y="37"/>
                  </a:cubicBezTo>
                  <a:cubicBezTo>
                    <a:pt x="148" y="37"/>
                    <a:pt x="148" y="37"/>
                    <a:pt x="148" y="37"/>
                  </a:cubicBezTo>
                  <a:cubicBezTo>
                    <a:pt x="148" y="14"/>
                    <a:pt x="148" y="14"/>
                    <a:pt x="148" y="14"/>
                  </a:cubicBezTo>
                  <a:cubicBezTo>
                    <a:pt x="146" y="14"/>
                    <a:pt x="146" y="14"/>
                    <a:pt x="146" y="14"/>
                  </a:cubicBezTo>
                  <a:cubicBezTo>
                    <a:pt x="146" y="14"/>
                    <a:pt x="146" y="13"/>
                    <a:pt x="146" y="13"/>
                  </a:cubicBezTo>
                  <a:cubicBezTo>
                    <a:pt x="146" y="6"/>
                    <a:pt x="132" y="0"/>
                    <a:pt x="114" y="0"/>
                  </a:cubicBezTo>
                  <a:cubicBezTo>
                    <a:pt x="95" y="0"/>
                    <a:pt x="81" y="6"/>
                    <a:pt x="81" y="13"/>
                  </a:cubicBezTo>
                  <a:cubicBezTo>
                    <a:pt x="81" y="13"/>
                    <a:pt x="81" y="14"/>
                    <a:pt x="81" y="14"/>
                  </a:cubicBezTo>
                  <a:cubicBezTo>
                    <a:pt x="80" y="14"/>
                    <a:pt x="80" y="14"/>
                    <a:pt x="80" y="14"/>
                  </a:cubicBezTo>
                  <a:cubicBezTo>
                    <a:pt x="80" y="37"/>
                    <a:pt x="80" y="37"/>
                    <a:pt x="80" y="37"/>
                  </a:cubicBezTo>
                  <a:cubicBezTo>
                    <a:pt x="81" y="37"/>
                    <a:pt x="81" y="37"/>
                    <a:pt x="81" y="37"/>
                  </a:cubicBezTo>
                  <a:cubicBezTo>
                    <a:pt x="81" y="40"/>
                    <a:pt x="84" y="43"/>
                    <a:pt x="90" y="45"/>
                  </a:cubicBezTo>
                  <a:cubicBezTo>
                    <a:pt x="90" y="56"/>
                    <a:pt x="90" y="90"/>
                    <a:pt x="90" y="98"/>
                  </a:cubicBezTo>
                  <a:cubicBezTo>
                    <a:pt x="90" y="109"/>
                    <a:pt x="83" y="112"/>
                    <a:pt x="83" y="112"/>
                  </a:cubicBezTo>
                  <a:cubicBezTo>
                    <a:pt x="71" y="119"/>
                    <a:pt x="0" y="190"/>
                    <a:pt x="31" y="212"/>
                  </a:cubicBezTo>
                  <a:cubicBezTo>
                    <a:pt x="58" y="231"/>
                    <a:pt x="105" y="230"/>
                    <a:pt x="114" y="230"/>
                  </a:cubicBezTo>
                  <a:cubicBezTo>
                    <a:pt x="121" y="230"/>
                    <a:pt x="145" y="230"/>
                    <a:pt x="168" y="224"/>
                  </a:cubicBezTo>
                  <a:cubicBezTo>
                    <a:pt x="168" y="209"/>
                    <a:pt x="168" y="209"/>
                    <a:pt x="168" y="209"/>
                  </a:cubicBezTo>
                  <a:cubicBezTo>
                    <a:pt x="156" y="212"/>
                    <a:pt x="144" y="212"/>
                    <a:pt x="144" y="212"/>
                  </a:cubicBezTo>
                  <a:cubicBezTo>
                    <a:pt x="144" y="212"/>
                    <a:pt x="144" y="212"/>
                    <a:pt x="144" y="212"/>
                  </a:cubicBezTo>
                  <a:cubicBezTo>
                    <a:pt x="144" y="212"/>
                    <a:pt x="158" y="210"/>
                    <a:pt x="168" y="203"/>
                  </a:cubicBezTo>
                  <a:cubicBezTo>
                    <a:pt x="168" y="157"/>
                    <a:pt x="168" y="157"/>
                    <a:pt x="168" y="157"/>
                  </a:cubicBezTo>
                  <a:cubicBezTo>
                    <a:pt x="159" y="144"/>
                    <a:pt x="149" y="134"/>
                    <a:pt x="149" y="134"/>
                  </a:cubicBezTo>
                  <a:cubicBezTo>
                    <a:pt x="149" y="134"/>
                    <a:pt x="158" y="141"/>
                    <a:pt x="168" y="150"/>
                  </a:cubicBezTo>
                  <a:cubicBezTo>
                    <a:pt x="168" y="132"/>
                    <a:pt x="168" y="132"/>
                    <a:pt x="168" y="132"/>
                  </a:cubicBezTo>
                  <a:cubicBezTo>
                    <a:pt x="159" y="122"/>
                    <a:pt x="150" y="114"/>
                    <a:pt x="146" y="112"/>
                  </a:cubicBezTo>
                  <a:close/>
                </a:path>
              </a:pathLst>
            </a:custGeom>
            <a:solidFill>
              <a:schemeClr val="dk1">
                <a:lumMod val="100000"/>
              </a:schemeClr>
            </a:solidFill>
            <a:ln>
              <a:noFill/>
            </a:ln>
            <a:extLst/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33">
                <a:defRPr/>
              </a:pPr>
              <a:endParaRPr lang="id-ID" sz="1349" kern="0">
                <a:solidFill>
                  <a:prstClr val="black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55" name="Oval 21">
              <a:extLst>
                <a:ext uri="{FF2B5EF4-FFF2-40B4-BE49-F238E27FC236}">
                  <a16:creationId xmlns:a16="http://schemas.microsoft.com/office/drawing/2014/main" id="{3DE383DC-0125-4C98-B475-78D3FF5DB5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90037" y="1458094"/>
              <a:ext cx="105938" cy="105938"/>
            </a:xfrm>
            <a:prstGeom prst="ellipse">
              <a:avLst/>
            </a:prstGeom>
            <a:solidFill>
              <a:schemeClr val="dk1">
                <a:lumMod val="100000"/>
              </a:schemeClr>
            </a:solidFill>
            <a:ln>
              <a:noFill/>
            </a:ln>
            <a:extLst/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33">
                <a:defRPr/>
              </a:pPr>
              <a:endParaRPr lang="id-ID" sz="1349" kern="0">
                <a:solidFill>
                  <a:prstClr val="black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56" name="Freeform 22">
              <a:extLst>
                <a:ext uri="{FF2B5EF4-FFF2-40B4-BE49-F238E27FC236}">
                  <a16:creationId xmlns:a16="http://schemas.microsoft.com/office/drawing/2014/main" id="{46A531A8-CF7E-479E-9CF7-E42FBB449EC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8126" y="1536655"/>
              <a:ext cx="166644" cy="347572"/>
            </a:xfrm>
            <a:custGeom>
              <a:avLst/>
              <a:gdLst>
                <a:gd name="T0" fmla="*/ 0 w 102"/>
                <a:gd name="T1" fmla="*/ 6 h 213"/>
                <a:gd name="T2" fmla="*/ 68 w 102"/>
                <a:gd name="T3" fmla="*/ 184 h 213"/>
                <a:gd name="T4" fmla="*/ 99 w 102"/>
                <a:gd name="T5" fmla="*/ 213 h 213"/>
                <a:gd name="T6" fmla="*/ 23 w 102"/>
                <a:gd name="T7" fmla="*/ 0 h 213"/>
                <a:gd name="T8" fmla="*/ 0 w 102"/>
                <a:gd name="T9" fmla="*/ 6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213">
                  <a:moveTo>
                    <a:pt x="0" y="6"/>
                  </a:moveTo>
                  <a:cubicBezTo>
                    <a:pt x="0" y="7"/>
                    <a:pt x="68" y="184"/>
                    <a:pt x="68" y="184"/>
                  </a:cubicBezTo>
                  <a:cubicBezTo>
                    <a:pt x="68" y="184"/>
                    <a:pt x="96" y="213"/>
                    <a:pt x="99" y="213"/>
                  </a:cubicBezTo>
                  <a:cubicBezTo>
                    <a:pt x="102" y="213"/>
                    <a:pt x="23" y="0"/>
                    <a:pt x="23" y="0"/>
                  </a:cubicBezTo>
                  <a:lnTo>
                    <a:pt x="0" y="6"/>
                  </a:lnTo>
                  <a:close/>
                </a:path>
              </a:pathLst>
            </a:custGeom>
            <a:solidFill>
              <a:schemeClr val="dk1">
                <a:lumMod val="100000"/>
              </a:schemeClr>
            </a:solidFill>
            <a:ln>
              <a:noFill/>
            </a:ln>
            <a:extLst/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33">
                <a:defRPr/>
              </a:pPr>
              <a:endParaRPr lang="id-ID" sz="1349" kern="0">
                <a:solidFill>
                  <a:prstClr val="black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57" name="Freeform 23">
              <a:extLst>
                <a:ext uri="{FF2B5EF4-FFF2-40B4-BE49-F238E27FC236}">
                  <a16:creationId xmlns:a16="http://schemas.microsoft.com/office/drawing/2014/main" id="{5B5738BE-54AE-448E-8892-874C55464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1718" y="1536655"/>
              <a:ext cx="178547" cy="342811"/>
            </a:xfrm>
            <a:custGeom>
              <a:avLst/>
              <a:gdLst>
                <a:gd name="T0" fmla="*/ 149 w 150"/>
                <a:gd name="T1" fmla="*/ 14 h 288"/>
                <a:gd name="T2" fmla="*/ 40 w 150"/>
                <a:gd name="T3" fmla="*/ 248 h 288"/>
                <a:gd name="T4" fmla="*/ 0 w 150"/>
                <a:gd name="T5" fmla="*/ 288 h 288"/>
                <a:gd name="T6" fmla="*/ 11 w 150"/>
                <a:gd name="T7" fmla="*/ 233 h 288"/>
                <a:gd name="T8" fmla="*/ 117 w 150"/>
                <a:gd name="T9" fmla="*/ 0 h 288"/>
                <a:gd name="T10" fmla="*/ 150 w 150"/>
                <a:gd name="T11" fmla="*/ 11 h 288"/>
                <a:gd name="T12" fmla="*/ 149 w 150"/>
                <a:gd name="T13" fmla="*/ 1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0" h="288">
                  <a:moveTo>
                    <a:pt x="149" y="14"/>
                  </a:moveTo>
                  <a:lnTo>
                    <a:pt x="40" y="248"/>
                  </a:lnTo>
                  <a:lnTo>
                    <a:pt x="0" y="288"/>
                  </a:lnTo>
                  <a:lnTo>
                    <a:pt x="11" y="233"/>
                  </a:lnTo>
                  <a:lnTo>
                    <a:pt x="117" y="0"/>
                  </a:lnTo>
                  <a:lnTo>
                    <a:pt x="150" y="11"/>
                  </a:lnTo>
                  <a:lnTo>
                    <a:pt x="149" y="14"/>
                  </a:lnTo>
                  <a:close/>
                </a:path>
              </a:pathLst>
            </a:custGeom>
            <a:solidFill>
              <a:schemeClr val="dk1">
                <a:lumMod val="100000"/>
              </a:schemeClr>
            </a:solidFill>
            <a:ln>
              <a:noFill/>
            </a:ln>
            <a:extLst/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33">
                <a:defRPr/>
              </a:pPr>
              <a:endParaRPr lang="id-ID" sz="1349" kern="0">
                <a:solidFill>
                  <a:prstClr val="black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58" name="Freeform 24">
              <a:extLst>
                <a:ext uri="{FF2B5EF4-FFF2-40B4-BE49-F238E27FC236}">
                  <a16:creationId xmlns:a16="http://schemas.microsoft.com/office/drawing/2014/main" id="{4BA901EF-1177-414F-A536-BB7DB6BF321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7649" y="1420004"/>
              <a:ext cx="19045" cy="59516"/>
            </a:xfrm>
            <a:custGeom>
              <a:avLst/>
              <a:gdLst>
                <a:gd name="T0" fmla="*/ 12 w 12"/>
                <a:gd name="T1" fmla="*/ 30 h 36"/>
                <a:gd name="T2" fmla="*/ 6 w 12"/>
                <a:gd name="T3" fmla="*/ 36 h 36"/>
                <a:gd name="T4" fmla="*/ 0 w 12"/>
                <a:gd name="T5" fmla="*/ 30 h 36"/>
                <a:gd name="T6" fmla="*/ 0 w 12"/>
                <a:gd name="T7" fmla="*/ 6 h 36"/>
                <a:gd name="T8" fmla="*/ 6 w 12"/>
                <a:gd name="T9" fmla="*/ 0 h 36"/>
                <a:gd name="T10" fmla="*/ 12 w 12"/>
                <a:gd name="T11" fmla="*/ 6 h 36"/>
                <a:gd name="T12" fmla="*/ 12 w 12"/>
                <a:gd name="T13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36">
                  <a:moveTo>
                    <a:pt x="12" y="30"/>
                  </a:moveTo>
                  <a:cubicBezTo>
                    <a:pt x="12" y="33"/>
                    <a:pt x="10" y="36"/>
                    <a:pt x="6" y="36"/>
                  </a:cubicBezTo>
                  <a:cubicBezTo>
                    <a:pt x="3" y="36"/>
                    <a:pt x="0" y="33"/>
                    <a:pt x="0" y="3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0" y="0"/>
                    <a:pt x="12" y="3"/>
                    <a:pt x="12" y="6"/>
                  </a:cubicBezTo>
                  <a:lnTo>
                    <a:pt x="12" y="30"/>
                  </a:lnTo>
                  <a:close/>
                </a:path>
              </a:pathLst>
            </a:custGeom>
            <a:solidFill>
              <a:schemeClr val="dk1">
                <a:lumMod val="100000"/>
              </a:schemeClr>
            </a:solidFill>
            <a:ln>
              <a:noFill/>
            </a:ln>
            <a:extLst/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33">
                <a:defRPr/>
              </a:pPr>
              <a:endParaRPr lang="id-ID" sz="1349" kern="0">
                <a:solidFill>
                  <a:prstClr val="black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59" name="Freeform 25">
              <a:extLst>
                <a:ext uri="{FF2B5EF4-FFF2-40B4-BE49-F238E27FC236}">
                  <a16:creationId xmlns:a16="http://schemas.microsoft.com/office/drawing/2014/main" id="{D47DB12E-A14F-464F-9ABD-ACCA1EA27CA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85384" y="1164087"/>
              <a:ext cx="169025" cy="457081"/>
            </a:xfrm>
            <a:custGeom>
              <a:avLst/>
              <a:gdLst>
                <a:gd name="T0" fmla="*/ 51 w 103"/>
                <a:gd name="T1" fmla="*/ 280 h 280"/>
                <a:gd name="T2" fmla="*/ 103 w 103"/>
                <a:gd name="T3" fmla="*/ 140 h 280"/>
                <a:gd name="T4" fmla="*/ 51 w 103"/>
                <a:gd name="T5" fmla="*/ 0 h 280"/>
                <a:gd name="T6" fmla="*/ 51 w 103"/>
                <a:gd name="T7" fmla="*/ 22 h 280"/>
                <a:gd name="T8" fmla="*/ 94 w 103"/>
                <a:gd name="T9" fmla="*/ 140 h 280"/>
                <a:gd name="T10" fmla="*/ 51 w 103"/>
                <a:gd name="T11" fmla="*/ 257 h 280"/>
                <a:gd name="T12" fmla="*/ 51 w 103"/>
                <a:gd name="T13" fmla="*/ 280 h 280"/>
                <a:gd name="T14" fmla="*/ 51 w 103"/>
                <a:gd name="T15" fmla="*/ 0 h 280"/>
                <a:gd name="T16" fmla="*/ 0 w 103"/>
                <a:gd name="T17" fmla="*/ 140 h 280"/>
                <a:gd name="T18" fmla="*/ 51 w 103"/>
                <a:gd name="T19" fmla="*/ 280 h 280"/>
                <a:gd name="T20" fmla="*/ 51 w 103"/>
                <a:gd name="T21" fmla="*/ 280 h 280"/>
                <a:gd name="T22" fmla="*/ 51 w 103"/>
                <a:gd name="T23" fmla="*/ 257 h 280"/>
                <a:gd name="T24" fmla="*/ 51 w 103"/>
                <a:gd name="T25" fmla="*/ 257 h 280"/>
                <a:gd name="T26" fmla="*/ 51 w 103"/>
                <a:gd name="T27" fmla="*/ 257 h 280"/>
                <a:gd name="T28" fmla="*/ 8 w 103"/>
                <a:gd name="T29" fmla="*/ 140 h 280"/>
                <a:gd name="T30" fmla="*/ 51 w 103"/>
                <a:gd name="T31" fmla="*/ 22 h 280"/>
                <a:gd name="T32" fmla="*/ 51 w 103"/>
                <a:gd name="T33" fmla="*/ 22 h 280"/>
                <a:gd name="T34" fmla="*/ 51 w 103"/>
                <a:gd name="T35" fmla="*/ 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3" h="280">
                  <a:moveTo>
                    <a:pt x="51" y="280"/>
                  </a:moveTo>
                  <a:cubicBezTo>
                    <a:pt x="80" y="280"/>
                    <a:pt x="103" y="217"/>
                    <a:pt x="103" y="140"/>
                  </a:cubicBezTo>
                  <a:cubicBezTo>
                    <a:pt x="103" y="62"/>
                    <a:pt x="80" y="0"/>
                    <a:pt x="51" y="0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75" y="22"/>
                    <a:pt x="94" y="75"/>
                    <a:pt x="94" y="140"/>
                  </a:cubicBezTo>
                  <a:cubicBezTo>
                    <a:pt x="94" y="204"/>
                    <a:pt x="75" y="257"/>
                    <a:pt x="51" y="257"/>
                  </a:cubicBezTo>
                  <a:lnTo>
                    <a:pt x="51" y="280"/>
                  </a:lnTo>
                  <a:close/>
                  <a:moveTo>
                    <a:pt x="51" y="0"/>
                  </a:moveTo>
                  <a:cubicBezTo>
                    <a:pt x="23" y="0"/>
                    <a:pt x="0" y="62"/>
                    <a:pt x="0" y="140"/>
                  </a:cubicBezTo>
                  <a:cubicBezTo>
                    <a:pt x="0" y="217"/>
                    <a:pt x="23" y="280"/>
                    <a:pt x="51" y="280"/>
                  </a:cubicBezTo>
                  <a:cubicBezTo>
                    <a:pt x="51" y="280"/>
                    <a:pt x="51" y="280"/>
                    <a:pt x="51" y="280"/>
                  </a:cubicBezTo>
                  <a:cubicBezTo>
                    <a:pt x="51" y="257"/>
                    <a:pt x="51" y="257"/>
                    <a:pt x="51" y="257"/>
                  </a:cubicBezTo>
                  <a:cubicBezTo>
                    <a:pt x="51" y="257"/>
                    <a:pt x="51" y="257"/>
                    <a:pt x="51" y="257"/>
                  </a:cubicBezTo>
                  <a:cubicBezTo>
                    <a:pt x="51" y="257"/>
                    <a:pt x="51" y="257"/>
                    <a:pt x="51" y="257"/>
                  </a:cubicBezTo>
                  <a:cubicBezTo>
                    <a:pt x="27" y="257"/>
                    <a:pt x="8" y="204"/>
                    <a:pt x="8" y="140"/>
                  </a:cubicBezTo>
                  <a:cubicBezTo>
                    <a:pt x="8" y="75"/>
                    <a:pt x="27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0"/>
                    <a:pt x="51" y="0"/>
                    <a:pt x="51" y="0"/>
                  </a:cubicBezTo>
                  <a:close/>
                </a:path>
              </a:pathLst>
            </a:custGeom>
            <a:solidFill>
              <a:schemeClr val="dk1">
                <a:lumMod val="100000"/>
              </a:schemeClr>
            </a:solidFill>
            <a:ln>
              <a:noFill/>
            </a:ln>
            <a:extLst/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33">
                <a:defRPr/>
              </a:pPr>
              <a:endParaRPr lang="id-ID" sz="1349" kern="0">
                <a:solidFill>
                  <a:prstClr val="black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60" name="Freeform 26">
              <a:extLst>
                <a:ext uri="{FF2B5EF4-FFF2-40B4-BE49-F238E27FC236}">
                  <a16:creationId xmlns:a16="http://schemas.microsoft.com/office/drawing/2014/main" id="{9DB162BB-1FE0-421D-AA9E-AF828CC6627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0165" y="1308114"/>
              <a:ext cx="458272" cy="167835"/>
            </a:xfrm>
            <a:custGeom>
              <a:avLst/>
              <a:gdLst>
                <a:gd name="T0" fmla="*/ 280 w 280"/>
                <a:gd name="T1" fmla="*/ 52 h 103"/>
                <a:gd name="T2" fmla="*/ 140 w 280"/>
                <a:gd name="T3" fmla="*/ 0 h 103"/>
                <a:gd name="T4" fmla="*/ 140 w 280"/>
                <a:gd name="T5" fmla="*/ 8 h 103"/>
                <a:gd name="T6" fmla="*/ 257 w 280"/>
                <a:gd name="T7" fmla="*/ 52 h 103"/>
                <a:gd name="T8" fmla="*/ 140 w 280"/>
                <a:gd name="T9" fmla="*/ 95 h 103"/>
                <a:gd name="T10" fmla="*/ 140 w 280"/>
                <a:gd name="T11" fmla="*/ 103 h 103"/>
                <a:gd name="T12" fmla="*/ 280 w 280"/>
                <a:gd name="T13" fmla="*/ 52 h 103"/>
                <a:gd name="T14" fmla="*/ 140 w 280"/>
                <a:gd name="T15" fmla="*/ 0 h 103"/>
                <a:gd name="T16" fmla="*/ 140 w 280"/>
                <a:gd name="T17" fmla="*/ 0 h 103"/>
                <a:gd name="T18" fmla="*/ 0 w 280"/>
                <a:gd name="T19" fmla="*/ 52 h 103"/>
                <a:gd name="T20" fmla="*/ 140 w 280"/>
                <a:gd name="T21" fmla="*/ 103 h 103"/>
                <a:gd name="T22" fmla="*/ 140 w 280"/>
                <a:gd name="T23" fmla="*/ 103 h 103"/>
                <a:gd name="T24" fmla="*/ 140 w 280"/>
                <a:gd name="T25" fmla="*/ 95 h 103"/>
                <a:gd name="T26" fmla="*/ 140 w 280"/>
                <a:gd name="T27" fmla="*/ 95 h 103"/>
                <a:gd name="T28" fmla="*/ 23 w 280"/>
                <a:gd name="T29" fmla="*/ 52 h 103"/>
                <a:gd name="T30" fmla="*/ 23 w 280"/>
                <a:gd name="T31" fmla="*/ 52 h 103"/>
                <a:gd name="T32" fmla="*/ 140 w 280"/>
                <a:gd name="T33" fmla="*/ 8 h 103"/>
                <a:gd name="T34" fmla="*/ 140 w 280"/>
                <a:gd name="T35" fmla="*/ 8 h 103"/>
                <a:gd name="T36" fmla="*/ 140 w 280"/>
                <a:gd name="T37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80" h="103">
                  <a:moveTo>
                    <a:pt x="280" y="52"/>
                  </a:moveTo>
                  <a:cubicBezTo>
                    <a:pt x="280" y="23"/>
                    <a:pt x="217" y="0"/>
                    <a:pt x="140" y="0"/>
                  </a:cubicBezTo>
                  <a:cubicBezTo>
                    <a:pt x="140" y="8"/>
                    <a:pt x="140" y="8"/>
                    <a:pt x="140" y="8"/>
                  </a:cubicBezTo>
                  <a:cubicBezTo>
                    <a:pt x="205" y="8"/>
                    <a:pt x="257" y="28"/>
                    <a:pt x="257" y="52"/>
                  </a:cubicBezTo>
                  <a:cubicBezTo>
                    <a:pt x="257" y="75"/>
                    <a:pt x="205" y="95"/>
                    <a:pt x="140" y="95"/>
                  </a:cubicBezTo>
                  <a:cubicBezTo>
                    <a:pt x="140" y="103"/>
                    <a:pt x="140" y="103"/>
                    <a:pt x="140" y="103"/>
                  </a:cubicBezTo>
                  <a:cubicBezTo>
                    <a:pt x="217" y="103"/>
                    <a:pt x="280" y="80"/>
                    <a:pt x="280" y="52"/>
                  </a:cubicBezTo>
                  <a:close/>
                  <a:moveTo>
                    <a:pt x="140" y="0"/>
                  </a:moveTo>
                  <a:cubicBezTo>
                    <a:pt x="140" y="0"/>
                    <a:pt x="140" y="0"/>
                    <a:pt x="140" y="0"/>
                  </a:cubicBezTo>
                  <a:cubicBezTo>
                    <a:pt x="63" y="0"/>
                    <a:pt x="0" y="23"/>
                    <a:pt x="0" y="52"/>
                  </a:cubicBezTo>
                  <a:cubicBezTo>
                    <a:pt x="0" y="80"/>
                    <a:pt x="63" y="103"/>
                    <a:pt x="140" y="103"/>
                  </a:cubicBezTo>
                  <a:cubicBezTo>
                    <a:pt x="140" y="103"/>
                    <a:pt x="140" y="103"/>
                    <a:pt x="140" y="103"/>
                  </a:cubicBezTo>
                  <a:cubicBezTo>
                    <a:pt x="140" y="95"/>
                    <a:pt x="140" y="95"/>
                    <a:pt x="140" y="95"/>
                  </a:cubicBezTo>
                  <a:cubicBezTo>
                    <a:pt x="140" y="95"/>
                    <a:pt x="140" y="95"/>
                    <a:pt x="140" y="95"/>
                  </a:cubicBezTo>
                  <a:cubicBezTo>
                    <a:pt x="75" y="95"/>
                    <a:pt x="23" y="75"/>
                    <a:pt x="23" y="52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23" y="28"/>
                    <a:pt x="75" y="8"/>
                    <a:pt x="140" y="8"/>
                  </a:cubicBezTo>
                  <a:cubicBezTo>
                    <a:pt x="140" y="8"/>
                    <a:pt x="140" y="8"/>
                    <a:pt x="140" y="8"/>
                  </a:cubicBezTo>
                  <a:lnTo>
                    <a:pt x="140" y="0"/>
                  </a:lnTo>
                  <a:close/>
                </a:path>
              </a:pathLst>
            </a:custGeom>
            <a:solidFill>
              <a:schemeClr val="dk1">
                <a:lumMod val="100000"/>
              </a:schemeClr>
            </a:solidFill>
            <a:ln>
              <a:noFill/>
            </a:ln>
            <a:extLst/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33">
                <a:defRPr/>
              </a:pPr>
              <a:endParaRPr lang="id-ID" sz="1349" kern="0">
                <a:solidFill>
                  <a:prstClr val="black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61" name="Freeform 27">
              <a:extLst>
                <a:ext uri="{FF2B5EF4-FFF2-40B4-BE49-F238E27FC236}">
                  <a16:creationId xmlns:a16="http://schemas.microsoft.com/office/drawing/2014/main" id="{1D531C6D-409F-4828-AFB0-078C7D0B6D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74684" y="1204558"/>
              <a:ext cx="389233" cy="373759"/>
            </a:xfrm>
            <a:custGeom>
              <a:avLst/>
              <a:gdLst>
                <a:gd name="T0" fmla="*/ 218 w 238"/>
                <a:gd name="T1" fmla="*/ 16 h 229"/>
                <a:gd name="T2" fmla="*/ 119 w 238"/>
                <a:gd name="T3" fmla="*/ 46 h 229"/>
                <a:gd name="T4" fmla="*/ 119 w 238"/>
                <a:gd name="T5" fmla="*/ 57 h 229"/>
                <a:gd name="T6" fmla="*/ 202 w 238"/>
                <a:gd name="T7" fmla="*/ 32 h 229"/>
                <a:gd name="T8" fmla="*/ 150 w 238"/>
                <a:gd name="T9" fmla="*/ 145 h 229"/>
                <a:gd name="T10" fmla="*/ 119 w 238"/>
                <a:gd name="T11" fmla="*/ 172 h 229"/>
                <a:gd name="T12" fmla="*/ 119 w 238"/>
                <a:gd name="T13" fmla="*/ 183 h 229"/>
                <a:gd name="T14" fmla="*/ 156 w 238"/>
                <a:gd name="T15" fmla="*/ 151 h 229"/>
                <a:gd name="T16" fmla="*/ 218 w 238"/>
                <a:gd name="T17" fmla="*/ 16 h 229"/>
                <a:gd name="T18" fmla="*/ 119 w 238"/>
                <a:gd name="T19" fmla="*/ 46 h 229"/>
                <a:gd name="T20" fmla="*/ 83 w 238"/>
                <a:gd name="T21" fmla="*/ 78 h 229"/>
                <a:gd name="T22" fmla="*/ 20 w 238"/>
                <a:gd name="T23" fmla="*/ 214 h 229"/>
                <a:gd name="T24" fmla="*/ 119 w 238"/>
                <a:gd name="T25" fmla="*/ 183 h 229"/>
                <a:gd name="T26" fmla="*/ 119 w 238"/>
                <a:gd name="T27" fmla="*/ 172 h 229"/>
                <a:gd name="T28" fmla="*/ 36 w 238"/>
                <a:gd name="T29" fmla="*/ 197 h 229"/>
                <a:gd name="T30" fmla="*/ 36 w 238"/>
                <a:gd name="T31" fmla="*/ 197 h 229"/>
                <a:gd name="T32" fmla="*/ 89 w 238"/>
                <a:gd name="T33" fmla="*/ 84 h 229"/>
                <a:gd name="T34" fmla="*/ 119 w 238"/>
                <a:gd name="T35" fmla="*/ 57 h 229"/>
                <a:gd name="T36" fmla="*/ 119 w 238"/>
                <a:gd name="T37" fmla="*/ 46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38" h="229">
                  <a:moveTo>
                    <a:pt x="218" y="16"/>
                  </a:moveTo>
                  <a:cubicBezTo>
                    <a:pt x="202" y="0"/>
                    <a:pt x="162" y="13"/>
                    <a:pt x="119" y="46"/>
                  </a:cubicBezTo>
                  <a:cubicBezTo>
                    <a:pt x="119" y="57"/>
                    <a:pt x="119" y="57"/>
                    <a:pt x="119" y="57"/>
                  </a:cubicBezTo>
                  <a:cubicBezTo>
                    <a:pt x="155" y="30"/>
                    <a:pt x="189" y="19"/>
                    <a:pt x="202" y="32"/>
                  </a:cubicBezTo>
                  <a:cubicBezTo>
                    <a:pt x="219" y="49"/>
                    <a:pt x="195" y="99"/>
                    <a:pt x="150" y="145"/>
                  </a:cubicBezTo>
                  <a:cubicBezTo>
                    <a:pt x="140" y="155"/>
                    <a:pt x="129" y="164"/>
                    <a:pt x="119" y="172"/>
                  </a:cubicBezTo>
                  <a:cubicBezTo>
                    <a:pt x="119" y="183"/>
                    <a:pt x="119" y="183"/>
                    <a:pt x="119" y="183"/>
                  </a:cubicBezTo>
                  <a:cubicBezTo>
                    <a:pt x="131" y="174"/>
                    <a:pt x="144" y="163"/>
                    <a:pt x="156" y="151"/>
                  </a:cubicBezTo>
                  <a:cubicBezTo>
                    <a:pt x="210" y="96"/>
                    <a:pt x="238" y="36"/>
                    <a:pt x="218" y="16"/>
                  </a:cubicBezTo>
                  <a:close/>
                  <a:moveTo>
                    <a:pt x="119" y="46"/>
                  </a:moveTo>
                  <a:cubicBezTo>
                    <a:pt x="107" y="55"/>
                    <a:pt x="95" y="66"/>
                    <a:pt x="83" y="78"/>
                  </a:cubicBezTo>
                  <a:cubicBezTo>
                    <a:pt x="28" y="133"/>
                    <a:pt x="0" y="193"/>
                    <a:pt x="20" y="214"/>
                  </a:cubicBezTo>
                  <a:cubicBezTo>
                    <a:pt x="36" y="229"/>
                    <a:pt x="76" y="216"/>
                    <a:pt x="119" y="183"/>
                  </a:cubicBezTo>
                  <a:cubicBezTo>
                    <a:pt x="119" y="172"/>
                    <a:pt x="119" y="172"/>
                    <a:pt x="119" y="172"/>
                  </a:cubicBezTo>
                  <a:cubicBezTo>
                    <a:pt x="83" y="199"/>
                    <a:pt x="49" y="211"/>
                    <a:pt x="36" y="197"/>
                  </a:cubicBezTo>
                  <a:cubicBezTo>
                    <a:pt x="36" y="197"/>
                    <a:pt x="36" y="197"/>
                    <a:pt x="36" y="197"/>
                  </a:cubicBezTo>
                  <a:cubicBezTo>
                    <a:pt x="19" y="181"/>
                    <a:pt x="43" y="130"/>
                    <a:pt x="89" y="84"/>
                  </a:cubicBezTo>
                  <a:cubicBezTo>
                    <a:pt x="99" y="74"/>
                    <a:pt x="109" y="65"/>
                    <a:pt x="119" y="57"/>
                  </a:cubicBezTo>
                  <a:lnTo>
                    <a:pt x="119" y="46"/>
                  </a:lnTo>
                  <a:close/>
                </a:path>
              </a:pathLst>
            </a:custGeom>
            <a:solidFill>
              <a:schemeClr val="dk1">
                <a:lumMod val="100000"/>
              </a:schemeClr>
            </a:solidFill>
            <a:ln>
              <a:noFill/>
            </a:ln>
            <a:extLst/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33">
                <a:defRPr/>
              </a:pPr>
              <a:endParaRPr lang="id-ID" sz="1349" kern="0">
                <a:solidFill>
                  <a:prstClr val="black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62" name="Freeform 28">
              <a:extLst>
                <a:ext uri="{FF2B5EF4-FFF2-40B4-BE49-F238E27FC236}">
                  <a16:creationId xmlns:a16="http://schemas.microsoft.com/office/drawing/2014/main" id="{A1C66430-A133-445C-9FA1-7E5F96678D6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74684" y="1204558"/>
              <a:ext cx="389233" cy="373759"/>
            </a:xfrm>
            <a:custGeom>
              <a:avLst/>
              <a:gdLst>
                <a:gd name="T0" fmla="*/ 218 w 238"/>
                <a:gd name="T1" fmla="*/ 214 h 229"/>
                <a:gd name="T2" fmla="*/ 156 w 238"/>
                <a:gd name="T3" fmla="*/ 78 h 229"/>
                <a:gd name="T4" fmla="*/ 119 w 238"/>
                <a:gd name="T5" fmla="*/ 46 h 229"/>
                <a:gd name="T6" fmla="*/ 119 w 238"/>
                <a:gd name="T7" fmla="*/ 57 h 229"/>
                <a:gd name="T8" fmla="*/ 150 w 238"/>
                <a:gd name="T9" fmla="*/ 84 h 229"/>
                <a:gd name="T10" fmla="*/ 202 w 238"/>
                <a:gd name="T11" fmla="*/ 197 h 229"/>
                <a:gd name="T12" fmla="*/ 119 w 238"/>
                <a:gd name="T13" fmla="*/ 172 h 229"/>
                <a:gd name="T14" fmla="*/ 119 w 238"/>
                <a:gd name="T15" fmla="*/ 183 h 229"/>
                <a:gd name="T16" fmla="*/ 218 w 238"/>
                <a:gd name="T17" fmla="*/ 214 h 229"/>
                <a:gd name="T18" fmla="*/ 119 w 238"/>
                <a:gd name="T19" fmla="*/ 46 h 229"/>
                <a:gd name="T20" fmla="*/ 20 w 238"/>
                <a:gd name="T21" fmla="*/ 16 h 229"/>
                <a:gd name="T22" fmla="*/ 83 w 238"/>
                <a:gd name="T23" fmla="*/ 151 h 229"/>
                <a:gd name="T24" fmla="*/ 119 w 238"/>
                <a:gd name="T25" fmla="*/ 183 h 229"/>
                <a:gd name="T26" fmla="*/ 119 w 238"/>
                <a:gd name="T27" fmla="*/ 172 h 229"/>
                <a:gd name="T28" fmla="*/ 89 w 238"/>
                <a:gd name="T29" fmla="*/ 145 h 229"/>
                <a:gd name="T30" fmla="*/ 36 w 238"/>
                <a:gd name="T31" fmla="*/ 32 h 229"/>
                <a:gd name="T32" fmla="*/ 36 w 238"/>
                <a:gd name="T33" fmla="*/ 32 h 229"/>
                <a:gd name="T34" fmla="*/ 119 w 238"/>
                <a:gd name="T35" fmla="*/ 57 h 229"/>
                <a:gd name="T36" fmla="*/ 119 w 238"/>
                <a:gd name="T37" fmla="*/ 46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38" h="229">
                  <a:moveTo>
                    <a:pt x="218" y="214"/>
                  </a:moveTo>
                  <a:cubicBezTo>
                    <a:pt x="238" y="193"/>
                    <a:pt x="210" y="133"/>
                    <a:pt x="156" y="78"/>
                  </a:cubicBezTo>
                  <a:cubicBezTo>
                    <a:pt x="144" y="66"/>
                    <a:pt x="131" y="55"/>
                    <a:pt x="119" y="46"/>
                  </a:cubicBezTo>
                  <a:cubicBezTo>
                    <a:pt x="119" y="57"/>
                    <a:pt x="119" y="57"/>
                    <a:pt x="119" y="57"/>
                  </a:cubicBezTo>
                  <a:cubicBezTo>
                    <a:pt x="129" y="65"/>
                    <a:pt x="140" y="74"/>
                    <a:pt x="150" y="84"/>
                  </a:cubicBezTo>
                  <a:cubicBezTo>
                    <a:pt x="195" y="130"/>
                    <a:pt x="219" y="181"/>
                    <a:pt x="202" y="197"/>
                  </a:cubicBezTo>
                  <a:cubicBezTo>
                    <a:pt x="189" y="211"/>
                    <a:pt x="155" y="199"/>
                    <a:pt x="119" y="172"/>
                  </a:cubicBezTo>
                  <a:cubicBezTo>
                    <a:pt x="119" y="183"/>
                    <a:pt x="119" y="183"/>
                    <a:pt x="119" y="183"/>
                  </a:cubicBezTo>
                  <a:cubicBezTo>
                    <a:pt x="162" y="216"/>
                    <a:pt x="202" y="229"/>
                    <a:pt x="218" y="214"/>
                  </a:cubicBezTo>
                  <a:close/>
                  <a:moveTo>
                    <a:pt x="119" y="46"/>
                  </a:moveTo>
                  <a:cubicBezTo>
                    <a:pt x="76" y="13"/>
                    <a:pt x="36" y="0"/>
                    <a:pt x="20" y="16"/>
                  </a:cubicBezTo>
                  <a:cubicBezTo>
                    <a:pt x="0" y="36"/>
                    <a:pt x="28" y="96"/>
                    <a:pt x="83" y="151"/>
                  </a:cubicBezTo>
                  <a:cubicBezTo>
                    <a:pt x="95" y="163"/>
                    <a:pt x="107" y="174"/>
                    <a:pt x="119" y="183"/>
                  </a:cubicBezTo>
                  <a:cubicBezTo>
                    <a:pt x="119" y="172"/>
                    <a:pt x="119" y="172"/>
                    <a:pt x="119" y="172"/>
                  </a:cubicBezTo>
                  <a:cubicBezTo>
                    <a:pt x="109" y="164"/>
                    <a:pt x="99" y="155"/>
                    <a:pt x="89" y="145"/>
                  </a:cubicBezTo>
                  <a:cubicBezTo>
                    <a:pt x="43" y="99"/>
                    <a:pt x="19" y="49"/>
                    <a:pt x="36" y="3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49" y="19"/>
                    <a:pt x="83" y="30"/>
                    <a:pt x="119" y="57"/>
                  </a:cubicBezTo>
                  <a:lnTo>
                    <a:pt x="119" y="46"/>
                  </a:lnTo>
                  <a:close/>
                </a:path>
              </a:pathLst>
            </a:custGeom>
            <a:solidFill>
              <a:schemeClr val="dk1">
                <a:lumMod val="100000"/>
              </a:schemeClr>
            </a:solidFill>
            <a:ln>
              <a:noFill/>
            </a:ln>
            <a:extLst/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33">
                <a:defRPr/>
              </a:pPr>
              <a:endParaRPr lang="id-ID" sz="1349" kern="0">
                <a:solidFill>
                  <a:prstClr val="black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63" name="Oval 29">
              <a:extLst>
                <a:ext uri="{FF2B5EF4-FFF2-40B4-BE49-F238E27FC236}">
                  <a16:creationId xmlns:a16="http://schemas.microsoft.com/office/drawing/2014/main" id="{47EC9377-1FE9-4A2E-A94B-8DECDD67BE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5377" y="1356918"/>
              <a:ext cx="70229" cy="70229"/>
            </a:xfrm>
            <a:prstGeom prst="ellipse">
              <a:avLst/>
            </a:prstGeom>
            <a:solidFill>
              <a:schemeClr val="dk1">
                <a:lumMod val="100000"/>
              </a:schemeClr>
            </a:solidFill>
            <a:ln>
              <a:noFill/>
            </a:ln>
            <a:extLst/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33">
                <a:defRPr/>
              </a:pPr>
              <a:endParaRPr lang="id-ID" sz="1349" kern="0">
                <a:solidFill>
                  <a:prstClr val="black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64" name="Freeform 30">
              <a:extLst>
                <a:ext uri="{FF2B5EF4-FFF2-40B4-BE49-F238E27FC236}">
                  <a16:creationId xmlns:a16="http://schemas.microsoft.com/office/drawing/2014/main" id="{14A36185-5EAD-4A03-B1B6-7BF586B7FDB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74589" y="1034342"/>
              <a:ext cx="192831" cy="365427"/>
            </a:xfrm>
            <a:custGeom>
              <a:avLst/>
              <a:gdLst>
                <a:gd name="T0" fmla="*/ 67 w 162"/>
                <a:gd name="T1" fmla="*/ 307 h 307"/>
                <a:gd name="T2" fmla="*/ 162 w 162"/>
                <a:gd name="T3" fmla="*/ 307 h 307"/>
                <a:gd name="T4" fmla="*/ 67 w 162"/>
                <a:gd name="T5" fmla="*/ 127 h 307"/>
                <a:gd name="T6" fmla="*/ 67 w 162"/>
                <a:gd name="T7" fmla="*/ 193 h 307"/>
                <a:gd name="T8" fmla="*/ 110 w 162"/>
                <a:gd name="T9" fmla="*/ 267 h 307"/>
                <a:gd name="T10" fmla="*/ 67 w 162"/>
                <a:gd name="T11" fmla="*/ 267 h 307"/>
                <a:gd name="T12" fmla="*/ 67 w 162"/>
                <a:gd name="T13" fmla="*/ 307 h 307"/>
                <a:gd name="T14" fmla="*/ 0 w 162"/>
                <a:gd name="T15" fmla="*/ 0 h 307"/>
                <a:gd name="T16" fmla="*/ 0 w 162"/>
                <a:gd name="T17" fmla="*/ 307 h 307"/>
                <a:gd name="T18" fmla="*/ 67 w 162"/>
                <a:gd name="T19" fmla="*/ 307 h 307"/>
                <a:gd name="T20" fmla="*/ 67 w 162"/>
                <a:gd name="T21" fmla="*/ 267 h 307"/>
                <a:gd name="T22" fmla="*/ 24 w 162"/>
                <a:gd name="T23" fmla="*/ 267 h 307"/>
                <a:gd name="T24" fmla="*/ 24 w 162"/>
                <a:gd name="T25" fmla="*/ 120 h 307"/>
                <a:gd name="T26" fmla="*/ 24 w 162"/>
                <a:gd name="T27" fmla="*/ 120 h 307"/>
                <a:gd name="T28" fmla="*/ 67 w 162"/>
                <a:gd name="T29" fmla="*/ 193 h 307"/>
                <a:gd name="T30" fmla="*/ 67 w 162"/>
                <a:gd name="T31" fmla="*/ 127 h 307"/>
                <a:gd name="T32" fmla="*/ 0 w 162"/>
                <a:gd name="T33" fmla="*/ 0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2" h="307">
                  <a:moveTo>
                    <a:pt x="67" y="307"/>
                  </a:moveTo>
                  <a:lnTo>
                    <a:pt x="162" y="307"/>
                  </a:lnTo>
                  <a:lnTo>
                    <a:pt x="67" y="127"/>
                  </a:lnTo>
                  <a:lnTo>
                    <a:pt x="67" y="193"/>
                  </a:lnTo>
                  <a:lnTo>
                    <a:pt x="110" y="267"/>
                  </a:lnTo>
                  <a:lnTo>
                    <a:pt x="67" y="267"/>
                  </a:lnTo>
                  <a:lnTo>
                    <a:pt x="67" y="307"/>
                  </a:lnTo>
                  <a:close/>
                  <a:moveTo>
                    <a:pt x="0" y="0"/>
                  </a:moveTo>
                  <a:lnTo>
                    <a:pt x="0" y="307"/>
                  </a:lnTo>
                  <a:lnTo>
                    <a:pt x="67" y="307"/>
                  </a:lnTo>
                  <a:lnTo>
                    <a:pt x="67" y="267"/>
                  </a:lnTo>
                  <a:lnTo>
                    <a:pt x="24" y="267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67" y="193"/>
                  </a:lnTo>
                  <a:lnTo>
                    <a:pt x="67" y="1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1">
                <a:lumMod val="100000"/>
              </a:schemeClr>
            </a:solidFill>
            <a:ln>
              <a:noFill/>
            </a:ln>
            <a:extLst/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33">
                <a:defRPr/>
              </a:pPr>
              <a:endParaRPr lang="id-ID" sz="1349" kern="0">
                <a:solidFill>
                  <a:prstClr val="black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65" name="Rectangle 31">
              <a:extLst>
                <a:ext uri="{FF2B5EF4-FFF2-40B4-BE49-F238E27FC236}">
                  <a16:creationId xmlns:a16="http://schemas.microsoft.com/office/drawing/2014/main" id="{FA19F9E8-2759-450B-B944-D5C7AAF264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8174" y="1033152"/>
              <a:ext cx="48803" cy="355905"/>
            </a:xfrm>
            <a:prstGeom prst="rect">
              <a:avLst/>
            </a:prstGeom>
            <a:solidFill>
              <a:schemeClr val="dk1">
                <a:lumMod val="100000"/>
              </a:schemeClr>
            </a:solidFill>
            <a:ln>
              <a:noFill/>
            </a:ln>
            <a:extLst/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33">
                <a:defRPr/>
              </a:pPr>
              <a:endParaRPr lang="id-ID" sz="1349" kern="0">
                <a:solidFill>
                  <a:prstClr val="black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66" name="Freeform 32">
              <a:extLst>
                <a:ext uri="{FF2B5EF4-FFF2-40B4-BE49-F238E27FC236}">
                  <a16:creationId xmlns:a16="http://schemas.microsoft.com/office/drawing/2014/main" id="{8FAB9464-37F0-4F1D-9AE5-7C7C320C718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7436" y="2825767"/>
              <a:ext cx="421372" cy="308292"/>
            </a:xfrm>
            <a:custGeom>
              <a:avLst/>
              <a:gdLst>
                <a:gd name="T0" fmla="*/ 213 w 258"/>
                <a:gd name="T1" fmla="*/ 31 h 189"/>
                <a:gd name="T2" fmla="*/ 204 w 258"/>
                <a:gd name="T3" fmla="*/ 69 h 189"/>
                <a:gd name="T4" fmla="*/ 228 w 258"/>
                <a:gd name="T5" fmla="*/ 109 h 189"/>
                <a:gd name="T6" fmla="*/ 204 w 258"/>
                <a:gd name="T7" fmla="*/ 146 h 189"/>
                <a:gd name="T8" fmla="*/ 204 w 258"/>
                <a:gd name="T9" fmla="*/ 27 h 189"/>
                <a:gd name="T10" fmla="*/ 91 w 258"/>
                <a:gd name="T11" fmla="*/ 14 h 189"/>
                <a:gd name="T12" fmla="*/ 97 w 258"/>
                <a:gd name="T13" fmla="*/ 15 h 189"/>
                <a:gd name="T14" fmla="*/ 91 w 258"/>
                <a:gd name="T15" fmla="*/ 42 h 189"/>
                <a:gd name="T16" fmla="*/ 91 w 258"/>
                <a:gd name="T17" fmla="*/ 162 h 189"/>
                <a:gd name="T18" fmla="*/ 166 w 258"/>
                <a:gd name="T19" fmla="*/ 145 h 189"/>
                <a:gd name="T20" fmla="*/ 204 w 258"/>
                <a:gd name="T21" fmla="*/ 125 h 189"/>
                <a:gd name="T22" fmla="*/ 191 w 258"/>
                <a:gd name="T23" fmla="*/ 122 h 189"/>
                <a:gd name="T24" fmla="*/ 204 w 258"/>
                <a:gd name="T25" fmla="*/ 69 h 189"/>
                <a:gd name="T26" fmla="*/ 91 w 258"/>
                <a:gd name="T27" fmla="*/ 6 h 189"/>
                <a:gd name="T28" fmla="*/ 78 w 258"/>
                <a:gd name="T29" fmla="*/ 24 h 189"/>
                <a:gd name="T30" fmla="*/ 91 w 258"/>
                <a:gd name="T31" fmla="*/ 14 h 189"/>
                <a:gd name="T32" fmla="*/ 78 w 258"/>
                <a:gd name="T33" fmla="*/ 188 h 189"/>
                <a:gd name="T34" fmla="*/ 91 w 258"/>
                <a:gd name="T35" fmla="*/ 162 h 189"/>
                <a:gd name="T36" fmla="*/ 78 w 258"/>
                <a:gd name="T37" fmla="*/ 176 h 189"/>
                <a:gd name="T38" fmla="*/ 91 w 258"/>
                <a:gd name="T39" fmla="*/ 42 h 189"/>
                <a:gd name="T40" fmla="*/ 80 w 258"/>
                <a:gd name="T41" fmla="*/ 134 h 189"/>
                <a:gd name="T42" fmla="*/ 78 w 258"/>
                <a:gd name="T43" fmla="*/ 64 h 189"/>
                <a:gd name="T44" fmla="*/ 78 w 258"/>
                <a:gd name="T45" fmla="*/ 33 h 189"/>
                <a:gd name="T46" fmla="*/ 91 w 258"/>
                <a:gd name="T47" fmla="*/ 42 h 189"/>
                <a:gd name="T48" fmla="*/ 60 w 258"/>
                <a:gd name="T49" fmla="*/ 18 h 189"/>
                <a:gd name="T50" fmla="*/ 68 w 258"/>
                <a:gd name="T51" fmla="*/ 42 h 189"/>
                <a:gd name="T52" fmla="*/ 78 w 258"/>
                <a:gd name="T53" fmla="*/ 33 h 189"/>
                <a:gd name="T54" fmla="*/ 78 w 258"/>
                <a:gd name="T55" fmla="*/ 9 h 189"/>
                <a:gd name="T56" fmla="*/ 78 w 258"/>
                <a:gd name="T57" fmla="*/ 188 h 189"/>
                <a:gd name="T58" fmla="*/ 60 w 258"/>
                <a:gd name="T59" fmla="*/ 176 h 189"/>
                <a:gd name="T60" fmla="*/ 78 w 258"/>
                <a:gd name="T61" fmla="*/ 64 h 189"/>
                <a:gd name="T62" fmla="*/ 60 w 258"/>
                <a:gd name="T63" fmla="*/ 134 h 189"/>
                <a:gd name="T64" fmla="*/ 70 w 258"/>
                <a:gd name="T65" fmla="*/ 116 h 189"/>
                <a:gd name="T66" fmla="*/ 60 w 258"/>
                <a:gd name="T67" fmla="*/ 87 h 189"/>
                <a:gd name="T68" fmla="*/ 76 w 258"/>
                <a:gd name="T69" fmla="*/ 68 h 189"/>
                <a:gd name="T70" fmla="*/ 60 w 258"/>
                <a:gd name="T71" fmla="*/ 18 h 189"/>
                <a:gd name="T72" fmla="*/ 60 w 258"/>
                <a:gd name="T73" fmla="*/ 187 h 189"/>
                <a:gd name="T74" fmla="*/ 59 w 258"/>
                <a:gd name="T75" fmla="*/ 175 h 189"/>
                <a:gd name="T76" fmla="*/ 49 w 258"/>
                <a:gd name="T77" fmla="*/ 144 h 189"/>
                <a:gd name="T78" fmla="*/ 60 w 258"/>
                <a:gd name="T79" fmla="*/ 125 h 189"/>
                <a:gd name="T80" fmla="*/ 41 w 258"/>
                <a:gd name="T81" fmla="*/ 125 h 189"/>
                <a:gd name="T82" fmla="*/ 60 w 258"/>
                <a:gd name="T83" fmla="*/ 87 h 189"/>
                <a:gd name="T84" fmla="*/ 51 w 258"/>
                <a:gd name="T85" fmla="*/ 76 h 189"/>
                <a:gd name="T86" fmla="*/ 43 w 258"/>
                <a:gd name="T87" fmla="*/ 51 h 189"/>
                <a:gd name="T88" fmla="*/ 60 w 258"/>
                <a:gd name="T89" fmla="*/ 18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58" h="189">
                  <a:moveTo>
                    <a:pt x="253" y="104"/>
                  </a:moveTo>
                  <a:cubicBezTo>
                    <a:pt x="258" y="60"/>
                    <a:pt x="213" y="31"/>
                    <a:pt x="213" y="31"/>
                  </a:cubicBezTo>
                  <a:cubicBezTo>
                    <a:pt x="210" y="30"/>
                    <a:pt x="207" y="28"/>
                    <a:pt x="204" y="27"/>
                  </a:cubicBezTo>
                  <a:cubicBezTo>
                    <a:pt x="204" y="69"/>
                    <a:pt x="204" y="69"/>
                    <a:pt x="204" y="69"/>
                  </a:cubicBezTo>
                  <a:cubicBezTo>
                    <a:pt x="208" y="69"/>
                    <a:pt x="212" y="70"/>
                    <a:pt x="216" y="72"/>
                  </a:cubicBezTo>
                  <a:cubicBezTo>
                    <a:pt x="230" y="79"/>
                    <a:pt x="235" y="95"/>
                    <a:pt x="228" y="109"/>
                  </a:cubicBezTo>
                  <a:cubicBezTo>
                    <a:pt x="224" y="119"/>
                    <a:pt x="214" y="125"/>
                    <a:pt x="204" y="125"/>
                  </a:cubicBezTo>
                  <a:cubicBezTo>
                    <a:pt x="204" y="146"/>
                    <a:pt x="204" y="146"/>
                    <a:pt x="204" y="146"/>
                  </a:cubicBezTo>
                  <a:cubicBezTo>
                    <a:pt x="230" y="144"/>
                    <a:pt x="249" y="134"/>
                    <a:pt x="253" y="104"/>
                  </a:cubicBezTo>
                  <a:close/>
                  <a:moveTo>
                    <a:pt x="204" y="27"/>
                  </a:moveTo>
                  <a:cubicBezTo>
                    <a:pt x="156" y="5"/>
                    <a:pt x="119" y="0"/>
                    <a:pt x="91" y="6"/>
                  </a:cubicBezTo>
                  <a:cubicBezTo>
                    <a:pt x="91" y="14"/>
                    <a:pt x="91" y="14"/>
                    <a:pt x="91" y="14"/>
                  </a:cubicBezTo>
                  <a:cubicBezTo>
                    <a:pt x="93" y="14"/>
                    <a:pt x="95" y="14"/>
                    <a:pt x="97" y="15"/>
                  </a:cubicBezTo>
                  <a:cubicBezTo>
                    <a:pt x="97" y="15"/>
                    <a:pt x="97" y="15"/>
                    <a:pt x="97" y="15"/>
                  </a:cubicBezTo>
                  <a:cubicBezTo>
                    <a:pt x="104" y="19"/>
                    <a:pt x="107" y="27"/>
                    <a:pt x="103" y="34"/>
                  </a:cubicBezTo>
                  <a:cubicBezTo>
                    <a:pt x="101" y="39"/>
                    <a:pt x="96" y="42"/>
                    <a:pt x="91" y="42"/>
                  </a:cubicBezTo>
                  <a:cubicBezTo>
                    <a:pt x="91" y="146"/>
                    <a:pt x="91" y="146"/>
                    <a:pt x="91" y="146"/>
                  </a:cubicBezTo>
                  <a:cubicBezTo>
                    <a:pt x="93" y="151"/>
                    <a:pt x="93" y="157"/>
                    <a:pt x="91" y="162"/>
                  </a:cubicBezTo>
                  <a:cubicBezTo>
                    <a:pt x="91" y="185"/>
                    <a:pt x="91" y="185"/>
                    <a:pt x="91" y="185"/>
                  </a:cubicBezTo>
                  <a:cubicBezTo>
                    <a:pt x="117" y="174"/>
                    <a:pt x="138" y="143"/>
                    <a:pt x="166" y="145"/>
                  </a:cubicBezTo>
                  <a:cubicBezTo>
                    <a:pt x="179" y="147"/>
                    <a:pt x="192" y="147"/>
                    <a:pt x="204" y="146"/>
                  </a:cubicBezTo>
                  <a:cubicBezTo>
                    <a:pt x="204" y="125"/>
                    <a:pt x="204" y="125"/>
                    <a:pt x="204" y="125"/>
                  </a:cubicBezTo>
                  <a:cubicBezTo>
                    <a:pt x="199" y="125"/>
                    <a:pt x="195" y="124"/>
                    <a:pt x="191" y="122"/>
                  </a:cubicBezTo>
                  <a:cubicBezTo>
                    <a:pt x="191" y="122"/>
                    <a:pt x="191" y="122"/>
                    <a:pt x="191" y="122"/>
                  </a:cubicBezTo>
                  <a:cubicBezTo>
                    <a:pt x="177" y="115"/>
                    <a:pt x="172" y="98"/>
                    <a:pt x="179" y="84"/>
                  </a:cubicBezTo>
                  <a:cubicBezTo>
                    <a:pt x="184" y="74"/>
                    <a:pt x="193" y="69"/>
                    <a:pt x="204" y="69"/>
                  </a:cubicBezTo>
                  <a:lnTo>
                    <a:pt x="204" y="27"/>
                  </a:lnTo>
                  <a:close/>
                  <a:moveTo>
                    <a:pt x="91" y="6"/>
                  </a:moveTo>
                  <a:cubicBezTo>
                    <a:pt x="86" y="6"/>
                    <a:pt x="82" y="8"/>
                    <a:pt x="78" y="9"/>
                  </a:cubicBezTo>
                  <a:cubicBezTo>
                    <a:pt x="78" y="24"/>
                    <a:pt x="78" y="24"/>
                    <a:pt x="78" y="24"/>
                  </a:cubicBezTo>
                  <a:cubicBezTo>
                    <a:pt x="78" y="23"/>
                    <a:pt x="78" y="22"/>
                    <a:pt x="78" y="22"/>
                  </a:cubicBezTo>
                  <a:cubicBezTo>
                    <a:pt x="81" y="17"/>
                    <a:pt x="86" y="14"/>
                    <a:pt x="91" y="14"/>
                  </a:cubicBezTo>
                  <a:cubicBezTo>
                    <a:pt x="91" y="6"/>
                    <a:pt x="91" y="6"/>
                    <a:pt x="91" y="6"/>
                  </a:cubicBezTo>
                  <a:close/>
                  <a:moveTo>
                    <a:pt x="78" y="188"/>
                  </a:moveTo>
                  <a:cubicBezTo>
                    <a:pt x="82" y="188"/>
                    <a:pt x="87" y="187"/>
                    <a:pt x="91" y="185"/>
                  </a:cubicBezTo>
                  <a:cubicBezTo>
                    <a:pt x="91" y="162"/>
                    <a:pt x="91" y="162"/>
                    <a:pt x="91" y="162"/>
                  </a:cubicBezTo>
                  <a:cubicBezTo>
                    <a:pt x="90" y="163"/>
                    <a:pt x="90" y="164"/>
                    <a:pt x="90" y="165"/>
                  </a:cubicBezTo>
                  <a:cubicBezTo>
                    <a:pt x="87" y="170"/>
                    <a:pt x="83" y="174"/>
                    <a:pt x="78" y="176"/>
                  </a:cubicBezTo>
                  <a:cubicBezTo>
                    <a:pt x="78" y="188"/>
                    <a:pt x="78" y="188"/>
                    <a:pt x="78" y="188"/>
                  </a:cubicBezTo>
                  <a:close/>
                  <a:moveTo>
                    <a:pt x="91" y="42"/>
                  </a:moveTo>
                  <a:cubicBezTo>
                    <a:pt x="91" y="146"/>
                    <a:pt x="91" y="146"/>
                    <a:pt x="91" y="146"/>
                  </a:cubicBezTo>
                  <a:cubicBezTo>
                    <a:pt x="89" y="141"/>
                    <a:pt x="85" y="136"/>
                    <a:pt x="80" y="134"/>
                  </a:cubicBezTo>
                  <a:cubicBezTo>
                    <a:pt x="79" y="133"/>
                    <a:pt x="78" y="133"/>
                    <a:pt x="78" y="133"/>
                  </a:cubicBezTo>
                  <a:cubicBezTo>
                    <a:pt x="78" y="64"/>
                    <a:pt x="78" y="64"/>
                    <a:pt x="78" y="64"/>
                  </a:cubicBezTo>
                  <a:cubicBezTo>
                    <a:pt x="79" y="61"/>
                    <a:pt x="79" y="57"/>
                    <a:pt x="78" y="54"/>
                  </a:cubicBezTo>
                  <a:cubicBezTo>
                    <a:pt x="78" y="33"/>
                    <a:pt x="78" y="33"/>
                    <a:pt x="78" y="33"/>
                  </a:cubicBezTo>
                  <a:cubicBezTo>
                    <a:pt x="79" y="36"/>
                    <a:pt x="81" y="39"/>
                    <a:pt x="84" y="41"/>
                  </a:cubicBezTo>
                  <a:cubicBezTo>
                    <a:pt x="86" y="42"/>
                    <a:pt x="89" y="42"/>
                    <a:pt x="91" y="42"/>
                  </a:cubicBezTo>
                  <a:close/>
                  <a:moveTo>
                    <a:pt x="78" y="9"/>
                  </a:moveTo>
                  <a:cubicBezTo>
                    <a:pt x="71" y="11"/>
                    <a:pt x="65" y="14"/>
                    <a:pt x="60" y="18"/>
                  </a:cubicBezTo>
                  <a:cubicBezTo>
                    <a:pt x="60" y="40"/>
                    <a:pt x="60" y="40"/>
                    <a:pt x="60" y="40"/>
                  </a:cubicBezTo>
                  <a:cubicBezTo>
                    <a:pt x="62" y="40"/>
                    <a:pt x="65" y="41"/>
                    <a:pt x="68" y="42"/>
                  </a:cubicBezTo>
                  <a:cubicBezTo>
                    <a:pt x="73" y="45"/>
                    <a:pt x="76" y="49"/>
                    <a:pt x="78" y="54"/>
                  </a:cubicBezTo>
                  <a:cubicBezTo>
                    <a:pt x="78" y="33"/>
                    <a:pt x="78" y="33"/>
                    <a:pt x="78" y="33"/>
                  </a:cubicBezTo>
                  <a:cubicBezTo>
                    <a:pt x="77" y="30"/>
                    <a:pt x="77" y="27"/>
                    <a:pt x="78" y="24"/>
                  </a:cubicBezTo>
                  <a:cubicBezTo>
                    <a:pt x="78" y="9"/>
                    <a:pt x="78" y="9"/>
                    <a:pt x="78" y="9"/>
                  </a:cubicBezTo>
                  <a:close/>
                  <a:moveTo>
                    <a:pt x="60" y="187"/>
                  </a:moveTo>
                  <a:cubicBezTo>
                    <a:pt x="66" y="188"/>
                    <a:pt x="72" y="189"/>
                    <a:pt x="78" y="188"/>
                  </a:cubicBezTo>
                  <a:cubicBezTo>
                    <a:pt x="78" y="176"/>
                    <a:pt x="78" y="176"/>
                    <a:pt x="78" y="176"/>
                  </a:cubicBezTo>
                  <a:cubicBezTo>
                    <a:pt x="72" y="178"/>
                    <a:pt x="65" y="178"/>
                    <a:pt x="60" y="176"/>
                  </a:cubicBezTo>
                  <a:cubicBezTo>
                    <a:pt x="60" y="187"/>
                    <a:pt x="60" y="187"/>
                    <a:pt x="60" y="187"/>
                  </a:cubicBezTo>
                  <a:close/>
                  <a:moveTo>
                    <a:pt x="78" y="64"/>
                  </a:moveTo>
                  <a:cubicBezTo>
                    <a:pt x="78" y="133"/>
                    <a:pt x="78" y="133"/>
                    <a:pt x="78" y="133"/>
                  </a:cubicBezTo>
                  <a:cubicBezTo>
                    <a:pt x="72" y="131"/>
                    <a:pt x="65" y="131"/>
                    <a:pt x="60" y="134"/>
                  </a:cubicBezTo>
                  <a:cubicBezTo>
                    <a:pt x="60" y="125"/>
                    <a:pt x="60" y="125"/>
                    <a:pt x="60" y="125"/>
                  </a:cubicBezTo>
                  <a:cubicBezTo>
                    <a:pt x="64" y="123"/>
                    <a:pt x="67" y="120"/>
                    <a:pt x="70" y="116"/>
                  </a:cubicBezTo>
                  <a:cubicBezTo>
                    <a:pt x="75" y="105"/>
                    <a:pt x="71" y="92"/>
                    <a:pt x="60" y="87"/>
                  </a:cubicBezTo>
                  <a:cubicBezTo>
                    <a:pt x="60" y="87"/>
                    <a:pt x="60" y="87"/>
                    <a:pt x="60" y="87"/>
                  </a:cubicBezTo>
                  <a:cubicBezTo>
                    <a:pt x="60" y="78"/>
                    <a:pt x="60" y="78"/>
                    <a:pt x="60" y="78"/>
                  </a:cubicBezTo>
                  <a:cubicBezTo>
                    <a:pt x="66" y="78"/>
                    <a:pt x="73" y="74"/>
                    <a:pt x="76" y="68"/>
                  </a:cubicBezTo>
                  <a:cubicBezTo>
                    <a:pt x="77" y="66"/>
                    <a:pt x="77" y="65"/>
                    <a:pt x="78" y="64"/>
                  </a:cubicBezTo>
                  <a:close/>
                  <a:moveTo>
                    <a:pt x="60" y="18"/>
                  </a:moveTo>
                  <a:cubicBezTo>
                    <a:pt x="0" y="56"/>
                    <a:pt x="10" y="159"/>
                    <a:pt x="46" y="180"/>
                  </a:cubicBezTo>
                  <a:cubicBezTo>
                    <a:pt x="51" y="183"/>
                    <a:pt x="55" y="185"/>
                    <a:pt x="60" y="187"/>
                  </a:cubicBezTo>
                  <a:cubicBezTo>
                    <a:pt x="60" y="176"/>
                    <a:pt x="60" y="176"/>
                    <a:pt x="60" y="176"/>
                  </a:cubicBezTo>
                  <a:cubicBezTo>
                    <a:pt x="59" y="175"/>
                    <a:pt x="59" y="175"/>
                    <a:pt x="59" y="175"/>
                  </a:cubicBezTo>
                  <a:cubicBezTo>
                    <a:pt x="59" y="175"/>
                    <a:pt x="59" y="175"/>
                    <a:pt x="59" y="175"/>
                  </a:cubicBezTo>
                  <a:cubicBezTo>
                    <a:pt x="48" y="170"/>
                    <a:pt x="43" y="156"/>
                    <a:pt x="49" y="144"/>
                  </a:cubicBezTo>
                  <a:cubicBezTo>
                    <a:pt x="51" y="139"/>
                    <a:pt x="55" y="136"/>
                    <a:pt x="60" y="134"/>
                  </a:cubicBezTo>
                  <a:cubicBezTo>
                    <a:pt x="60" y="125"/>
                    <a:pt x="60" y="125"/>
                    <a:pt x="60" y="125"/>
                  </a:cubicBezTo>
                  <a:cubicBezTo>
                    <a:pt x="54" y="128"/>
                    <a:pt x="47" y="128"/>
                    <a:pt x="41" y="125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31" y="120"/>
                    <a:pt x="26" y="107"/>
                    <a:pt x="32" y="97"/>
                  </a:cubicBezTo>
                  <a:cubicBezTo>
                    <a:pt x="37" y="86"/>
                    <a:pt x="49" y="82"/>
                    <a:pt x="60" y="87"/>
                  </a:cubicBezTo>
                  <a:cubicBezTo>
                    <a:pt x="60" y="78"/>
                    <a:pt x="60" y="78"/>
                    <a:pt x="60" y="78"/>
                  </a:cubicBezTo>
                  <a:cubicBezTo>
                    <a:pt x="57" y="78"/>
                    <a:pt x="54" y="77"/>
                    <a:pt x="51" y="76"/>
                  </a:cubicBezTo>
                  <a:cubicBezTo>
                    <a:pt x="42" y="71"/>
                    <a:pt x="38" y="60"/>
                    <a:pt x="43" y="51"/>
                  </a:cubicBezTo>
                  <a:cubicBezTo>
                    <a:pt x="43" y="51"/>
                    <a:pt x="43" y="51"/>
                    <a:pt x="43" y="51"/>
                  </a:cubicBezTo>
                  <a:cubicBezTo>
                    <a:pt x="46" y="44"/>
                    <a:pt x="53" y="40"/>
                    <a:pt x="60" y="40"/>
                  </a:cubicBezTo>
                  <a:lnTo>
                    <a:pt x="60" y="18"/>
                  </a:lnTo>
                  <a:close/>
                </a:path>
              </a:pathLst>
            </a:custGeom>
            <a:solidFill>
              <a:schemeClr val="dk1">
                <a:lumMod val="100000"/>
              </a:schemeClr>
            </a:solidFill>
            <a:ln>
              <a:noFill/>
            </a:ln>
            <a:extLst/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33">
                <a:defRPr/>
              </a:pPr>
              <a:endParaRPr lang="id-ID" sz="1349" kern="0">
                <a:solidFill>
                  <a:prstClr val="black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endParaRPr>
            </a:p>
          </p:txBody>
        </p:sp>
        <p:grpSp>
          <p:nvGrpSpPr>
            <p:cNvPr id="67" name="Group 127">
              <a:extLst>
                <a:ext uri="{FF2B5EF4-FFF2-40B4-BE49-F238E27FC236}">
                  <a16:creationId xmlns:a16="http://schemas.microsoft.com/office/drawing/2014/main" id="{DA9AEAE7-6231-428D-B5EB-18682B78F7A0}"/>
                </a:ext>
              </a:extLst>
            </p:cNvPr>
            <p:cNvGrpSpPr/>
            <p:nvPr/>
          </p:nvGrpSpPr>
          <p:grpSpPr>
            <a:xfrm>
              <a:off x="1381799" y="3134058"/>
              <a:ext cx="380902" cy="490410"/>
              <a:chOff x="8610600" y="4127500"/>
              <a:chExt cx="508001" cy="654050"/>
            </a:xfrm>
            <a:solidFill>
              <a:srgbClr val="414455"/>
            </a:solidFill>
          </p:grpSpPr>
          <p:sp>
            <p:nvSpPr>
              <p:cNvPr id="68" name="Freeform 33">
                <a:extLst>
                  <a:ext uri="{FF2B5EF4-FFF2-40B4-BE49-F238E27FC236}">
                    <a16:creationId xmlns:a16="http://schemas.microsoft.com/office/drawing/2014/main" id="{C57A45BF-6E96-4652-B2CD-0C6A0451E0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18538" y="4127500"/>
                <a:ext cx="500063" cy="503238"/>
              </a:xfrm>
              <a:custGeom>
                <a:avLst/>
                <a:gdLst>
                  <a:gd name="T0" fmla="*/ 169 w 230"/>
                  <a:gd name="T1" fmla="*/ 12 h 231"/>
                  <a:gd name="T2" fmla="*/ 215 w 230"/>
                  <a:gd name="T3" fmla="*/ 103 h 231"/>
                  <a:gd name="T4" fmla="*/ 102 w 230"/>
                  <a:gd name="T5" fmla="*/ 216 h 231"/>
                  <a:gd name="T6" fmla="*/ 12 w 230"/>
                  <a:gd name="T7" fmla="*/ 171 h 231"/>
                  <a:gd name="T8" fmla="*/ 0 w 230"/>
                  <a:gd name="T9" fmla="*/ 181 h 231"/>
                  <a:gd name="T10" fmla="*/ 102 w 230"/>
                  <a:gd name="T11" fmla="*/ 231 h 231"/>
                  <a:gd name="T12" fmla="*/ 230 w 230"/>
                  <a:gd name="T13" fmla="*/ 103 h 231"/>
                  <a:gd name="T14" fmla="*/ 178 w 230"/>
                  <a:gd name="T15" fmla="*/ 0 h 231"/>
                  <a:gd name="T16" fmla="*/ 169 w 230"/>
                  <a:gd name="T17" fmla="*/ 12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0" h="231">
                    <a:moveTo>
                      <a:pt x="169" y="12"/>
                    </a:moveTo>
                    <a:cubicBezTo>
                      <a:pt x="197" y="32"/>
                      <a:pt x="215" y="65"/>
                      <a:pt x="215" y="103"/>
                    </a:cubicBezTo>
                    <a:cubicBezTo>
                      <a:pt x="215" y="165"/>
                      <a:pt x="165" y="216"/>
                      <a:pt x="102" y="216"/>
                    </a:cubicBezTo>
                    <a:cubicBezTo>
                      <a:pt x="65" y="216"/>
                      <a:pt x="33" y="198"/>
                      <a:pt x="12" y="171"/>
                    </a:cubicBezTo>
                    <a:cubicBezTo>
                      <a:pt x="0" y="181"/>
                      <a:pt x="0" y="181"/>
                      <a:pt x="0" y="181"/>
                    </a:cubicBezTo>
                    <a:cubicBezTo>
                      <a:pt x="24" y="211"/>
                      <a:pt x="61" y="231"/>
                      <a:pt x="102" y="231"/>
                    </a:cubicBezTo>
                    <a:cubicBezTo>
                      <a:pt x="173" y="231"/>
                      <a:pt x="230" y="174"/>
                      <a:pt x="230" y="103"/>
                    </a:cubicBezTo>
                    <a:cubicBezTo>
                      <a:pt x="230" y="61"/>
                      <a:pt x="210" y="23"/>
                      <a:pt x="178" y="0"/>
                    </a:cubicBezTo>
                    <a:lnTo>
                      <a:pt x="169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pPr defTabSz="914133">
                  <a:defRPr/>
                </a:pPr>
                <a:endParaRPr lang="id-ID" sz="1349" kern="0">
                  <a:solidFill>
                    <a:prstClr val="black"/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69" name="Freeform 34">
                <a:extLst>
                  <a:ext uri="{FF2B5EF4-FFF2-40B4-BE49-F238E27FC236}">
                    <a16:creationId xmlns:a16="http://schemas.microsoft.com/office/drawing/2014/main" id="{CEADD16A-330D-4C6A-8F99-98E0372B10A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621713" y="4137025"/>
                <a:ext cx="442913" cy="441325"/>
              </a:xfrm>
              <a:custGeom>
                <a:avLst/>
                <a:gdLst>
                  <a:gd name="T0" fmla="*/ 102 w 203"/>
                  <a:gd name="T1" fmla="*/ 203 h 203"/>
                  <a:gd name="T2" fmla="*/ 203 w 203"/>
                  <a:gd name="T3" fmla="*/ 101 h 203"/>
                  <a:gd name="T4" fmla="*/ 102 w 203"/>
                  <a:gd name="T5" fmla="*/ 0 h 203"/>
                  <a:gd name="T6" fmla="*/ 102 w 203"/>
                  <a:gd name="T7" fmla="*/ 5 h 203"/>
                  <a:gd name="T8" fmla="*/ 198 w 203"/>
                  <a:gd name="T9" fmla="*/ 101 h 203"/>
                  <a:gd name="T10" fmla="*/ 102 w 203"/>
                  <a:gd name="T11" fmla="*/ 198 h 203"/>
                  <a:gd name="T12" fmla="*/ 102 w 203"/>
                  <a:gd name="T13" fmla="*/ 203 h 203"/>
                  <a:gd name="T14" fmla="*/ 102 w 203"/>
                  <a:gd name="T15" fmla="*/ 0 h 203"/>
                  <a:gd name="T16" fmla="*/ 0 w 203"/>
                  <a:gd name="T17" fmla="*/ 101 h 203"/>
                  <a:gd name="T18" fmla="*/ 102 w 203"/>
                  <a:gd name="T19" fmla="*/ 203 h 203"/>
                  <a:gd name="T20" fmla="*/ 102 w 203"/>
                  <a:gd name="T21" fmla="*/ 203 h 203"/>
                  <a:gd name="T22" fmla="*/ 102 w 203"/>
                  <a:gd name="T23" fmla="*/ 198 h 203"/>
                  <a:gd name="T24" fmla="*/ 102 w 203"/>
                  <a:gd name="T25" fmla="*/ 198 h 203"/>
                  <a:gd name="T26" fmla="*/ 102 w 203"/>
                  <a:gd name="T27" fmla="*/ 198 h 203"/>
                  <a:gd name="T28" fmla="*/ 5 w 203"/>
                  <a:gd name="T29" fmla="*/ 101 h 203"/>
                  <a:gd name="T30" fmla="*/ 102 w 203"/>
                  <a:gd name="T31" fmla="*/ 5 h 203"/>
                  <a:gd name="T32" fmla="*/ 102 w 203"/>
                  <a:gd name="T33" fmla="*/ 5 h 203"/>
                  <a:gd name="T34" fmla="*/ 102 w 203"/>
                  <a:gd name="T35" fmla="*/ 0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03" h="203">
                    <a:moveTo>
                      <a:pt x="102" y="203"/>
                    </a:moveTo>
                    <a:cubicBezTo>
                      <a:pt x="158" y="203"/>
                      <a:pt x="203" y="157"/>
                      <a:pt x="203" y="101"/>
                    </a:cubicBezTo>
                    <a:cubicBezTo>
                      <a:pt x="203" y="45"/>
                      <a:pt x="158" y="0"/>
                      <a:pt x="102" y="0"/>
                    </a:cubicBezTo>
                    <a:cubicBezTo>
                      <a:pt x="102" y="5"/>
                      <a:pt x="102" y="5"/>
                      <a:pt x="102" y="5"/>
                    </a:cubicBezTo>
                    <a:cubicBezTo>
                      <a:pt x="155" y="5"/>
                      <a:pt x="198" y="48"/>
                      <a:pt x="198" y="101"/>
                    </a:cubicBezTo>
                    <a:cubicBezTo>
                      <a:pt x="198" y="155"/>
                      <a:pt x="155" y="198"/>
                      <a:pt x="102" y="198"/>
                    </a:cubicBezTo>
                    <a:lnTo>
                      <a:pt x="102" y="203"/>
                    </a:lnTo>
                    <a:close/>
                    <a:moveTo>
                      <a:pt x="102" y="0"/>
                    </a:moveTo>
                    <a:cubicBezTo>
                      <a:pt x="46" y="0"/>
                      <a:pt x="0" y="45"/>
                      <a:pt x="0" y="101"/>
                    </a:cubicBezTo>
                    <a:cubicBezTo>
                      <a:pt x="0" y="157"/>
                      <a:pt x="46" y="203"/>
                      <a:pt x="102" y="203"/>
                    </a:cubicBezTo>
                    <a:cubicBezTo>
                      <a:pt x="102" y="203"/>
                      <a:pt x="102" y="203"/>
                      <a:pt x="102" y="203"/>
                    </a:cubicBezTo>
                    <a:cubicBezTo>
                      <a:pt x="102" y="198"/>
                      <a:pt x="102" y="198"/>
                      <a:pt x="102" y="198"/>
                    </a:cubicBezTo>
                    <a:cubicBezTo>
                      <a:pt x="102" y="198"/>
                      <a:pt x="102" y="198"/>
                      <a:pt x="102" y="198"/>
                    </a:cubicBezTo>
                    <a:cubicBezTo>
                      <a:pt x="102" y="198"/>
                      <a:pt x="102" y="198"/>
                      <a:pt x="102" y="198"/>
                    </a:cubicBezTo>
                    <a:cubicBezTo>
                      <a:pt x="48" y="198"/>
                      <a:pt x="5" y="155"/>
                      <a:pt x="5" y="101"/>
                    </a:cubicBezTo>
                    <a:cubicBezTo>
                      <a:pt x="5" y="48"/>
                      <a:pt x="48" y="5"/>
                      <a:pt x="102" y="5"/>
                    </a:cubicBezTo>
                    <a:cubicBezTo>
                      <a:pt x="102" y="5"/>
                      <a:pt x="102" y="5"/>
                      <a:pt x="102" y="5"/>
                    </a:cubicBezTo>
                    <a:cubicBezTo>
                      <a:pt x="102" y="0"/>
                      <a:pt x="102" y="0"/>
                      <a:pt x="10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pPr defTabSz="914133">
                  <a:defRPr/>
                </a:pPr>
                <a:endParaRPr lang="id-ID" sz="1349" kern="0">
                  <a:solidFill>
                    <a:prstClr val="black"/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70" name="Freeform 35">
                <a:extLst>
                  <a:ext uri="{FF2B5EF4-FFF2-40B4-BE49-F238E27FC236}">
                    <a16:creationId xmlns:a16="http://schemas.microsoft.com/office/drawing/2014/main" id="{288CB3DD-738C-4BB0-8216-DE6D7B703B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10600" y="4144963"/>
                <a:ext cx="496888" cy="433388"/>
              </a:xfrm>
              <a:custGeom>
                <a:avLst/>
                <a:gdLst>
                  <a:gd name="T0" fmla="*/ 65 w 228"/>
                  <a:gd name="T1" fmla="*/ 15 h 199"/>
                  <a:gd name="T2" fmla="*/ 61 w 228"/>
                  <a:gd name="T3" fmla="*/ 23 h 199"/>
                  <a:gd name="T4" fmla="*/ 57 w 228"/>
                  <a:gd name="T5" fmla="*/ 29 h 199"/>
                  <a:gd name="T6" fmla="*/ 54 w 228"/>
                  <a:gd name="T7" fmla="*/ 26 h 199"/>
                  <a:gd name="T8" fmla="*/ 52 w 228"/>
                  <a:gd name="T9" fmla="*/ 32 h 199"/>
                  <a:gd name="T10" fmla="*/ 42 w 228"/>
                  <a:gd name="T11" fmla="*/ 34 h 199"/>
                  <a:gd name="T12" fmla="*/ 36 w 228"/>
                  <a:gd name="T13" fmla="*/ 41 h 199"/>
                  <a:gd name="T14" fmla="*/ 27 w 228"/>
                  <a:gd name="T15" fmla="*/ 53 h 199"/>
                  <a:gd name="T16" fmla="*/ 21 w 228"/>
                  <a:gd name="T17" fmla="*/ 61 h 199"/>
                  <a:gd name="T18" fmla="*/ 27 w 228"/>
                  <a:gd name="T19" fmla="*/ 67 h 199"/>
                  <a:gd name="T20" fmla="*/ 27 w 228"/>
                  <a:gd name="T21" fmla="*/ 70 h 199"/>
                  <a:gd name="T22" fmla="*/ 22 w 228"/>
                  <a:gd name="T23" fmla="*/ 65 h 199"/>
                  <a:gd name="T24" fmla="*/ 18 w 228"/>
                  <a:gd name="T25" fmla="*/ 60 h 199"/>
                  <a:gd name="T26" fmla="*/ 16 w 228"/>
                  <a:gd name="T27" fmla="*/ 69 h 199"/>
                  <a:gd name="T28" fmla="*/ 17 w 228"/>
                  <a:gd name="T29" fmla="*/ 83 h 199"/>
                  <a:gd name="T30" fmla="*/ 24 w 228"/>
                  <a:gd name="T31" fmla="*/ 80 h 199"/>
                  <a:gd name="T32" fmla="*/ 32 w 228"/>
                  <a:gd name="T33" fmla="*/ 88 h 199"/>
                  <a:gd name="T34" fmla="*/ 41 w 228"/>
                  <a:gd name="T35" fmla="*/ 98 h 199"/>
                  <a:gd name="T36" fmla="*/ 50 w 228"/>
                  <a:gd name="T37" fmla="*/ 105 h 199"/>
                  <a:gd name="T38" fmla="*/ 61 w 228"/>
                  <a:gd name="T39" fmla="*/ 117 h 199"/>
                  <a:gd name="T40" fmla="*/ 58 w 228"/>
                  <a:gd name="T41" fmla="*/ 134 h 199"/>
                  <a:gd name="T42" fmla="*/ 49 w 228"/>
                  <a:gd name="T43" fmla="*/ 155 h 199"/>
                  <a:gd name="T44" fmla="*/ 52 w 228"/>
                  <a:gd name="T45" fmla="*/ 170 h 199"/>
                  <a:gd name="T46" fmla="*/ 46 w 228"/>
                  <a:gd name="T47" fmla="*/ 171 h 199"/>
                  <a:gd name="T48" fmla="*/ 32 w 228"/>
                  <a:gd name="T49" fmla="*/ 148 h 199"/>
                  <a:gd name="T50" fmla="*/ 16 w 228"/>
                  <a:gd name="T51" fmla="*/ 113 h 199"/>
                  <a:gd name="T52" fmla="*/ 11 w 228"/>
                  <a:gd name="T53" fmla="*/ 87 h 199"/>
                  <a:gd name="T54" fmla="*/ 73 w 228"/>
                  <a:gd name="T55" fmla="*/ 183 h 199"/>
                  <a:gd name="T56" fmla="*/ 89 w 228"/>
                  <a:gd name="T57" fmla="*/ 181 h 199"/>
                  <a:gd name="T58" fmla="*/ 110 w 228"/>
                  <a:gd name="T59" fmla="*/ 178 h 199"/>
                  <a:gd name="T60" fmla="*/ 108 w 228"/>
                  <a:gd name="T61" fmla="*/ 187 h 199"/>
                  <a:gd name="T62" fmla="*/ 121 w 228"/>
                  <a:gd name="T63" fmla="*/ 186 h 199"/>
                  <a:gd name="T64" fmla="*/ 139 w 228"/>
                  <a:gd name="T65" fmla="*/ 184 h 199"/>
                  <a:gd name="T66" fmla="*/ 137 w 228"/>
                  <a:gd name="T67" fmla="*/ 3 h 199"/>
                  <a:gd name="T68" fmla="*/ 197 w 228"/>
                  <a:gd name="T69" fmla="*/ 64 h 199"/>
                  <a:gd name="T70" fmla="*/ 189 w 228"/>
                  <a:gd name="T71" fmla="*/ 58 h 199"/>
                  <a:gd name="T72" fmla="*/ 181 w 228"/>
                  <a:gd name="T73" fmla="*/ 74 h 199"/>
                  <a:gd name="T74" fmla="*/ 170 w 228"/>
                  <a:gd name="T75" fmla="*/ 59 h 199"/>
                  <a:gd name="T76" fmla="*/ 174 w 228"/>
                  <a:gd name="T77" fmla="*/ 75 h 199"/>
                  <a:gd name="T78" fmla="*/ 186 w 228"/>
                  <a:gd name="T79" fmla="*/ 79 h 199"/>
                  <a:gd name="T80" fmla="*/ 181 w 228"/>
                  <a:gd name="T81" fmla="*/ 100 h 199"/>
                  <a:gd name="T82" fmla="*/ 175 w 228"/>
                  <a:gd name="T83" fmla="*/ 122 h 199"/>
                  <a:gd name="T84" fmla="*/ 168 w 228"/>
                  <a:gd name="T85" fmla="*/ 137 h 199"/>
                  <a:gd name="T86" fmla="*/ 147 w 228"/>
                  <a:gd name="T87" fmla="*/ 154 h 199"/>
                  <a:gd name="T88" fmla="*/ 141 w 228"/>
                  <a:gd name="T89" fmla="*/ 139 h 199"/>
                  <a:gd name="T90" fmla="*/ 142 w 228"/>
                  <a:gd name="T91" fmla="*/ 121 h 199"/>
                  <a:gd name="T92" fmla="*/ 135 w 228"/>
                  <a:gd name="T93" fmla="*/ 101 h 199"/>
                  <a:gd name="T94" fmla="*/ 125 w 228"/>
                  <a:gd name="T95" fmla="*/ 89 h 199"/>
                  <a:gd name="T96" fmla="*/ 99 w 228"/>
                  <a:gd name="T97" fmla="*/ 90 h 199"/>
                  <a:gd name="T98" fmla="*/ 89 w 228"/>
                  <a:gd name="T99" fmla="*/ 76 h 199"/>
                  <a:gd name="T100" fmla="*/ 100 w 228"/>
                  <a:gd name="T101" fmla="*/ 49 h 199"/>
                  <a:gd name="T102" fmla="*/ 119 w 228"/>
                  <a:gd name="T103" fmla="*/ 41 h 199"/>
                  <a:gd name="T104" fmla="*/ 130 w 228"/>
                  <a:gd name="T105" fmla="*/ 46 h 199"/>
                  <a:gd name="T106" fmla="*/ 146 w 228"/>
                  <a:gd name="T107" fmla="*/ 46 h 199"/>
                  <a:gd name="T108" fmla="*/ 162 w 228"/>
                  <a:gd name="T109" fmla="*/ 44 h 199"/>
                  <a:gd name="T110" fmla="*/ 147 w 228"/>
                  <a:gd name="T111" fmla="*/ 37 h 199"/>
                  <a:gd name="T112" fmla="*/ 146 w 228"/>
                  <a:gd name="T113" fmla="*/ 32 h 199"/>
                  <a:gd name="T114" fmla="*/ 127 w 228"/>
                  <a:gd name="T115" fmla="*/ 32 h 199"/>
                  <a:gd name="T116" fmla="*/ 111 w 228"/>
                  <a:gd name="T117" fmla="*/ 37 h 199"/>
                  <a:gd name="T118" fmla="*/ 107 w 228"/>
                  <a:gd name="T119" fmla="*/ 21 h 199"/>
                  <a:gd name="T120" fmla="*/ 96 w 228"/>
                  <a:gd name="T121" fmla="*/ 11 h 199"/>
                  <a:gd name="T122" fmla="*/ 109 w 228"/>
                  <a:gd name="T123" fmla="*/ 3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" h="199">
                    <a:moveTo>
                      <a:pt x="92" y="0"/>
                    </a:moveTo>
                    <a:cubicBezTo>
                      <a:pt x="92" y="0"/>
                      <a:pt x="58" y="5"/>
                      <a:pt x="35" y="31"/>
                    </a:cubicBezTo>
                    <a:cubicBezTo>
                      <a:pt x="35" y="31"/>
                      <a:pt x="53" y="13"/>
                      <a:pt x="64" y="13"/>
                    </a:cubicBezTo>
                    <a:cubicBezTo>
                      <a:pt x="66" y="14"/>
                      <a:pt x="66" y="14"/>
                      <a:pt x="66" y="14"/>
                    </a:cubicBezTo>
                    <a:cubicBezTo>
                      <a:pt x="66" y="14"/>
                      <a:pt x="66" y="15"/>
                      <a:pt x="65" y="15"/>
                    </a:cubicBezTo>
                    <a:cubicBezTo>
                      <a:pt x="65" y="16"/>
                      <a:pt x="64" y="17"/>
                      <a:pt x="64" y="18"/>
                    </a:cubicBezTo>
                    <a:cubicBezTo>
                      <a:pt x="64" y="18"/>
                      <a:pt x="64" y="20"/>
                      <a:pt x="64" y="20"/>
                    </a:cubicBezTo>
                    <a:cubicBezTo>
                      <a:pt x="63" y="21"/>
                      <a:pt x="63" y="21"/>
                      <a:pt x="63" y="21"/>
                    </a:cubicBezTo>
                    <a:cubicBezTo>
                      <a:pt x="63" y="21"/>
                      <a:pt x="62" y="21"/>
                      <a:pt x="62" y="22"/>
                    </a:cubicBezTo>
                    <a:cubicBezTo>
                      <a:pt x="62" y="22"/>
                      <a:pt x="61" y="22"/>
                      <a:pt x="61" y="23"/>
                    </a:cubicBezTo>
                    <a:cubicBezTo>
                      <a:pt x="61" y="24"/>
                      <a:pt x="61" y="25"/>
                      <a:pt x="61" y="25"/>
                    </a:cubicBezTo>
                    <a:cubicBezTo>
                      <a:pt x="62" y="27"/>
                      <a:pt x="62" y="27"/>
                      <a:pt x="62" y="27"/>
                    </a:cubicBezTo>
                    <a:cubicBezTo>
                      <a:pt x="61" y="28"/>
                      <a:pt x="61" y="28"/>
                      <a:pt x="61" y="28"/>
                    </a:cubicBezTo>
                    <a:cubicBezTo>
                      <a:pt x="59" y="29"/>
                      <a:pt x="59" y="29"/>
                      <a:pt x="59" y="29"/>
                    </a:cubicBezTo>
                    <a:cubicBezTo>
                      <a:pt x="59" y="29"/>
                      <a:pt x="58" y="29"/>
                      <a:pt x="57" y="29"/>
                    </a:cubicBezTo>
                    <a:cubicBezTo>
                      <a:pt x="56" y="29"/>
                      <a:pt x="56" y="27"/>
                      <a:pt x="56" y="27"/>
                    </a:cubicBezTo>
                    <a:cubicBezTo>
                      <a:pt x="58" y="26"/>
                      <a:pt x="58" y="26"/>
                      <a:pt x="58" y="26"/>
                    </a:cubicBezTo>
                    <a:cubicBezTo>
                      <a:pt x="58" y="26"/>
                      <a:pt x="58" y="26"/>
                      <a:pt x="58" y="25"/>
                    </a:cubicBezTo>
                    <a:cubicBezTo>
                      <a:pt x="57" y="25"/>
                      <a:pt x="57" y="24"/>
                      <a:pt x="56" y="24"/>
                    </a:cubicBezTo>
                    <a:cubicBezTo>
                      <a:pt x="55" y="24"/>
                      <a:pt x="54" y="26"/>
                      <a:pt x="54" y="26"/>
                    </a:cubicBezTo>
                    <a:cubicBezTo>
                      <a:pt x="52" y="27"/>
                      <a:pt x="52" y="27"/>
                      <a:pt x="52" y="27"/>
                    </a:cubicBezTo>
                    <a:cubicBezTo>
                      <a:pt x="52" y="27"/>
                      <a:pt x="51" y="29"/>
                      <a:pt x="51" y="29"/>
                    </a:cubicBezTo>
                    <a:cubicBezTo>
                      <a:pt x="52" y="29"/>
                      <a:pt x="53" y="29"/>
                      <a:pt x="53" y="29"/>
                    </a:cubicBezTo>
                    <a:cubicBezTo>
                      <a:pt x="53" y="29"/>
                      <a:pt x="53" y="30"/>
                      <a:pt x="53" y="31"/>
                    </a:cubicBezTo>
                    <a:cubicBezTo>
                      <a:pt x="53" y="31"/>
                      <a:pt x="52" y="32"/>
                      <a:pt x="52" y="32"/>
                    </a:cubicBezTo>
                    <a:cubicBezTo>
                      <a:pt x="52" y="32"/>
                      <a:pt x="52" y="33"/>
                      <a:pt x="51" y="33"/>
                    </a:cubicBezTo>
                    <a:cubicBezTo>
                      <a:pt x="50" y="32"/>
                      <a:pt x="49" y="32"/>
                      <a:pt x="48" y="32"/>
                    </a:cubicBezTo>
                    <a:cubicBezTo>
                      <a:pt x="47" y="32"/>
                      <a:pt x="46" y="31"/>
                      <a:pt x="46" y="32"/>
                    </a:cubicBezTo>
                    <a:cubicBezTo>
                      <a:pt x="45" y="32"/>
                      <a:pt x="45" y="32"/>
                      <a:pt x="45" y="32"/>
                    </a:cubicBezTo>
                    <a:cubicBezTo>
                      <a:pt x="45" y="33"/>
                      <a:pt x="42" y="34"/>
                      <a:pt x="42" y="34"/>
                    </a:cubicBezTo>
                    <a:cubicBezTo>
                      <a:pt x="42" y="34"/>
                      <a:pt x="41" y="35"/>
                      <a:pt x="41" y="35"/>
                    </a:cubicBezTo>
                    <a:cubicBezTo>
                      <a:pt x="41" y="35"/>
                      <a:pt x="41" y="37"/>
                      <a:pt x="41" y="37"/>
                    </a:cubicBezTo>
                    <a:cubicBezTo>
                      <a:pt x="41" y="37"/>
                      <a:pt x="40" y="38"/>
                      <a:pt x="38" y="38"/>
                    </a:cubicBezTo>
                    <a:cubicBezTo>
                      <a:pt x="37" y="39"/>
                      <a:pt x="36" y="39"/>
                      <a:pt x="36" y="39"/>
                    </a:cubicBezTo>
                    <a:cubicBezTo>
                      <a:pt x="36" y="41"/>
                      <a:pt x="36" y="41"/>
                      <a:pt x="36" y="41"/>
                    </a:cubicBezTo>
                    <a:cubicBezTo>
                      <a:pt x="36" y="41"/>
                      <a:pt x="34" y="42"/>
                      <a:pt x="34" y="43"/>
                    </a:cubicBezTo>
                    <a:cubicBezTo>
                      <a:pt x="33" y="44"/>
                      <a:pt x="30" y="46"/>
                      <a:pt x="30" y="46"/>
                    </a:cubicBezTo>
                    <a:cubicBezTo>
                      <a:pt x="30" y="46"/>
                      <a:pt x="29" y="47"/>
                      <a:pt x="28" y="48"/>
                    </a:cubicBezTo>
                    <a:cubicBezTo>
                      <a:pt x="28" y="49"/>
                      <a:pt x="28" y="50"/>
                      <a:pt x="28" y="51"/>
                    </a:cubicBezTo>
                    <a:cubicBezTo>
                      <a:pt x="28" y="51"/>
                      <a:pt x="27" y="52"/>
                      <a:pt x="27" y="53"/>
                    </a:cubicBezTo>
                    <a:cubicBezTo>
                      <a:pt x="27" y="54"/>
                      <a:pt x="26" y="55"/>
                      <a:pt x="26" y="56"/>
                    </a:cubicBezTo>
                    <a:cubicBezTo>
                      <a:pt x="25" y="56"/>
                      <a:pt x="25" y="57"/>
                      <a:pt x="24" y="57"/>
                    </a:cubicBezTo>
                    <a:cubicBezTo>
                      <a:pt x="24" y="57"/>
                      <a:pt x="22" y="58"/>
                      <a:pt x="21" y="58"/>
                    </a:cubicBezTo>
                    <a:cubicBezTo>
                      <a:pt x="20" y="59"/>
                      <a:pt x="20" y="60"/>
                      <a:pt x="20" y="60"/>
                    </a:cubicBezTo>
                    <a:cubicBezTo>
                      <a:pt x="20" y="60"/>
                      <a:pt x="21" y="61"/>
                      <a:pt x="21" y="61"/>
                    </a:cubicBezTo>
                    <a:cubicBezTo>
                      <a:pt x="22" y="61"/>
                      <a:pt x="23" y="62"/>
                      <a:pt x="23" y="62"/>
                    </a:cubicBezTo>
                    <a:cubicBezTo>
                      <a:pt x="23" y="62"/>
                      <a:pt x="23" y="63"/>
                      <a:pt x="23" y="64"/>
                    </a:cubicBezTo>
                    <a:cubicBezTo>
                      <a:pt x="23" y="64"/>
                      <a:pt x="22" y="66"/>
                      <a:pt x="23" y="66"/>
                    </a:cubicBezTo>
                    <a:cubicBezTo>
                      <a:pt x="24" y="66"/>
                      <a:pt x="25" y="66"/>
                      <a:pt x="25" y="66"/>
                    </a:cubicBezTo>
                    <a:cubicBezTo>
                      <a:pt x="27" y="67"/>
                      <a:pt x="27" y="67"/>
                      <a:pt x="27" y="67"/>
                    </a:cubicBezTo>
                    <a:cubicBezTo>
                      <a:pt x="28" y="68"/>
                      <a:pt x="28" y="68"/>
                      <a:pt x="28" y="68"/>
                    </a:cubicBezTo>
                    <a:cubicBezTo>
                      <a:pt x="29" y="68"/>
                      <a:pt x="29" y="68"/>
                      <a:pt x="29" y="68"/>
                    </a:cubicBezTo>
                    <a:cubicBezTo>
                      <a:pt x="29" y="68"/>
                      <a:pt x="29" y="69"/>
                      <a:pt x="29" y="70"/>
                    </a:cubicBezTo>
                    <a:cubicBezTo>
                      <a:pt x="28" y="70"/>
                      <a:pt x="28" y="71"/>
                      <a:pt x="28" y="71"/>
                    </a:cubicBezTo>
                    <a:cubicBezTo>
                      <a:pt x="27" y="71"/>
                      <a:pt x="27" y="71"/>
                      <a:pt x="27" y="70"/>
                    </a:cubicBezTo>
                    <a:cubicBezTo>
                      <a:pt x="27" y="69"/>
                      <a:pt x="27" y="69"/>
                      <a:pt x="26" y="68"/>
                    </a:cubicBezTo>
                    <a:cubicBezTo>
                      <a:pt x="25" y="68"/>
                      <a:pt x="24" y="69"/>
                      <a:pt x="24" y="69"/>
                    </a:cubicBezTo>
                    <a:cubicBezTo>
                      <a:pt x="24" y="69"/>
                      <a:pt x="23" y="69"/>
                      <a:pt x="23" y="68"/>
                    </a:cubicBezTo>
                    <a:cubicBezTo>
                      <a:pt x="22" y="67"/>
                      <a:pt x="22" y="68"/>
                      <a:pt x="22" y="67"/>
                    </a:cubicBezTo>
                    <a:cubicBezTo>
                      <a:pt x="22" y="66"/>
                      <a:pt x="23" y="66"/>
                      <a:pt x="22" y="65"/>
                    </a:cubicBezTo>
                    <a:cubicBezTo>
                      <a:pt x="22" y="65"/>
                      <a:pt x="21" y="64"/>
                      <a:pt x="21" y="64"/>
                    </a:cubicBezTo>
                    <a:cubicBezTo>
                      <a:pt x="20" y="64"/>
                      <a:pt x="21" y="65"/>
                      <a:pt x="20" y="64"/>
                    </a:cubicBezTo>
                    <a:cubicBezTo>
                      <a:pt x="20" y="63"/>
                      <a:pt x="19" y="63"/>
                      <a:pt x="19" y="63"/>
                    </a:cubicBezTo>
                    <a:cubicBezTo>
                      <a:pt x="19" y="63"/>
                      <a:pt x="18" y="63"/>
                      <a:pt x="18" y="62"/>
                    </a:cubicBezTo>
                    <a:cubicBezTo>
                      <a:pt x="18" y="62"/>
                      <a:pt x="18" y="61"/>
                      <a:pt x="18" y="60"/>
                    </a:cubicBezTo>
                    <a:cubicBezTo>
                      <a:pt x="18" y="60"/>
                      <a:pt x="19" y="59"/>
                      <a:pt x="19" y="58"/>
                    </a:cubicBezTo>
                    <a:cubicBezTo>
                      <a:pt x="19" y="58"/>
                      <a:pt x="19" y="55"/>
                      <a:pt x="19" y="55"/>
                    </a:cubicBezTo>
                    <a:cubicBezTo>
                      <a:pt x="19" y="55"/>
                      <a:pt x="16" y="61"/>
                      <a:pt x="15" y="66"/>
                    </a:cubicBezTo>
                    <a:cubicBezTo>
                      <a:pt x="15" y="66"/>
                      <a:pt x="16" y="65"/>
                      <a:pt x="16" y="66"/>
                    </a:cubicBezTo>
                    <a:cubicBezTo>
                      <a:pt x="16" y="67"/>
                      <a:pt x="17" y="68"/>
                      <a:pt x="16" y="69"/>
                    </a:cubicBezTo>
                    <a:cubicBezTo>
                      <a:pt x="16" y="69"/>
                      <a:pt x="16" y="69"/>
                      <a:pt x="16" y="72"/>
                    </a:cubicBezTo>
                    <a:cubicBezTo>
                      <a:pt x="16" y="74"/>
                      <a:pt x="17" y="75"/>
                      <a:pt x="17" y="76"/>
                    </a:cubicBezTo>
                    <a:cubicBezTo>
                      <a:pt x="16" y="76"/>
                      <a:pt x="16" y="77"/>
                      <a:pt x="16" y="78"/>
                    </a:cubicBezTo>
                    <a:cubicBezTo>
                      <a:pt x="16" y="79"/>
                      <a:pt x="16" y="82"/>
                      <a:pt x="17" y="82"/>
                    </a:cubicBezTo>
                    <a:cubicBezTo>
                      <a:pt x="17" y="82"/>
                      <a:pt x="17" y="83"/>
                      <a:pt x="17" y="83"/>
                    </a:cubicBezTo>
                    <a:cubicBezTo>
                      <a:pt x="18" y="84"/>
                      <a:pt x="17" y="85"/>
                      <a:pt x="18" y="84"/>
                    </a:cubicBezTo>
                    <a:cubicBezTo>
                      <a:pt x="19" y="82"/>
                      <a:pt x="20" y="81"/>
                      <a:pt x="20" y="81"/>
                    </a:cubicBezTo>
                    <a:cubicBezTo>
                      <a:pt x="20" y="80"/>
                      <a:pt x="20" y="80"/>
                      <a:pt x="20" y="80"/>
                    </a:cubicBezTo>
                    <a:cubicBezTo>
                      <a:pt x="20" y="80"/>
                      <a:pt x="20" y="79"/>
                      <a:pt x="22" y="79"/>
                    </a:cubicBezTo>
                    <a:cubicBezTo>
                      <a:pt x="23" y="79"/>
                      <a:pt x="24" y="79"/>
                      <a:pt x="24" y="80"/>
                    </a:cubicBezTo>
                    <a:cubicBezTo>
                      <a:pt x="25" y="80"/>
                      <a:pt x="23" y="82"/>
                      <a:pt x="24" y="82"/>
                    </a:cubicBezTo>
                    <a:cubicBezTo>
                      <a:pt x="25" y="82"/>
                      <a:pt x="27" y="81"/>
                      <a:pt x="28" y="81"/>
                    </a:cubicBezTo>
                    <a:cubicBezTo>
                      <a:pt x="29" y="81"/>
                      <a:pt x="29" y="82"/>
                      <a:pt x="30" y="83"/>
                    </a:cubicBezTo>
                    <a:cubicBezTo>
                      <a:pt x="30" y="84"/>
                      <a:pt x="30" y="85"/>
                      <a:pt x="31" y="86"/>
                    </a:cubicBezTo>
                    <a:cubicBezTo>
                      <a:pt x="32" y="86"/>
                      <a:pt x="31" y="87"/>
                      <a:pt x="32" y="88"/>
                    </a:cubicBezTo>
                    <a:cubicBezTo>
                      <a:pt x="32" y="89"/>
                      <a:pt x="34" y="90"/>
                      <a:pt x="35" y="90"/>
                    </a:cubicBezTo>
                    <a:cubicBezTo>
                      <a:pt x="35" y="90"/>
                      <a:pt x="37" y="90"/>
                      <a:pt x="38" y="90"/>
                    </a:cubicBezTo>
                    <a:cubicBezTo>
                      <a:pt x="39" y="91"/>
                      <a:pt x="38" y="92"/>
                      <a:pt x="39" y="92"/>
                    </a:cubicBezTo>
                    <a:cubicBezTo>
                      <a:pt x="40" y="92"/>
                      <a:pt x="41" y="95"/>
                      <a:pt x="41" y="95"/>
                    </a:cubicBezTo>
                    <a:cubicBezTo>
                      <a:pt x="41" y="95"/>
                      <a:pt x="41" y="97"/>
                      <a:pt x="41" y="98"/>
                    </a:cubicBezTo>
                    <a:cubicBezTo>
                      <a:pt x="41" y="98"/>
                      <a:pt x="41" y="99"/>
                      <a:pt x="42" y="100"/>
                    </a:cubicBezTo>
                    <a:cubicBezTo>
                      <a:pt x="42" y="100"/>
                      <a:pt x="44" y="100"/>
                      <a:pt x="44" y="100"/>
                    </a:cubicBezTo>
                    <a:cubicBezTo>
                      <a:pt x="44" y="100"/>
                      <a:pt x="43" y="102"/>
                      <a:pt x="45" y="102"/>
                    </a:cubicBezTo>
                    <a:cubicBezTo>
                      <a:pt x="47" y="103"/>
                      <a:pt x="48" y="103"/>
                      <a:pt x="49" y="104"/>
                    </a:cubicBezTo>
                    <a:cubicBezTo>
                      <a:pt x="49" y="104"/>
                      <a:pt x="48" y="105"/>
                      <a:pt x="50" y="105"/>
                    </a:cubicBezTo>
                    <a:cubicBezTo>
                      <a:pt x="52" y="105"/>
                      <a:pt x="54" y="105"/>
                      <a:pt x="55" y="106"/>
                    </a:cubicBezTo>
                    <a:cubicBezTo>
                      <a:pt x="56" y="106"/>
                      <a:pt x="55" y="107"/>
                      <a:pt x="57" y="109"/>
                    </a:cubicBezTo>
                    <a:cubicBezTo>
                      <a:pt x="60" y="110"/>
                      <a:pt x="60" y="111"/>
                      <a:pt x="61" y="111"/>
                    </a:cubicBezTo>
                    <a:cubicBezTo>
                      <a:pt x="62" y="111"/>
                      <a:pt x="63" y="111"/>
                      <a:pt x="63" y="113"/>
                    </a:cubicBezTo>
                    <a:cubicBezTo>
                      <a:pt x="62" y="115"/>
                      <a:pt x="62" y="116"/>
                      <a:pt x="61" y="117"/>
                    </a:cubicBezTo>
                    <a:cubicBezTo>
                      <a:pt x="60" y="118"/>
                      <a:pt x="59" y="120"/>
                      <a:pt x="58" y="121"/>
                    </a:cubicBezTo>
                    <a:cubicBezTo>
                      <a:pt x="58" y="122"/>
                      <a:pt x="57" y="123"/>
                      <a:pt x="58" y="124"/>
                    </a:cubicBezTo>
                    <a:cubicBezTo>
                      <a:pt x="58" y="126"/>
                      <a:pt x="59" y="127"/>
                      <a:pt x="59" y="128"/>
                    </a:cubicBezTo>
                    <a:cubicBezTo>
                      <a:pt x="59" y="129"/>
                      <a:pt x="59" y="131"/>
                      <a:pt x="59" y="132"/>
                    </a:cubicBezTo>
                    <a:cubicBezTo>
                      <a:pt x="58" y="133"/>
                      <a:pt x="58" y="134"/>
                      <a:pt x="58" y="134"/>
                    </a:cubicBezTo>
                    <a:cubicBezTo>
                      <a:pt x="58" y="134"/>
                      <a:pt x="59" y="136"/>
                      <a:pt x="58" y="137"/>
                    </a:cubicBezTo>
                    <a:cubicBezTo>
                      <a:pt x="57" y="138"/>
                      <a:pt x="55" y="140"/>
                      <a:pt x="54" y="140"/>
                    </a:cubicBezTo>
                    <a:cubicBezTo>
                      <a:pt x="53" y="140"/>
                      <a:pt x="51" y="142"/>
                      <a:pt x="51" y="142"/>
                    </a:cubicBezTo>
                    <a:cubicBezTo>
                      <a:pt x="51" y="142"/>
                      <a:pt x="51" y="146"/>
                      <a:pt x="51" y="147"/>
                    </a:cubicBezTo>
                    <a:cubicBezTo>
                      <a:pt x="51" y="147"/>
                      <a:pt x="47" y="154"/>
                      <a:pt x="49" y="155"/>
                    </a:cubicBezTo>
                    <a:cubicBezTo>
                      <a:pt x="50" y="156"/>
                      <a:pt x="50" y="158"/>
                      <a:pt x="50" y="159"/>
                    </a:cubicBezTo>
                    <a:cubicBezTo>
                      <a:pt x="49" y="160"/>
                      <a:pt x="49" y="160"/>
                      <a:pt x="49" y="160"/>
                    </a:cubicBezTo>
                    <a:cubicBezTo>
                      <a:pt x="48" y="161"/>
                      <a:pt x="46" y="161"/>
                      <a:pt x="47" y="163"/>
                    </a:cubicBezTo>
                    <a:cubicBezTo>
                      <a:pt x="49" y="165"/>
                      <a:pt x="50" y="165"/>
                      <a:pt x="50" y="167"/>
                    </a:cubicBezTo>
                    <a:cubicBezTo>
                      <a:pt x="51" y="168"/>
                      <a:pt x="51" y="168"/>
                      <a:pt x="52" y="170"/>
                    </a:cubicBezTo>
                    <a:cubicBezTo>
                      <a:pt x="53" y="171"/>
                      <a:pt x="53" y="172"/>
                      <a:pt x="54" y="173"/>
                    </a:cubicBezTo>
                    <a:cubicBezTo>
                      <a:pt x="55" y="174"/>
                      <a:pt x="56" y="175"/>
                      <a:pt x="56" y="176"/>
                    </a:cubicBezTo>
                    <a:cubicBezTo>
                      <a:pt x="56" y="177"/>
                      <a:pt x="59" y="179"/>
                      <a:pt x="56" y="177"/>
                    </a:cubicBezTo>
                    <a:cubicBezTo>
                      <a:pt x="53" y="175"/>
                      <a:pt x="56" y="177"/>
                      <a:pt x="52" y="174"/>
                    </a:cubicBezTo>
                    <a:cubicBezTo>
                      <a:pt x="49" y="171"/>
                      <a:pt x="48" y="173"/>
                      <a:pt x="46" y="171"/>
                    </a:cubicBezTo>
                    <a:cubicBezTo>
                      <a:pt x="45" y="169"/>
                      <a:pt x="47" y="175"/>
                      <a:pt x="44" y="168"/>
                    </a:cubicBezTo>
                    <a:cubicBezTo>
                      <a:pt x="41" y="160"/>
                      <a:pt x="40" y="161"/>
                      <a:pt x="39" y="159"/>
                    </a:cubicBezTo>
                    <a:cubicBezTo>
                      <a:pt x="39" y="157"/>
                      <a:pt x="39" y="159"/>
                      <a:pt x="37" y="155"/>
                    </a:cubicBezTo>
                    <a:cubicBezTo>
                      <a:pt x="35" y="151"/>
                      <a:pt x="37" y="154"/>
                      <a:pt x="35" y="151"/>
                    </a:cubicBezTo>
                    <a:cubicBezTo>
                      <a:pt x="33" y="149"/>
                      <a:pt x="33" y="152"/>
                      <a:pt x="32" y="148"/>
                    </a:cubicBezTo>
                    <a:cubicBezTo>
                      <a:pt x="31" y="143"/>
                      <a:pt x="31" y="146"/>
                      <a:pt x="30" y="141"/>
                    </a:cubicBezTo>
                    <a:cubicBezTo>
                      <a:pt x="28" y="136"/>
                      <a:pt x="31" y="136"/>
                      <a:pt x="28" y="133"/>
                    </a:cubicBezTo>
                    <a:cubicBezTo>
                      <a:pt x="25" y="131"/>
                      <a:pt x="25" y="132"/>
                      <a:pt x="24" y="131"/>
                    </a:cubicBezTo>
                    <a:cubicBezTo>
                      <a:pt x="23" y="129"/>
                      <a:pt x="25" y="130"/>
                      <a:pt x="22" y="126"/>
                    </a:cubicBezTo>
                    <a:cubicBezTo>
                      <a:pt x="20" y="122"/>
                      <a:pt x="16" y="120"/>
                      <a:pt x="16" y="113"/>
                    </a:cubicBezTo>
                    <a:cubicBezTo>
                      <a:pt x="16" y="105"/>
                      <a:pt x="16" y="104"/>
                      <a:pt x="16" y="104"/>
                    </a:cubicBezTo>
                    <a:cubicBezTo>
                      <a:pt x="16" y="104"/>
                      <a:pt x="13" y="101"/>
                      <a:pt x="14" y="97"/>
                    </a:cubicBezTo>
                    <a:cubicBezTo>
                      <a:pt x="15" y="92"/>
                      <a:pt x="16" y="94"/>
                      <a:pt x="15" y="92"/>
                    </a:cubicBezTo>
                    <a:cubicBezTo>
                      <a:pt x="15" y="91"/>
                      <a:pt x="14" y="91"/>
                      <a:pt x="13" y="89"/>
                    </a:cubicBezTo>
                    <a:cubicBezTo>
                      <a:pt x="12" y="88"/>
                      <a:pt x="12" y="88"/>
                      <a:pt x="11" y="87"/>
                    </a:cubicBezTo>
                    <a:cubicBezTo>
                      <a:pt x="11" y="86"/>
                      <a:pt x="11" y="83"/>
                      <a:pt x="11" y="83"/>
                    </a:cubicBezTo>
                    <a:cubicBezTo>
                      <a:pt x="10" y="84"/>
                      <a:pt x="10" y="84"/>
                      <a:pt x="10" y="84"/>
                    </a:cubicBezTo>
                    <a:cubicBezTo>
                      <a:pt x="10" y="84"/>
                      <a:pt x="0" y="182"/>
                      <a:pt x="97" y="197"/>
                    </a:cubicBezTo>
                    <a:cubicBezTo>
                      <a:pt x="97" y="197"/>
                      <a:pt x="75" y="192"/>
                      <a:pt x="73" y="187"/>
                    </a:cubicBezTo>
                    <a:cubicBezTo>
                      <a:pt x="73" y="187"/>
                      <a:pt x="72" y="183"/>
                      <a:pt x="73" y="183"/>
                    </a:cubicBezTo>
                    <a:cubicBezTo>
                      <a:pt x="74" y="183"/>
                      <a:pt x="76" y="184"/>
                      <a:pt x="77" y="183"/>
                    </a:cubicBezTo>
                    <a:cubicBezTo>
                      <a:pt x="79" y="181"/>
                      <a:pt x="80" y="180"/>
                      <a:pt x="80" y="180"/>
                    </a:cubicBezTo>
                    <a:cubicBezTo>
                      <a:pt x="80" y="182"/>
                      <a:pt x="80" y="182"/>
                      <a:pt x="80" y="182"/>
                    </a:cubicBezTo>
                    <a:cubicBezTo>
                      <a:pt x="80" y="182"/>
                      <a:pt x="79" y="182"/>
                      <a:pt x="83" y="181"/>
                    </a:cubicBezTo>
                    <a:cubicBezTo>
                      <a:pt x="88" y="181"/>
                      <a:pt x="88" y="181"/>
                      <a:pt x="89" y="181"/>
                    </a:cubicBezTo>
                    <a:cubicBezTo>
                      <a:pt x="91" y="180"/>
                      <a:pt x="93" y="176"/>
                      <a:pt x="94" y="178"/>
                    </a:cubicBezTo>
                    <a:cubicBezTo>
                      <a:pt x="95" y="181"/>
                      <a:pt x="93" y="180"/>
                      <a:pt x="95" y="181"/>
                    </a:cubicBezTo>
                    <a:cubicBezTo>
                      <a:pt x="97" y="181"/>
                      <a:pt x="101" y="180"/>
                      <a:pt x="101" y="180"/>
                    </a:cubicBezTo>
                    <a:cubicBezTo>
                      <a:pt x="101" y="180"/>
                      <a:pt x="108" y="181"/>
                      <a:pt x="108" y="180"/>
                    </a:cubicBezTo>
                    <a:cubicBezTo>
                      <a:pt x="109" y="179"/>
                      <a:pt x="109" y="178"/>
                      <a:pt x="110" y="178"/>
                    </a:cubicBezTo>
                    <a:cubicBezTo>
                      <a:pt x="111" y="178"/>
                      <a:pt x="112" y="180"/>
                      <a:pt x="112" y="180"/>
                    </a:cubicBezTo>
                    <a:cubicBezTo>
                      <a:pt x="108" y="182"/>
                      <a:pt x="108" y="182"/>
                      <a:pt x="108" y="182"/>
                    </a:cubicBezTo>
                    <a:cubicBezTo>
                      <a:pt x="105" y="185"/>
                      <a:pt x="105" y="185"/>
                      <a:pt x="105" y="185"/>
                    </a:cubicBezTo>
                    <a:cubicBezTo>
                      <a:pt x="105" y="185"/>
                      <a:pt x="103" y="185"/>
                      <a:pt x="105" y="186"/>
                    </a:cubicBezTo>
                    <a:cubicBezTo>
                      <a:pt x="106" y="187"/>
                      <a:pt x="107" y="187"/>
                      <a:pt x="108" y="187"/>
                    </a:cubicBezTo>
                    <a:cubicBezTo>
                      <a:pt x="110" y="187"/>
                      <a:pt x="114" y="190"/>
                      <a:pt x="115" y="188"/>
                    </a:cubicBezTo>
                    <a:cubicBezTo>
                      <a:pt x="116" y="186"/>
                      <a:pt x="116" y="186"/>
                      <a:pt x="117" y="185"/>
                    </a:cubicBezTo>
                    <a:cubicBezTo>
                      <a:pt x="117" y="184"/>
                      <a:pt x="117" y="182"/>
                      <a:pt x="119" y="182"/>
                    </a:cubicBezTo>
                    <a:cubicBezTo>
                      <a:pt x="120" y="182"/>
                      <a:pt x="122" y="183"/>
                      <a:pt x="122" y="183"/>
                    </a:cubicBezTo>
                    <a:cubicBezTo>
                      <a:pt x="121" y="186"/>
                      <a:pt x="121" y="186"/>
                      <a:pt x="121" y="186"/>
                    </a:cubicBezTo>
                    <a:cubicBezTo>
                      <a:pt x="121" y="186"/>
                      <a:pt x="123" y="186"/>
                      <a:pt x="125" y="186"/>
                    </a:cubicBezTo>
                    <a:cubicBezTo>
                      <a:pt x="126" y="186"/>
                      <a:pt x="126" y="188"/>
                      <a:pt x="128" y="186"/>
                    </a:cubicBezTo>
                    <a:cubicBezTo>
                      <a:pt x="129" y="184"/>
                      <a:pt x="129" y="184"/>
                      <a:pt x="131" y="184"/>
                    </a:cubicBezTo>
                    <a:cubicBezTo>
                      <a:pt x="133" y="184"/>
                      <a:pt x="135" y="183"/>
                      <a:pt x="136" y="183"/>
                    </a:cubicBezTo>
                    <a:cubicBezTo>
                      <a:pt x="136" y="184"/>
                      <a:pt x="138" y="184"/>
                      <a:pt x="139" y="184"/>
                    </a:cubicBezTo>
                    <a:cubicBezTo>
                      <a:pt x="139" y="184"/>
                      <a:pt x="143" y="186"/>
                      <a:pt x="143" y="186"/>
                    </a:cubicBezTo>
                    <a:cubicBezTo>
                      <a:pt x="144" y="185"/>
                      <a:pt x="148" y="186"/>
                      <a:pt x="148" y="186"/>
                    </a:cubicBezTo>
                    <a:cubicBezTo>
                      <a:pt x="148" y="186"/>
                      <a:pt x="137" y="196"/>
                      <a:pt x="113" y="197"/>
                    </a:cubicBezTo>
                    <a:cubicBezTo>
                      <a:pt x="113" y="197"/>
                      <a:pt x="167" y="199"/>
                      <a:pt x="197" y="146"/>
                    </a:cubicBezTo>
                    <a:cubicBezTo>
                      <a:pt x="228" y="94"/>
                      <a:pt x="206" y="26"/>
                      <a:pt x="137" y="3"/>
                    </a:cubicBezTo>
                    <a:cubicBezTo>
                      <a:pt x="137" y="3"/>
                      <a:pt x="189" y="22"/>
                      <a:pt x="203" y="71"/>
                    </a:cubicBezTo>
                    <a:cubicBezTo>
                      <a:pt x="202" y="72"/>
                      <a:pt x="202" y="72"/>
                      <a:pt x="202" y="72"/>
                    </a:cubicBezTo>
                    <a:cubicBezTo>
                      <a:pt x="201" y="71"/>
                      <a:pt x="201" y="72"/>
                      <a:pt x="200" y="69"/>
                    </a:cubicBezTo>
                    <a:cubicBezTo>
                      <a:pt x="199" y="67"/>
                      <a:pt x="199" y="68"/>
                      <a:pt x="199" y="66"/>
                    </a:cubicBezTo>
                    <a:cubicBezTo>
                      <a:pt x="198" y="64"/>
                      <a:pt x="198" y="65"/>
                      <a:pt x="197" y="64"/>
                    </a:cubicBezTo>
                    <a:cubicBezTo>
                      <a:pt x="195" y="62"/>
                      <a:pt x="195" y="62"/>
                      <a:pt x="194" y="61"/>
                    </a:cubicBezTo>
                    <a:cubicBezTo>
                      <a:pt x="193" y="61"/>
                      <a:pt x="192" y="58"/>
                      <a:pt x="192" y="57"/>
                    </a:cubicBezTo>
                    <a:cubicBezTo>
                      <a:pt x="191" y="56"/>
                      <a:pt x="189" y="55"/>
                      <a:pt x="188" y="55"/>
                    </a:cubicBezTo>
                    <a:cubicBezTo>
                      <a:pt x="187" y="55"/>
                      <a:pt x="188" y="54"/>
                      <a:pt x="187" y="55"/>
                    </a:cubicBezTo>
                    <a:cubicBezTo>
                      <a:pt x="187" y="56"/>
                      <a:pt x="189" y="58"/>
                      <a:pt x="189" y="58"/>
                    </a:cubicBezTo>
                    <a:cubicBezTo>
                      <a:pt x="189" y="62"/>
                      <a:pt x="189" y="62"/>
                      <a:pt x="189" y="62"/>
                    </a:cubicBezTo>
                    <a:cubicBezTo>
                      <a:pt x="189" y="62"/>
                      <a:pt x="190" y="65"/>
                      <a:pt x="190" y="66"/>
                    </a:cubicBezTo>
                    <a:cubicBezTo>
                      <a:pt x="190" y="67"/>
                      <a:pt x="189" y="70"/>
                      <a:pt x="189" y="70"/>
                    </a:cubicBezTo>
                    <a:cubicBezTo>
                      <a:pt x="189" y="70"/>
                      <a:pt x="188" y="72"/>
                      <a:pt x="187" y="73"/>
                    </a:cubicBezTo>
                    <a:cubicBezTo>
                      <a:pt x="186" y="73"/>
                      <a:pt x="181" y="74"/>
                      <a:pt x="181" y="74"/>
                    </a:cubicBezTo>
                    <a:cubicBezTo>
                      <a:pt x="181" y="74"/>
                      <a:pt x="179" y="72"/>
                      <a:pt x="179" y="71"/>
                    </a:cubicBezTo>
                    <a:cubicBezTo>
                      <a:pt x="178" y="69"/>
                      <a:pt x="175" y="69"/>
                      <a:pt x="174" y="68"/>
                    </a:cubicBezTo>
                    <a:cubicBezTo>
                      <a:pt x="174" y="67"/>
                      <a:pt x="175" y="66"/>
                      <a:pt x="173" y="64"/>
                    </a:cubicBezTo>
                    <a:cubicBezTo>
                      <a:pt x="172" y="62"/>
                      <a:pt x="173" y="63"/>
                      <a:pt x="172" y="61"/>
                    </a:cubicBezTo>
                    <a:cubicBezTo>
                      <a:pt x="170" y="59"/>
                      <a:pt x="170" y="59"/>
                      <a:pt x="170" y="59"/>
                    </a:cubicBezTo>
                    <a:cubicBezTo>
                      <a:pt x="170" y="59"/>
                      <a:pt x="166" y="58"/>
                      <a:pt x="167" y="60"/>
                    </a:cubicBezTo>
                    <a:cubicBezTo>
                      <a:pt x="168" y="63"/>
                      <a:pt x="167" y="65"/>
                      <a:pt x="168" y="65"/>
                    </a:cubicBezTo>
                    <a:cubicBezTo>
                      <a:pt x="169" y="66"/>
                      <a:pt x="170" y="65"/>
                      <a:pt x="171" y="67"/>
                    </a:cubicBezTo>
                    <a:cubicBezTo>
                      <a:pt x="172" y="69"/>
                      <a:pt x="172" y="70"/>
                      <a:pt x="172" y="71"/>
                    </a:cubicBezTo>
                    <a:cubicBezTo>
                      <a:pt x="173" y="71"/>
                      <a:pt x="173" y="74"/>
                      <a:pt x="174" y="75"/>
                    </a:cubicBezTo>
                    <a:cubicBezTo>
                      <a:pt x="175" y="75"/>
                      <a:pt x="178" y="75"/>
                      <a:pt x="178" y="76"/>
                    </a:cubicBezTo>
                    <a:cubicBezTo>
                      <a:pt x="177" y="77"/>
                      <a:pt x="176" y="78"/>
                      <a:pt x="178" y="79"/>
                    </a:cubicBezTo>
                    <a:cubicBezTo>
                      <a:pt x="179" y="79"/>
                      <a:pt x="179" y="80"/>
                      <a:pt x="180" y="80"/>
                    </a:cubicBezTo>
                    <a:cubicBezTo>
                      <a:pt x="181" y="80"/>
                      <a:pt x="181" y="80"/>
                      <a:pt x="182" y="79"/>
                    </a:cubicBezTo>
                    <a:cubicBezTo>
                      <a:pt x="184" y="79"/>
                      <a:pt x="186" y="79"/>
                      <a:pt x="186" y="79"/>
                    </a:cubicBezTo>
                    <a:cubicBezTo>
                      <a:pt x="186" y="79"/>
                      <a:pt x="188" y="80"/>
                      <a:pt x="188" y="81"/>
                    </a:cubicBezTo>
                    <a:cubicBezTo>
                      <a:pt x="188" y="82"/>
                      <a:pt x="187" y="86"/>
                      <a:pt x="187" y="86"/>
                    </a:cubicBezTo>
                    <a:cubicBezTo>
                      <a:pt x="185" y="90"/>
                      <a:pt x="185" y="90"/>
                      <a:pt x="185" y="90"/>
                    </a:cubicBezTo>
                    <a:cubicBezTo>
                      <a:pt x="185" y="90"/>
                      <a:pt x="185" y="97"/>
                      <a:pt x="184" y="97"/>
                    </a:cubicBezTo>
                    <a:cubicBezTo>
                      <a:pt x="183" y="97"/>
                      <a:pt x="182" y="100"/>
                      <a:pt x="181" y="100"/>
                    </a:cubicBezTo>
                    <a:cubicBezTo>
                      <a:pt x="180" y="101"/>
                      <a:pt x="180" y="105"/>
                      <a:pt x="180" y="105"/>
                    </a:cubicBezTo>
                    <a:cubicBezTo>
                      <a:pt x="178" y="108"/>
                      <a:pt x="178" y="108"/>
                      <a:pt x="178" y="108"/>
                    </a:cubicBezTo>
                    <a:cubicBezTo>
                      <a:pt x="178" y="108"/>
                      <a:pt x="178" y="111"/>
                      <a:pt x="178" y="112"/>
                    </a:cubicBezTo>
                    <a:cubicBezTo>
                      <a:pt x="178" y="113"/>
                      <a:pt x="179" y="117"/>
                      <a:pt x="178" y="119"/>
                    </a:cubicBezTo>
                    <a:cubicBezTo>
                      <a:pt x="178" y="121"/>
                      <a:pt x="175" y="122"/>
                      <a:pt x="175" y="122"/>
                    </a:cubicBezTo>
                    <a:cubicBezTo>
                      <a:pt x="175" y="122"/>
                      <a:pt x="179" y="126"/>
                      <a:pt x="177" y="126"/>
                    </a:cubicBezTo>
                    <a:cubicBezTo>
                      <a:pt x="175" y="127"/>
                      <a:pt x="173" y="129"/>
                      <a:pt x="173" y="130"/>
                    </a:cubicBezTo>
                    <a:cubicBezTo>
                      <a:pt x="172" y="131"/>
                      <a:pt x="172" y="132"/>
                      <a:pt x="171" y="132"/>
                    </a:cubicBezTo>
                    <a:cubicBezTo>
                      <a:pt x="170" y="133"/>
                      <a:pt x="168" y="133"/>
                      <a:pt x="168" y="134"/>
                    </a:cubicBezTo>
                    <a:cubicBezTo>
                      <a:pt x="168" y="134"/>
                      <a:pt x="168" y="137"/>
                      <a:pt x="168" y="137"/>
                    </a:cubicBezTo>
                    <a:cubicBezTo>
                      <a:pt x="164" y="142"/>
                      <a:pt x="164" y="142"/>
                      <a:pt x="164" y="142"/>
                    </a:cubicBezTo>
                    <a:cubicBezTo>
                      <a:pt x="160" y="146"/>
                      <a:pt x="160" y="146"/>
                      <a:pt x="160" y="146"/>
                    </a:cubicBezTo>
                    <a:cubicBezTo>
                      <a:pt x="160" y="146"/>
                      <a:pt x="160" y="149"/>
                      <a:pt x="159" y="149"/>
                    </a:cubicBezTo>
                    <a:cubicBezTo>
                      <a:pt x="158" y="149"/>
                      <a:pt x="153" y="151"/>
                      <a:pt x="152" y="152"/>
                    </a:cubicBezTo>
                    <a:cubicBezTo>
                      <a:pt x="152" y="152"/>
                      <a:pt x="148" y="154"/>
                      <a:pt x="147" y="154"/>
                    </a:cubicBezTo>
                    <a:cubicBezTo>
                      <a:pt x="146" y="154"/>
                      <a:pt x="148" y="157"/>
                      <a:pt x="146" y="154"/>
                    </a:cubicBezTo>
                    <a:cubicBezTo>
                      <a:pt x="144" y="151"/>
                      <a:pt x="145" y="153"/>
                      <a:pt x="144" y="149"/>
                    </a:cubicBezTo>
                    <a:cubicBezTo>
                      <a:pt x="142" y="145"/>
                      <a:pt x="142" y="148"/>
                      <a:pt x="142" y="145"/>
                    </a:cubicBezTo>
                    <a:cubicBezTo>
                      <a:pt x="142" y="143"/>
                      <a:pt x="142" y="145"/>
                      <a:pt x="142" y="143"/>
                    </a:cubicBezTo>
                    <a:cubicBezTo>
                      <a:pt x="142" y="140"/>
                      <a:pt x="143" y="142"/>
                      <a:pt x="141" y="139"/>
                    </a:cubicBezTo>
                    <a:cubicBezTo>
                      <a:pt x="140" y="136"/>
                      <a:pt x="140" y="137"/>
                      <a:pt x="138" y="135"/>
                    </a:cubicBezTo>
                    <a:cubicBezTo>
                      <a:pt x="136" y="133"/>
                      <a:pt x="135" y="135"/>
                      <a:pt x="136" y="132"/>
                    </a:cubicBezTo>
                    <a:cubicBezTo>
                      <a:pt x="137" y="129"/>
                      <a:pt x="137" y="132"/>
                      <a:pt x="137" y="129"/>
                    </a:cubicBezTo>
                    <a:cubicBezTo>
                      <a:pt x="138" y="126"/>
                      <a:pt x="137" y="125"/>
                      <a:pt x="139" y="124"/>
                    </a:cubicBezTo>
                    <a:cubicBezTo>
                      <a:pt x="141" y="123"/>
                      <a:pt x="142" y="122"/>
                      <a:pt x="142" y="121"/>
                    </a:cubicBezTo>
                    <a:cubicBezTo>
                      <a:pt x="142" y="119"/>
                      <a:pt x="142" y="118"/>
                      <a:pt x="142" y="117"/>
                    </a:cubicBezTo>
                    <a:cubicBezTo>
                      <a:pt x="141" y="116"/>
                      <a:pt x="139" y="114"/>
                      <a:pt x="139" y="113"/>
                    </a:cubicBezTo>
                    <a:cubicBezTo>
                      <a:pt x="139" y="112"/>
                      <a:pt x="139" y="113"/>
                      <a:pt x="137" y="111"/>
                    </a:cubicBezTo>
                    <a:cubicBezTo>
                      <a:pt x="136" y="109"/>
                      <a:pt x="135" y="108"/>
                      <a:pt x="135" y="108"/>
                    </a:cubicBezTo>
                    <a:cubicBezTo>
                      <a:pt x="135" y="108"/>
                      <a:pt x="135" y="103"/>
                      <a:pt x="135" y="101"/>
                    </a:cubicBezTo>
                    <a:cubicBezTo>
                      <a:pt x="135" y="99"/>
                      <a:pt x="134" y="102"/>
                      <a:pt x="135" y="99"/>
                    </a:cubicBezTo>
                    <a:cubicBezTo>
                      <a:pt x="135" y="96"/>
                      <a:pt x="135" y="94"/>
                      <a:pt x="135" y="94"/>
                    </a:cubicBezTo>
                    <a:cubicBezTo>
                      <a:pt x="135" y="94"/>
                      <a:pt x="132" y="92"/>
                      <a:pt x="131" y="92"/>
                    </a:cubicBezTo>
                    <a:cubicBezTo>
                      <a:pt x="129" y="92"/>
                      <a:pt x="129" y="94"/>
                      <a:pt x="127" y="93"/>
                    </a:cubicBezTo>
                    <a:cubicBezTo>
                      <a:pt x="125" y="91"/>
                      <a:pt x="126" y="90"/>
                      <a:pt x="125" y="89"/>
                    </a:cubicBezTo>
                    <a:cubicBezTo>
                      <a:pt x="124" y="89"/>
                      <a:pt x="123" y="89"/>
                      <a:pt x="122" y="90"/>
                    </a:cubicBezTo>
                    <a:cubicBezTo>
                      <a:pt x="121" y="91"/>
                      <a:pt x="118" y="91"/>
                      <a:pt x="116" y="91"/>
                    </a:cubicBezTo>
                    <a:cubicBezTo>
                      <a:pt x="114" y="92"/>
                      <a:pt x="113" y="92"/>
                      <a:pt x="110" y="92"/>
                    </a:cubicBezTo>
                    <a:cubicBezTo>
                      <a:pt x="108" y="92"/>
                      <a:pt x="104" y="93"/>
                      <a:pt x="102" y="92"/>
                    </a:cubicBezTo>
                    <a:cubicBezTo>
                      <a:pt x="100" y="91"/>
                      <a:pt x="100" y="92"/>
                      <a:pt x="99" y="90"/>
                    </a:cubicBezTo>
                    <a:cubicBezTo>
                      <a:pt x="98" y="88"/>
                      <a:pt x="99" y="88"/>
                      <a:pt x="97" y="87"/>
                    </a:cubicBezTo>
                    <a:cubicBezTo>
                      <a:pt x="95" y="86"/>
                      <a:pt x="94" y="87"/>
                      <a:pt x="94" y="85"/>
                    </a:cubicBezTo>
                    <a:cubicBezTo>
                      <a:pt x="94" y="82"/>
                      <a:pt x="95" y="83"/>
                      <a:pt x="93" y="81"/>
                    </a:cubicBezTo>
                    <a:cubicBezTo>
                      <a:pt x="92" y="79"/>
                      <a:pt x="94" y="82"/>
                      <a:pt x="92" y="79"/>
                    </a:cubicBezTo>
                    <a:cubicBezTo>
                      <a:pt x="89" y="76"/>
                      <a:pt x="88" y="79"/>
                      <a:pt x="89" y="76"/>
                    </a:cubicBezTo>
                    <a:cubicBezTo>
                      <a:pt x="90" y="74"/>
                      <a:pt x="91" y="75"/>
                      <a:pt x="91" y="73"/>
                    </a:cubicBezTo>
                    <a:cubicBezTo>
                      <a:pt x="91" y="70"/>
                      <a:pt x="95" y="74"/>
                      <a:pt x="92" y="68"/>
                    </a:cubicBezTo>
                    <a:cubicBezTo>
                      <a:pt x="90" y="63"/>
                      <a:pt x="89" y="64"/>
                      <a:pt x="92" y="60"/>
                    </a:cubicBezTo>
                    <a:cubicBezTo>
                      <a:pt x="94" y="55"/>
                      <a:pt x="97" y="54"/>
                      <a:pt x="98" y="53"/>
                    </a:cubicBezTo>
                    <a:cubicBezTo>
                      <a:pt x="98" y="52"/>
                      <a:pt x="99" y="50"/>
                      <a:pt x="100" y="49"/>
                    </a:cubicBezTo>
                    <a:cubicBezTo>
                      <a:pt x="101" y="48"/>
                      <a:pt x="100" y="48"/>
                      <a:pt x="102" y="48"/>
                    </a:cubicBezTo>
                    <a:cubicBezTo>
                      <a:pt x="104" y="48"/>
                      <a:pt x="107" y="47"/>
                      <a:pt x="108" y="46"/>
                    </a:cubicBezTo>
                    <a:cubicBezTo>
                      <a:pt x="109" y="45"/>
                      <a:pt x="111" y="42"/>
                      <a:pt x="112" y="42"/>
                    </a:cubicBezTo>
                    <a:cubicBezTo>
                      <a:pt x="113" y="42"/>
                      <a:pt x="113" y="42"/>
                      <a:pt x="115" y="42"/>
                    </a:cubicBezTo>
                    <a:cubicBezTo>
                      <a:pt x="117" y="41"/>
                      <a:pt x="117" y="41"/>
                      <a:pt x="119" y="41"/>
                    </a:cubicBezTo>
                    <a:cubicBezTo>
                      <a:pt x="120" y="41"/>
                      <a:pt x="117" y="42"/>
                      <a:pt x="121" y="41"/>
                    </a:cubicBezTo>
                    <a:cubicBezTo>
                      <a:pt x="125" y="40"/>
                      <a:pt x="124" y="40"/>
                      <a:pt x="125" y="40"/>
                    </a:cubicBezTo>
                    <a:cubicBezTo>
                      <a:pt x="126" y="40"/>
                      <a:pt x="126" y="41"/>
                      <a:pt x="127" y="41"/>
                    </a:cubicBezTo>
                    <a:cubicBezTo>
                      <a:pt x="129" y="41"/>
                      <a:pt x="129" y="38"/>
                      <a:pt x="129" y="41"/>
                    </a:cubicBezTo>
                    <a:cubicBezTo>
                      <a:pt x="129" y="45"/>
                      <a:pt x="128" y="46"/>
                      <a:pt x="130" y="46"/>
                    </a:cubicBezTo>
                    <a:cubicBezTo>
                      <a:pt x="133" y="47"/>
                      <a:pt x="130" y="47"/>
                      <a:pt x="133" y="47"/>
                    </a:cubicBezTo>
                    <a:cubicBezTo>
                      <a:pt x="136" y="47"/>
                      <a:pt x="135" y="47"/>
                      <a:pt x="137" y="48"/>
                    </a:cubicBezTo>
                    <a:cubicBezTo>
                      <a:pt x="138" y="48"/>
                      <a:pt x="139" y="49"/>
                      <a:pt x="141" y="49"/>
                    </a:cubicBezTo>
                    <a:cubicBezTo>
                      <a:pt x="143" y="49"/>
                      <a:pt x="140" y="52"/>
                      <a:pt x="143" y="49"/>
                    </a:cubicBezTo>
                    <a:cubicBezTo>
                      <a:pt x="146" y="46"/>
                      <a:pt x="141" y="46"/>
                      <a:pt x="146" y="46"/>
                    </a:cubicBezTo>
                    <a:cubicBezTo>
                      <a:pt x="151" y="47"/>
                      <a:pt x="152" y="48"/>
                      <a:pt x="153" y="48"/>
                    </a:cubicBezTo>
                    <a:cubicBezTo>
                      <a:pt x="154" y="47"/>
                      <a:pt x="154" y="48"/>
                      <a:pt x="156" y="47"/>
                    </a:cubicBezTo>
                    <a:cubicBezTo>
                      <a:pt x="159" y="46"/>
                      <a:pt x="159" y="46"/>
                      <a:pt x="160" y="46"/>
                    </a:cubicBezTo>
                    <a:cubicBezTo>
                      <a:pt x="161" y="47"/>
                      <a:pt x="161" y="49"/>
                      <a:pt x="162" y="47"/>
                    </a:cubicBezTo>
                    <a:cubicBezTo>
                      <a:pt x="163" y="45"/>
                      <a:pt x="165" y="45"/>
                      <a:pt x="162" y="44"/>
                    </a:cubicBezTo>
                    <a:cubicBezTo>
                      <a:pt x="159" y="42"/>
                      <a:pt x="158" y="44"/>
                      <a:pt x="158" y="42"/>
                    </a:cubicBezTo>
                    <a:cubicBezTo>
                      <a:pt x="157" y="40"/>
                      <a:pt x="160" y="41"/>
                      <a:pt x="157" y="40"/>
                    </a:cubicBezTo>
                    <a:cubicBezTo>
                      <a:pt x="154" y="40"/>
                      <a:pt x="155" y="40"/>
                      <a:pt x="153" y="39"/>
                    </a:cubicBezTo>
                    <a:cubicBezTo>
                      <a:pt x="151" y="38"/>
                      <a:pt x="149" y="41"/>
                      <a:pt x="148" y="39"/>
                    </a:cubicBezTo>
                    <a:cubicBezTo>
                      <a:pt x="147" y="37"/>
                      <a:pt x="143" y="41"/>
                      <a:pt x="147" y="37"/>
                    </a:cubicBezTo>
                    <a:cubicBezTo>
                      <a:pt x="151" y="34"/>
                      <a:pt x="149" y="32"/>
                      <a:pt x="152" y="33"/>
                    </a:cubicBezTo>
                    <a:cubicBezTo>
                      <a:pt x="155" y="34"/>
                      <a:pt x="154" y="36"/>
                      <a:pt x="155" y="35"/>
                    </a:cubicBezTo>
                    <a:cubicBezTo>
                      <a:pt x="157" y="33"/>
                      <a:pt x="160" y="32"/>
                      <a:pt x="157" y="30"/>
                    </a:cubicBezTo>
                    <a:cubicBezTo>
                      <a:pt x="154" y="28"/>
                      <a:pt x="156" y="29"/>
                      <a:pt x="153" y="28"/>
                    </a:cubicBezTo>
                    <a:cubicBezTo>
                      <a:pt x="150" y="26"/>
                      <a:pt x="147" y="33"/>
                      <a:pt x="146" y="32"/>
                    </a:cubicBezTo>
                    <a:cubicBezTo>
                      <a:pt x="145" y="31"/>
                      <a:pt x="144" y="30"/>
                      <a:pt x="143" y="31"/>
                    </a:cubicBezTo>
                    <a:cubicBezTo>
                      <a:pt x="142" y="31"/>
                      <a:pt x="142" y="34"/>
                      <a:pt x="142" y="36"/>
                    </a:cubicBezTo>
                    <a:cubicBezTo>
                      <a:pt x="142" y="38"/>
                      <a:pt x="143" y="38"/>
                      <a:pt x="140" y="37"/>
                    </a:cubicBezTo>
                    <a:cubicBezTo>
                      <a:pt x="137" y="35"/>
                      <a:pt x="144" y="36"/>
                      <a:pt x="137" y="33"/>
                    </a:cubicBezTo>
                    <a:cubicBezTo>
                      <a:pt x="130" y="31"/>
                      <a:pt x="128" y="31"/>
                      <a:pt x="127" y="32"/>
                    </a:cubicBezTo>
                    <a:cubicBezTo>
                      <a:pt x="126" y="33"/>
                      <a:pt x="125" y="33"/>
                      <a:pt x="124" y="34"/>
                    </a:cubicBezTo>
                    <a:cubicBezTo>
                      <a:pt x="123" y="35"/>
                      <a:pt x="126" y="36"/>
                      <a:pt x="123" y="35"/>
                    </a:cubicBezTo>
                    <a:cubicBezTo>
                      <a:pt x="120" y="33"/>
                      <a:pt x="118" y="35"/>
                      <a:pt x="118" y="35"/>
                    </a:cubicBezTo>
                    <a:cubicBezTo>
                      <a:pt x="118" y="35"/>
                      <a:pt x="117" y="35"/>
                      <a:pt x="116" y="36"/>
                    </a:cubicBezTo>
                    <a:cubicBezTo>
                      <a:pt x="114" y="37"/>
                      <a:pt x="112" y="38"/>
                      <a:pt x="111" y="37"/>
                    </a:cubicBezTo>
                    <a:cubicBezTo>
                      <a:pt x="109" y="37"/>
                      <a:pt x="106" y="38"/>
                      <a:pt x="109" y="34"/>
                    </a:cubicBezTo>
                    <a:cubicBezTo>
                      <a:pt x="111" y="31"/>
                      <a:pt x="109" y="33"/>
                      <a:pt x="113" y="31"/>
                    </a:cubicBezTo>
                    <a:cubicBezTo>
                      <a:pt x="117" y="30"/>
                      <a:pt x="123" y="29"/>
                      <a:pt x="118" y="28"/>
                    </a:cubicBezTo>
                    <a:cubicBezTo>
                      <a:pt x="113" y="27"/>
                      <a:pt x="121" y="27"/>
                      <a:pt x="114" y="24"/>
                    </a:cubicBezTo>
                    <a:cubicBezTo>
                      <a:pt x="107" y="21"/>
                      <a:pt x="107" y="25"/>
                      <a:pt x="107" y="21"/>
                    </a:cubicBezTo>
                    <a:cubicBezTo>
                      <a:pt x="108" y="16"/>
                      <a:pt x="107" y="16"/>
                      <a:pt x="106" y="16"/>
                    </a:cubicBezTo>
                    <a:cubicBezTo>
                      <a:pt x="104" y="16"/>
                      <a:pt x="100" y="17"/>
                      <a:pt x="98" y="18"/>
                    </a:cubicBezTo>
                    <a:cubicBezTo>
                      <a:pt x="97" y="18"/>
                      <a:pt x="99" y="19"/>
                      <a:pt x="96" y="17"/>
                    </a:cubicBezTo>
                    <a:cubicBezTo>
                      <a:pt x="92" y="15"/>
                      <a:pt x="91" y="18"/>
                      <a:pt x="92" y="15"/>
                    </a:cubicBezTo>
                    <a:cubicBezTo>
                      <a:pt x="94" y="13"/>
                      <a:pt x="94" y="12"/>
                      <a:pt x="96" y="11"/>
                    </a:cubicBezTo>
                    <a:cubicBezTo>
                      <a:pt x="98" y="9"/>
                      <a:pt x="97" y="3"/>
                      <a:pt x="102" y="5"/>
                    </a:cubicBezTo>
                    <a:cubicBezTo>
                      <a:pt x="106" y="8"/>
                      <a:pt x="105" y="7"/>
                      <a:pt x="108" y="7"/>
                    </a:cubicBezTo>
                    <a:cubicBezTo>
                      <a:pt x="112" y="7"/>
                      <a:pt x="114" y="7"/>
                      <a:pt x="114" y="6"/>
                    </a:cubicBezTo>
                    <a:cubicBezTo>
                      <a:pt x="114" y="5"/>
                      <a:pt x="109" y="3"/>
                      <a:pt x="109" y="3"/>
                    </a:cubicBezTo>
                    <a:cubicBezTo>
                      <a:pt x="109" y="3"/>
                      <a:pt x="108" y="4"/>
                      <a:pt x="109" y="3"/>
                    </a:cubicBezTo>
                    <a:cubicBezTo>
                      <a:pt x="109" y="2"/>
                      <a:pt x="110" y="1"/>
                      <a:pt x="110" y="1"/>
                    </a:cubicBezTo>
                    <a:cubicBezTo>
                      <a:pt x="109" y="0"/>
                      <a:pt x="109" y="0"/>
                      <a:pt x="109" y="0"/>
                    </a:cubicBezTo>
                    <a:cubicBezTo>
                      <a:pt x="109" y="0"/>
                      <a:pt x="96" y="0"/>
                      <a:pt x="9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pPr defTabSz="914133">
                  <a:defRPr/>
                </a:pPr>
                <a:endParaRPr lang="id-ID" sz="1349" kern="0">
                  <a:solidFill>
                    <a:prstClr val="black"/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71" name="Freeform 36">
                <a:extLst>
                  <a:ext uri="{FF2B5EF4-FFF2-40B4-BE49-F238E27FC236}">
                    <a16:creationId xmlns:a16="http://schemas.microsoft.com/office/drawing/2014/main" id="{E11C8B92-D4F1-4468-8158-A5453757FA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29663" y="4613275"/>
                <a:ext cx="141288" cy="168275"/>
              </a:xfrm>
              <a:custGeom>
                <a:avLst/>
                <a:gdLst>
                  <a:gd name="T0" fmla="*/ 45 w 65"/>
                  <a:gd name="T1" fmla="*/ 5 h 77"/>
                  <a:gd name="T2" fmla="*/ 45 w 65"/>
                  <a:gd name="T3" fmla="*/ 28 h 77"/>
                  <a:gd name="T4" fmla="*/ 25 w 65"/>
                  <a:gd name="T5" fmla="*/ 45 h 77"/>
                  <a:gd name="T6" fmla="*/ 1 w 65"/>
                  <a:gd name="T7" fmla="*/ 64 h 77"/>
                  <a:gd name="T8" fmla="*/ 65 w 65"/>
                  <a:gd name="T9" fmla="*/ 77 h 77"/>
                  <a:gd name="T10" fmla="*/ 65 w 65"/>
                  <a:gd name="T11" fmla="*/ 0 h 77"/>
                  <a:gd name="T12" fmla="*/ 45 w 65"/>
                  <a:gd name="T13" fmla="*/ 5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" h="77">
                    <a:moveTo>
                      <a:pt x="45" y="5"/>
                    </a:moveTo>
                    <a:cubicBezTo>
                      <a:pt x="45" y="28"/>
                      <a:pt x="45" y="28"/>
                      <a:pt x="45" y="28"/>
                    </a:cubicBezTo>
                    <a:cubicBezTo>
                      <a:pt x="45" y="28"/>
                      <a:pt x="39" y="40"/>
                      <a:pt x="25" y="45"/>
                    </a:cubicBezTo>
                    <a:cubicBezTo>
                      <a:pt x="12" y="49"/>
                      <a:pt x="0" y="56"/>
                      <a:pt x="1" y="64"/>
                    </a:cubicBezTo>
                    <a:cubicBezTo>
                      <a:pt x="2" y="71"/>
                      <a:pt x="18" y="77"/>
                      <a:pt x="65" y="77"/>
                    </a:cubicBezTo>
                    <a:cubicBezTo>
                      <a:pt x="65" y="0"/>
                      <a:pt x="65" y="0"/>
                      <a:pt x="65" y="0"/>
                    </a:cubicBezTo>
                    <a:lnTo>
                      <a:pt x="45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pPr defTabSz="914133">
                  <a:defRPr/>
                </a:pPr>
                <a:endParaRPr lang="id-ID" sz="1349" kern="0">
                  <a:solidFill>
                    <a:prstClr val="black"/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72" name="Freeform 37">
                <a:extLst>
                  <a:ext uri="{FF2B5EF4-FFF2-40B4-BE49-F238E27FC236}">
                    <a16:creationId xmlns:a16="http://schemas.microsoft.com/office/drawing/2014/main" id="{0A2AE326-9654-4D5A-B730-A091A16432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55075" y="4613275"/>
                <a:ext cx="134938" cy="168275"/>
              </a:xfrm>
              <a:custGeom>
                <a:avLst/>
                <a:gdLst>
                  <a:gd name="T0" fmla="*/ 14 w 62"/>
                  <a:gd name="T1" fmla="*/ 5 h 77"/>
                  <a:gd name="T2" fmla="*/ 14 w 62"/>
                  <a:gd name="T3" fmla="*/ 28 h 77"/>
                  <a:gd name="T4" fmla="*/ 32 w 62"/>
                  <a:gd name="T5" fmla="*/ 45 h 77"/>
                  <a:gd name="T6" fmla="*/ 61 w 62"/>
                  <a:gd name="T7" fmla="*/ 64 h 77"/>
                  <a:gd name="T8" fmla="*/ 0 w 62"/>
                  <a:gd name="T9" fmla="*/ 77 h 77"/>
                  <a:gd name="T10" fmla="*/ 0 w 62"/>
                  <a:gd name="T11" fmla="*/ 0 h 77"/>
                  <a:gd name="T12" fmla="*/ 14 w 62"/>
                  <a:gd name="T13" fmla="*/ 5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" h="77">
                    <a:moveTo>
                      <a:pt x="14" y="5"/>
                    </a:moveTo>
                    <a:cubicBezTo>
                      <a:pt x="14" y="28"/>
                      <a:pt x="14" y="28"/>
                      <a:pt x="14" y="28"/>
                    </a:cubicBezTo>
                    <a:cubicBezTo>
                      <a:pt x="14" y="28"/>
                      <a:pt x="19" y="40"/>
                      <a:pt x="32" y="45"/>
                    </a:cubicBezTo>
                    <a:cubicBezTo>
                      <a:pt x="46" y="49"/>
                      <a:pt x="62" y="56"/>
                      <a:pt x="61" y="64"/>
                    </a:cubicBezTo>
                    <a:cubicBezTo>
                      <a:pt x="60" y="71"/>
                      <a:pt x="34" y="77"/>
                      <a:pt x="0" y="77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1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pPr defTabSz="914133">
                  <a:defRPr/>
                </a:pPr>
                <a:endParaRPr lang="id-ID" sz="1349" kern="0">
                  <a:solidFill>
                    <a:prstClr val="black"/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73" name="Freeform 38">
                <a:extLst>
                  <a:ext uri="{FF2B5EF4-FFF2-40B4-BE49-F238E27FC236}">
                    <a16:creationId xmlns:a16="http://schemas.microsoft.com/office/drawing/2014/main" id="{645A4297-D59B-40D2-AF29-47643765A1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18538" y="4127500"/>
                <a:ext cx="500063" cy="503238"/>
              </a:xfrm>
              <a:custGeom>
                <a:avLst/>
                <a:gdLst>
                  <a:gd name="T0" fmla="*/ 169 w 230"/>
                  <a:gd name="T1" fmla="*/ 12 h 231"/>
                  <a:gd name="T2" fmla="*/ 215 w 230"/>
                  <a:gd name="T3" fmla="*/ 103 h 231"/>
                  <a:gd name="T4" fmla="*/ 102 w 230"/>
                  <a:gd name="T5" fmla="*/ 216 h 231"/>
                  <a:gd name="T6" fmla="*/ 12 w 230"/>
                  <a:gd name="T7" fmla="*/ 171 h 231"/>
                  <a:gd name="T8" fmla="*/ 0 w 230"/>
                  <a:gd name="T9" fmla="*/ 181 h 231"/>
                  <a:gd name="T10" fmla="*/ 102 w 230"/>
                  <a:gd name="T11" fmla="*/ 231 h 231"/>
                  <a:gd name="T12" fmla="*/ 230 w 230"/>
                  <a:gd name="T13" fmla="*/ 103 h 231"/>
                  <a:gd name="T14" fmla="*/ 178 w 230"/>
                  <a:gd name="T15" fmla="*/ 0 h 231"/>
                  <a:gd name="T16" fmla="*/ 169 w 230"/>
                  <a:gd name="T17" fmla="*/ 12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0" h="231">
                    <a:moveTo>
                      <a:pt x="169" y="12"/>
                    </a:moveTo>
                    <a:cubicBezTo>
                      <a:pt x="197" y="32"/>
                      <a:pt x="215" y="65"/>
                      <a:pt x="215" y="103"/>
                    </a:cubicBezTo>
                    <a:cubicBezTo>
                      <a:pt x="215" y="165"/>
                      <a:pt x="165" y="216"/>
                      <a:pt x="102" y="216"/>
                    </a:cubicBezTo>
                    <a:cubicBezTo>
                      <a:pt x="65" y="216"/>
                      <a:pt x="33" y="198"/>
                      <a:pt x="12" y="171"/>
                    </a:cubicBezTo>
                    <a:cubicBezTo>
                      <a:pt x="0" y="181"/>
                      <a:pt x="0" y="181"/>
                      <a:pt x="0" y="181"/>
                    </a:cubicBezTo>
                    <a:cubicBezTo>
                      <a:pt x="24" y="211"/>
                      <a:pt x="61" y="231"/>
                      <a:pt x="102" y="231"/>
                    </a:cubicBezTo>
                    <a:cubicBezTo>
                      <a:pt x="173" y="231"/>
                      <a:pt x="230" y="174"/>
                      <a:pt x="230" y="103"/>
                    </a:cubicBezTo>
                    <a:cubicBezTo>
                      <a:pt x="230" y="61"/>
                      <a:pt x="210" y="23"/>
                      <a:pt x="178" y="0"/>
                    </a:cubicBezTo>
                    <a:lnTo>
                      <a:pt x="169" y="12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pPr defTabSz="914133">
                  <a:defRPr/>
                </a:pPr>
                <a:endParaRPr lang="id-ID" sz="1349" kern="0">
                  <a:solidFill>
                    <a:prstClr val="black"/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74" name="Freeform 39">
                <a:extLst>
                  <a:ext uri="{FF2B5EF4-FFF2-40B4-BE49-F238E27FC236}">
                    <a16:creationId xmlns:a16="http://schemas.microsoft.com/office/drawing/2014/main" id="{F09F2D0B-AF9D-4565-8BFC-8214D23509C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621713" y="4137025"/>
                <a:ext cx="442913" cy="441325"/>
              </a:xfrm>
              <a:custGeom>
                <a:avLst/>
                <a:gdLst>
                  <a:gd name="T0" fmla="*/ 102 w 203"/>
                  <a:gd name="T1" fmla="*/ 203 h 203"/>
                  <a:gd name="T2" fmla="*/ 203 w 203"/>
                  <a:gd name="T3" fmla="*/ 101 h 203"/>
                  <a:gd name="T4" fmla="*/ 102 w 203"/>
                  <a:gd name="T5" fmla="*/ 0 h 203"/>
                  <a:gd name="T6" fmla="*/ 102 w 203"/>
                  <a:gd name="T7" fmla="*/ 5 h 203"/>
                  <a:gd name="T8" fmla="*/ 198 w 203"/>
                  <a:gd name="T9" fmla="*/ 101 h 203"/>
                  <a:gd name="T10" fmla="*/ 102 w 203"/>
                  <a:gd name="T11" fmla="*/ 198 h 203"/>
                  <a:gd name="T12" fmla="*/ 102 w 203"/>
                  <a:gd name="T13" fmla="*/ 203 h 203"/>
                  <a:gd name="T14" fmla="*/ 102 w 203"/>
                  <a:gd name="T15" fmla="*/ 0 h 203"/>
                  <a:gd name="T16" fmla="*/ 0 w 203"/>
                  <a:gd name="T17" fmla="*/ 101 h 203"/>
                  <a:gd name="T18" fmla="*/ 102 w 203"/>
                  <a:gd name="T19" fmla="*/ 203 h 203"/>
                  <a:gd name="T20" fmla="*/ 102 w 203"/>
                  <a:gd name="T21" fmla="*/ 203 h 203"/>
                  <a:gd name="T22" fmla="*/ 102 w 203"/>
                  <a:gd name="T23" fmla="*/ 198 h 203"/>
                  <a:gd name="T24" fmla="*/ 102 w 203"/>
                  <a:gd name="T25" fmla="*/ 198 h 203"/>
                  <a:gd name="T26" fmla="*/ 102 w 203"/>
                  <a:gd name="T27" fmla="*/ 198 h 203"/>
                  <a:gd name="T28" fmla="*/ 5 w 203"/>
                  <a:gd name="T29" fmla="*/ 101 h 203"/>
                  <a:gd name="T30" fmla="*/ 102 w 203"/>
                  <a:gd name="T31" fmla="*/ 5 h 203"/>
                  <a:gd name="T32" fmla="*/ 102 w 203"/>
                  <a:gd name="T33" fmla="*/ 5 h 203"/>
                  <a:gd name="T34" fmla="*/ 102 w 203"/>
                  <a:gd name="T35" fmla="*/ 0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03" h="203">
                    <a:moveTo>
                      <a:pt x="102" y="203"/>
                    </a:moveTo>
                    <a:cubicBezTo>
                      <a:pt x="158" y="203"/>
                      <a:pt x="203" y="157"/>
                      <a:pt x="203" y="101"/>
                    </a:cubicBezTo>
                    <a:cubicBezTo>
                      <a:pt x="203" y="45"/>
                      <a:pt x="158" y="0"/>
                      <a:pt x="102" y="0"/>
                    </a:cubicBezTo>
                    <a:cubicBezTo>
                      <a:pt x="102" y="5"/>
                      <a:pt x="102" y="5"/>
                      <a:pt x="102" y="5"/>
                    </a:cubicBezTo>
                    <a:cubicBezTo>
                      <a:pt x="155" y="5"/>
                      <a:pt x="198" y="48"/>
                      <a:pt x="198" y="101"/>
                    </a:cubicBezTo>
                    <a:cubicBezTo>
                      <a:pt x="198" y="155"/>
                      <a:pt x="155" y="198"/>
                      <a:pt x="102" y="198"/>
                    </a:cubicBezTo>
                    <a:lnTo>
                      <a:pt x="102" y="203"/>
                    </a:lnTo>
                    <a:close/>
                    <a:moveTo>
                      <a:pt x="102" y="0"/>
                    </a:moveTo>
                    <a:cubicBezTo>
                      <a:pt x="46" y="0"/>
                      <a:pt x="0" y="45"/>
                      <a:pt x="0" y="101"/>
                    </a:cubicBezTo>
                    <a:cubicBezTo>
                      <a:pt x="0" y="157"/>
                      <a:pt x="46" y="203"/>
                      <a:pt x="102" y="203"/>
                    </a:cubicBezTo>
                    <a:cubicBezTo>
                      <a:pt x="102" y="203"/>
                      <a:pt x="102" y="203"/>
                      <a:pt x="102" y="203"/>
                    </a:cubicBezTo>
                    <a:cubicBezTo>
                      <a:pt x="102" y="198"/>
                      <a:pt x="102" y="198"/>
                      <a:pt x="102" y="198"/>
                    </a:cubicBezTo>
                    <a:cubicBezTo>
                      <a:pt x="102" y="198"/>
                      <a:pt x="102" y="198"/>
                      <a:pt x="102" y="198"/>
                    </a:cubicBezTo>
                    <a:cubicBezTo>
                      <a:pt x="102" y="198"/>
                      <a:pt x="102" y="198"/>
                      <a:pt x="102" y="198"/>
                    </a:cubicBezTo>
                    <a:cubicBezTo>
                      <a:pt x="48" y="198"/>
                      <a:pt x="5" y="155"/>
                      <a:pt x="5" y="101"/>
                    </a:cubicBezTo>
                    <a:cubicBezTo>
                      <a:pt x="5" y="48"/>
                      <a:pt x="48" y="5"/>
                      <a:pt x="102" y="5"/>
                    </a:cubicBezTo>
                    <a:cubicBezTo>
                      <a:pt x="102" y="5"/>
                      <a:pt x="102" y="5"/>
                      <a:pt x="102" y="5"/>
                    </a:cubicBezTo>
                    <a:cubicBezTo>
                      <a:pt x="102" y="0"/>
                      <a:pt x="102" y="0"/>
                      <a:pt x="10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pPr defTabSz="914133">
                  <a:defRPr/>
                </a:pPr>
                <a:endParaRPr lang="id-ID" sz="1349" kern="0">
                  <a:solidFill>
                    <a:prstClr val="black"/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75" name="Freeform 40">
                <a:extLst>
                  <a:ext uri="{FF2B5EF4-FFF2-40B4-BE49-F238E27FC236}">
                    <a16:creationId xmlns:a16="http://schemas.microsoft.com/office/drawing/2014/main" id="{07BE7E62-8CB3-4CFB-A3F4-7873BC3432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10600" y="4144963"/>
                <a:ext cx="496888" cy="433388"/>
              </a:xfrm>
              <a:custGeom>
                <a:avLst/>
                <a:gdLst>
                  <a:gd name="T0" fmla="*/ 65 w 228"/>
                  <a:gd name="T1" fmla="*/ 15 h 199"/>
                  <a:gd name="T2" fmla="*/ 61 w 228"/>
                  <a:gd name="T3" fmla="*/ 23 h 199"/>
                  <a:gd name="T4" fmla="*/ 57 w 228"/>
                  <a:gd name="T5" fmla="*/ 29 h 199"/>
                  <a:gd name="T6" fmla="*/ 54 w 228"/>
                  <a:gd name="T7" fmla="*/ 26 h 199"/>
                  <a:gd name="T8" fmla="*/ 52 w 228"/>
                  <a:gd name="T9" fmla="*/ 32 h 199"/>
                  <a:gd name="T10" fmla="*/ 42 w 228"/>
                  <a:gd name="T11" fmla="*/ 34 h 199"/>
                  <a:gd name="T12" fmla="*/ 36 w 228"/>
                  <a:gd name="T13" fmla="*/ 41 h 199"/>
                  <a:gd name="T14" fmla="*/ 27 w 228"/>
                  <a:gd name="T15" fmla="*/ 53 h 199"/>
                  <a:gd name="T16" fmla="*/ 21 w 228"/>
                  <a:gd name="T17" fmla="*/ 61 h 199"/>
                  <a:gd name="T18" fmla="*/ 27 w 228"/>
                  <a:gd name="T19" fmla="*/ 67 h 199"/>
                  <a:gd name="T20" fmla="*/ 27 w 228"/>
                  <a:gd name="T21" fmla="*/ 70 h 199"/>
                  <a:gd name="T22" fmla="*/ 22 w 228"/>
                  <a:gd name="T23" fmla="*/ 65 h 199"/>
                  <a:gd name="T24" fmla="*/ 18 w 228"/>
                  <a:gd name="T25" fmla="*/ 60 h 199"/>
                  <a:gd name="T26" fmla="*/ 16 w 228"/>
                  <a:gd name="T27" fmla="*/ 69 h 199"/>
                  <a:gd name="T28" fmla="*/ 17 w 228"/>
                  <a:gd name="T29" fmla="*/ 83 h 199"/>
                  <a:gd name="T30" fmla="*/ 24 w 228"/>
                  <a:gd name="T31" fmla="*/ 80 h 199"/>
                  <a:gd name="T32" fmla="*/ 32 w 228"/>
                  <a:gd name="T33" fmla="*/ 88 h 199"/>
                  <a:gd name="T34" fmla="*/ 41 w 228"/>
                  <a:gd name="T35" fmla="*/ 98 h 199"/>
                  <a:gd name="T36" fmla="*/ 50 w 228"/>
                  <a:gd name="T37" fmla="*/ 105 h 199"/>
                  <a:gd name="T38" fmla="*/ 61 w 228"/>
                  <a:gd name="T39" fmla="*/ 117 h 199"/>
                  <a:gd name="T40" fmla="*/ 58 w 228"/>
                  <a:gd name="T41" fmla="*/ 134 h 199"/>
                  <a:gd name="T42" fmla="*/ 49 w 228"/>
                  <a:gd name="T43" fmla="*/ 155 h 199"/>
                  <a:gd name="T44" fmla="*/ 52 w 228"/>
                  <a:gd name="T45" fmla="*/ 170 h 199"/>
                  <a:gd name="T46" fmla="*/ 46 w 228"/>
                  <a:gd name="T47" fmla="*/ 171 h 199"/>
                  <a:gd name="T48" fmla="*/ 32 w 228"/>
                  <a:gd name="T49" fmla="*/ 148 h 199"/>
                  <a:gd name="T50" fmla="*/ 16 w 228"/>
                  <a:gd name="T51" fmla="*/ 113 h 199"/>
                  <a:gd name="T52" fmla="*/ 11 w 228"/>
                  <a:gd name="T53" fmla="*/ 87 h 199"/>
                  <a:gd name="T54" fmla="*/ 73 w 228"/>
                  <a:gd name="T55" fmla="*/ 183 h 199"/>
                  <a:gd name="T56" fmla="*/ 89 w 228"/>
                  <a:gd name="T57" fmla="*/ 181 h 199"/>
                  <a:gd name="T58" fmla="*/ 110 w 228"/>
                  <a:gd name="T59" fmla="*/ 178 h 199"/>
                  <a:gd name="T60" fmla="*/ 108 w 228"/>
                  <a:gd name="T61" fmla="*/ 187 h 199"/>
                  <a:gd name="T62" fmla="*/ 121 w 228"/>
                  <a:gd name="T63" fmla="*/ 186 h 199"/>
                  <a:gd name="T64" fmla="*/ 139 w 228"/>
                  <a:gd name="T65" fmla="*/ 184 h 199"/>
                  <a:gd name="T66" fmla="*/ 137 w 228"/>
                  <a:gd name="T67" fmla="*/ 3 h 199"/>
                  <a:gd name="T68" fmla="*/ 197 w 228"/>
                  <a:gd name="T69" fmla="*/ 64 h 199"/>
                  <a:gd name="T70" fmla="*/ 189 w 228"/>
                  <a:gd name="T71" fmla="*/ 58 h 199"/>
                  <a:gd name="T72" fmla="*/ 181 w 228"/>
                  <a:gd name="T73" fmla="*/ 74 h 199"/>
                  <a:gd name="T74" fmla="*/ 170 w 228"/>
                  <a:gd name="T75" fmla="*/ 59 h 199"/>
                  <a:gd name="T76" fmla="*/ 174 w 228"/>
                  <a:gd name="T77" fmla="*/ 75 h 199"/>
                  <a:gd name="T78" fmla="*/ 186 w 228"/>
                  <a:gd name="T79" fmla="*/ 79 h 199"/>
                  <a:gd name="T80" fmla="*/ 181 w 228"/>
                  <a:gd name="T81" fmla="*/ 100 h 199"/>
                  <a:gd name="T82" fmla="*/ 175 w 228"/>
                  <a:gd name="T83" fmla="*/ 122 h 199"/>
                  <a:gd name="T84" fmla="*/ 168 w 228"/>
                  <a:gd name="T85" fmla="*/ 137 h 199"/>
                  <a:gd name="T86" fmla="*/ 147 w 228"/>
                  <a:gd name="T87" fmla="*/ 154 h 199"/>
                  <a:gd name="T88" fmla="*/ 141 w 228"/>
                  <a:gd name="T89" fmla="*/ 139 h 199"/>
                  <a:gd name="T90" fmla="*/ 142 w 228"/>
                  <a:gd name="T91" fmla="*/ 121 h 199"/>
                  <a:gd name="T92" fmla="*/ 135 w 228"/>
                  <a:gd name="T93" fmla="*/ 101 h 199"/>
                  <a:gd name="T94" fmla="*/ 125 w 228"/>
                  <a:gd name="T95" fmla="*/ 89 h 199"/>
                  <a:gd name="T96" fmla="*/ 99 w 228"/>
                  <a:gd name="T97" fmla="*/ 90 h 199"/>
                  <a:gd name="T98" fmla="*/ 89 w 228"/>
                  <a:gd name="T99" fmla="*/ 76 h 199"/>
                  <a:gd name="T100" fmla="*/ 100 w 228"/>
                  <a:gd name="T101" fmla="*/ 49 h 199"/>
                  <a:gd name="T102" fmla="*/ 119 w 228"/>
                  <a:gd name="T103" fmla="*/ 41 h 199"/>
                  <a:gd name="T104" fmla="*/ 130 w 228"/>
                  <a:gd name="T105" fmla="*/ 46 h 199"/>
                  <a:gd name="T106" fmla="*/ 146 w 228"/>
                  <a:gd name="T107" fmla="*/ 46 h 199"/>
                  <a:gd name="T108" fmla="*/ 162 w 228"/>
                  <a:gd name="T109" fmla="*/ 44 h 199"/>
                  <a:gd name="T110" fmla="*/ 147 w 228"/>
                  <a:gd name="T111" fmla="*/ 37 h 199"/>
                  <a:gd name="T112" fmla="*/ 146 w 228"/>
                  <a:gd name="T113" fmla="*/ 32 h 199"/>
                  <a:gd name="T114" fmla="*/ 127 w 228"/>
                  <a:gd name="T115" fmla="*/ 32 h 199"/>
                  <a:gd name="T116" fmla="*/ 111 w 228"/>
                  <a:gd name="T117" fmla="*/ 37 h 199"/>
                  <a:gd name="T118" fmla="*/ 107 w 228"/>
                  <a:gd name="T119" fmla="*/ 21 h 199"/>
                  <a:gd name="T120" fmla="*/ 96 w 228"/>
                  <a:gd name="T121" fmla="*/ 11 h 199"/>
                  <a:gd name="T122" fmla="*/ 109 w 228"/>
                  <a:gd name="T123" fmla="*/ 3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" h="199">
                    <a:moveTo>
                      <a:pt x="92" y="0"/>
                    </a:moveTo>
                    <a:cubicBezTo>
                      <a:pt x="92" y="0"/>
                      <a:pt x="58" y="5"/>
                      <a:pt x="35" y="31"/>
                    </a:cubicBezTo>
                    <a:cubicBezTo>
                      <a:pt x="35" y="31"/>
                      <a:pt x="53" y="13"/>
                      <a:pt x="64" y="13"/>
                    </a:cubicBezTo>
                    <a:cubicBezTo>
                      <a:pt x="66" y="14"/>
                      <a:pt x="66" y="14"/>
                      <a:pt x="66" y="14"/>
                    </a:cubicBezTo>
                    <a:cubicBezTo>
                      <a:pt x="66" y="14"/>
                      <a:pt x="66" y="15"/>
                      <a:pt x="65" y="15"/>
                    </a:cubicBezTo>
                    <a:cubicBezTo>
                      <a:pt x="65" y="16"/>
                      <a:pt x="64" y="17"/>
                      <a:pt x="64" y="18"/>
                    </a:cubicBezTo>
                    <a:cubicBezTo>
                      <a:pt x="64" y="18"/>
                      <a:pt x="64" y="20"/>
                      <a:pt x="64" y="20"/>
                    </a:cubicBezTo>
                    <a:cubicBezTo>
                      <a:pt x="63" y="21"/>
                      <a:pt x="63" y="21"/>
                      <a:pt x="63" y="21"/>
                    </a:cubicBezTo>
                    <a:cubicBezTo>
                      <a:pt x="63" y="21"/>
                      <a:pt x="62" y="21"/>
                      <a:pt x="62" y="22"/>
                    </a:cubicBezTo>
                    <a:cubicBezTo>
                      <a:pt x="62" y="22"/>
                      <a:pt x="61" y="22"/>
                      <a:pt x="61" y="23"/>
                    </a:cubicBezTo>
                    <a:cubicBezTo>
                      <a:pt x="61" y="24"/>
                      <a:pt x="61" y="25"/>
                      <a:pt x="61" y="25"/>
                    </a:cubicBezTo>
                    <a:cubicBezTo>
                      <a:pt x="62" y="27"/>
                      <a:pt x="62" y="27"/>
                      <a:pt x="62" y="27"/>
                    </a:cubicBezTo>
                    <a:cubicBezTo>
                      <a:pt x="61" y="28"/>
                      <a:pt x="61" y="28"/>
                      <a:pt x="61" y="28"/>
                    </a:cubicBezTo>
                    <a:cubicBezTo>
                      <a:pt x="59" y="29"/>
                      <a:pt x="59" y="29"/>
                      <a:pt x="59" y="29"/>
                    </a:cubicBezTo>
                    <a:cubicBezTo>
                      <a:pt x="59" y="29"/>
                      <a:pt x="58" y="29"/>
                      <a:pt x="57" y="29"/>
                    </a:cubicBezTo>
                    <a:cubicBezTo>
                      <a:pt x="56" y="29"/>
                      <a:pt x="56" y="27"/>
                      <a:pt x="56" y="27"/>
                    </a:cubicBezTo>
                    <a:cubicBezTo>
                      <a:pt x="58" y="26"/>
                      <a:pt x="58" y="26"/>
                      <a:pt x="58" y="26"/>
                    </a:cubicBezTo>
                    <a:cubicBezTo>
                      <a:pt x="58" y="26"/>
                      <a:pt x="58" y="26"/>
                      <a:pt x="58" y="25"/>
                    </a:cubicBezTo>
                    <a:cubicBezTo>
                      <a:pt x="57" y="25"/>
                      <a:pt x="57" y="24"/>
                      <a:pt x="56" y="24"/>
                    </a:cubicBezTo>
                    <a:cubicBezTo>
                      <a:pt x="55" y="24"/>
                      <a:pt x="54" y="26"/>
                      <a:pt x="54" y="26"/>
                    </a:cubicBezTo>
                    <a:cubicBezTo>
                      <a:pt x="52" y="27"/>
                      <a:pt x="52" y="27"/>
                      <a:pt x="52" y="27"/>
                    </a:cubicBezTo>
                    <a:cubicBezTo>
                      <a:pt x="52" y="27"/>
                      <a:pt x="51" y="29"/>
                      <a:pt x="51" y="29"/>
                    </a:cubicBezTo>
                    <a:cubicBezTo>
                      <a:pt x="52" y="29"/>
                      <a:pt x="53" y="29"/>
                      <a:pt x="53" y="29"/>
                    </a:cubicBezTo>
                    <a:cubicBezTo>
                      <a:pt x="53" y="29"/>
                      <a:pt x="53" y="30"/>
                      <a:pt x="53" y="31"/>
                    </a:cubicBezTo>
                    <a:cubicBezTo>
                      <a:pt x="53" y="31"/>
                      <a:pt x="52" y="32"/>
                      <a:pt x="52" y="32"/>
                    </a:cubicBezTo>
                    <a:cubicBezTo>
                      <a:pt x="52" y="32"/>
                      <a:pt x="52" y="33"/>
                      <a:pt x="51" y="33"/>
                    </a:cubicBezTo>
                    <a:cubicBezTo>
                      <a:pt x="50" y="32"/>
                      <a:pt x="49" y="32"/>
                      <a:pt x="48" y="32"/>
                    </a:cubicBezTo>
                    <a:cubicBezTo>
                      <a:pt x="47" y="32"/>
                      <a:pt x="46" y="31"/>
                      <a:pt x="46" y="32"/>
                    </a:cubicBezTo>
                    <a:cubicBezTo>
                      <a:pt x="45" y="32"/>
                      <a:pt x="45" y="32"/>
                      <a:pt x="45" y="32"/>
                    </a:cubicBezTo>
                    <a:cubicBezTo>
                      <a:pt x="45" y="33"/>
                      <a:pt x="42" y="34"/>
                      <a:pt x="42" y="34"/>
                    </a:cubicBezTo>
                    <a:cubicBezTo>
                      <a:pt x="42" y="34"/>
                      <a:pt x="41" y="35"/>
                      <a:pt x="41" y="35"/>
                    </a:cubicBezTo>
                    <a:cubicBezTo>
                      <a:pt x="41" y="35"/>
                      <a:pt x="41" y="37"/>
                      <a:pt x="41" y="37"/>
                    </a:cubicBezTo>
                    <a:cubicBezTo>
                      <a:pt x="41" y="37"/>
                      <a:pt x="40" y="38"/>
                      <a:pt x="38" y="38"/>
                    </a:cubicBezTo>
                    <a:cubicBezTo>
                      <a:pt x="37" y="39"/>
                      <a:pt x="36" y="39"/>
                      <a:pt x="36" y="39"/>
                    </a:cubicBezTo>
                    <a:cubicBezTo>
                      <a:pt x="36" y="41"/>
                      <a:pt x="36" y="41"/>
                      <a:pt x="36" y="41"/>
                    </a:cubicBezTo>
                    <a:cubicBezTo>
                      <a:pt x="36" y="41"/>
                      <a:pt x="34" y="42"/>
                      <a:pt x="34" y="43"/>
                    </a:cubicBezTo>
                    <a:cubicBezTo>
                      <a:pt x="33" y="44"/>
                      <a:pt x="30" y="46"/>
                      <a:pt x="30" y="46"/>
                    </a:cubicBezTo>
                    <a:cubicBezTo>
                      <a:pt x="30" y="46"/>
                      <a:pt x="29" y="47"/>
                      <a:pt x="28" y="48"/>
                    </a:cubicBezTo>
                    <a:cubicBezTo>
                      <a:pt x="28" y="49"/>
                      <a:pt x="28" y="50"/>
                      <a:pt x="28" y="51"/>
                    </a:cubicBezTo>
                    <a:cubicBezTo>
                      <a:pt x="28" y="51"/>
                      <a:pt x="27" y="52"/>
                      <a:pt x="27" y="53"/>
                    </a:cubicBezTo>
                    <a:cubicBezTo>
                      <a:pt x="27" y="54"/>
                      <a:pt x="26" y="55"/>
                      <a:pt x="26" y="56"/>
                    </a:cubicBezTo>
                    <a:cubicBezTo>
                      <a:pt x="25" y="56"/>
                      <a:pt x="25" y="57"/>
                      <a:pt x="24" y="57"/>
                    </a:cubicBezTo>
                    <a:cubicBezTo>
                      <a:pt x="24" y="57"/>
                      <a:pt x="22" y="58"/>
                      <a:pt x="21" y="58"/>
                    </a:cubicBezTo>
                    <a:cubicBezTo>
                      <a:pt x="20" y="59"/>
                      <a:pt x="20" y="60"/>
                      <a:pt x="20" y="60"/>
                    </a:cubicBezTo>
                    <a:cubicBezTo>
                      <a:pt x="20" y="60"/>
                      <a:pt x="21" y="61"/>
                      <a:pt x="21" y="61"/>
                    </a:cubicBezTo>
                    <a:cubicBezTo>
                      <a:pt x="22" y="61"/>
                      <a:pt x="23" y="62"/>
                      <a:pt x="23" y="62"/>
                    </a:cubicBezTo>
                    <a:cubicBezTo>
                      <a:pt x="23" y="62"/>
                      <a:pt x="23" y="63"/>
                      <a:pt x="23" y="64"/>
                    </a:cubicBezTo>
                    <a:cubicBezTo>
                      <a:pt x="23" y="64"/>
                      <a:pt x="22" y="66"/>
                      <a:pt x="23" y="66"/>
                    </a:cubicBezTo>
                    <a:cubicBezTo>
                      <a:pt x="24" y="66"/>
                      <a:pt x="25" y="66"/>
                      <a:pt x="25" y="66"/>
                    </a:cubicBezTo>
                    <a:cubicBezTo>
                      <a:pt x="27" y="67"/>
                      <a:pt x="27" y="67"/>
                      <a:pt x="27" y="67"/>
                    </a:cubicBezTo>
                    <a:cubicBezTo>
                      <a:pt x="28" y="68"/>
                      <a:pt x="28" y="68"/>
                      <a:pt x="28" y="68"/>
                    </a:cubicBezTo>
                    <a:cubicBezTo>
                      <a:pt x="29" y="68"/>
                      <a:pt x="29" y="68"/>
                      <a:pt x="29" y="68"/>
                    </a:cubicBezTo>
                    <a:cubicBezTo>
                      <a:pt x="29" y="68"/>
                      <a:pt x="29" y="69"/>
                      <a:pt x="29" y="70"/>
                    </a:cubicBezTo>
                    <a:cubicBezTo>
                      <a:pt x="28" y="70"/>
                      <a:pt x="28" y="71"/>
                      <a:pt x="28" y="71"/>
                    </a:cubicBezTo>
                    <a:cubicBezTo>
                      <a:pt x="27" y="71"/>
                      <a:pt x="27" y="71"/>
                      <a:pt x="27" y="70"/>
                    </a:cubicBezTo>
                    <a:cubicBezTo>
                      <a:pt x="27" y="69"/>
                      <a:pt x="27" y="69"/>
                      <a:pt x="26" y="68"/>
                    </a:cubicBezTo>
                    <a:cubicBezTo>
                      <a:pt x="25" y="68"/>
                      <a:pt x="24" y="69"/>
                      <a:pt x="24" y="69"/>
                    </a:cubicBezTo>
                    <a:cubicBezTo>
                      <a:pt x="24" y="69"/>
                      <a:pt x="23" y="69"/>
                      <a:pt x="23" y="68"/>
                    </a:cubicBezTo>
                    <a:cubicBezTo>
                      <a:pt x="22" y="67"/>
                      <a:pt x="22" y="68"/>
                      <a:pt x="22" y="67"/>
                    </a:cubicBezTo>
                    <a:cubicBezTo>
                      <a:pt x="22" y="66"/>
                      <a:pt x="23" y="66"/>
                      <a:pt x="22" y="65"/>
                    </a:cubicBezTo>
                    <a:cubicBezTo>
                      <a:pt x="22" y="65"/>
                      <a:pt x="21" y="64"/>
                      <a:pt x="21" y="64"/>
                    </a:cubicBezTo>
                    <a:cubicBezTo>
                      <a:pt x="20" y="64"/>
                      <a:pt x="21" y="65"/>
                      <a:pt x="20" y="64"/>
                    </a:cubicBezTo>
                    <a:cubicBezTo>
                      <a:pt x="20" y="63"/>
                      <a:pt x="19" y="63"/>
                      <a:pt x="19" y="63"/>
                    </a:cubicBezTo>
                    <a:cubicBezTo>
                      <a:pt x="19" y="63"/>
                      <a:pt x="18" y="63"/>
                      <a:pt x="18" y="62"/>
                    </a:cubicBezTo>
                    <a:cubicBezTo>
                      <a:pt x="18" y="62"/>
                      <a:pt x="18" y="61"/>
                      <a:pt x="18" y="60"/>
                    </a:cubicBezTo>
                    <a:cubicBezTo>
                      <a:pt x="18" y="60"/>
                      <a:pt x="19" y="59"/>
                      <a:pt x="19" y="58"/>
                    </a:cubicBezTo>
                    <a:cubicBezTo>
                      <a:pt x="19" y="58"/>
                      <a:pt x="19" y="55"/>
                      <a:pt x="19" y="55"/>
                    </a:cubicBezTo>
                    <a:cubicBezTo>
                      <a:pt x="19" y="55"/>
                      <a:pt x="16" y="61"/>
                      <a:pt x="15" y="66"/>
                    </a:cubicBezTo>
                    <a:cubicBezTo>
                      <a:pt x="15" y="66"/>
                      <a:pt x="16" y="65"/>
                      <a:pt x="16" y="66"/>
                    </a:cubicBezTo>
                    <a:cubicBezTo>
                      <a:pt x="16" y="67"/>
                      <a:pt x="17" y="68"/>
                      <a:pt x="16" y="69"/>
                    </a:cubicBezTo>
                    <a:cubicBezTo>
                      <a:pt x="16" y="69"/>
                      <a:pt x="16" y="69"/>
                      <a:pt x="16" y="72"/>
                    </a:cubicBezTo>
                    <a:cubicBezTo>
                      <a:pt x="16" y="74"/>
                      <a:pt x="17" y="75"/>
                      <a:pt x="17" y="76"/>
                    </a:cubicBezTo>
                    <a:cubicBezTo>
                      <a:pt x="16" y="76"/>
                      <a:pt x="16" y="77"/>
                      <a:pt x="16" y="78"/>
                    </a:cubicBezTo>
                    <a:cubicBezTo>
                      <a:pt x="16" y="79"/>
                      <a:pt x="16" y="82"/>
                      <a:pt x="17" y="82"/>
                    </a:cubicBezTo>
                    <a:cubicBezTo>
                      <a:pt x="17" y="82"/>
                      <a:pt x="17" y="83"/>
                      <a:pt x="17" y="83"/>
                    </a:cubicBezTo>
                    <a:cubicBezTo>
                      <a:pt x="18" y="84"/>
                      <a:pt x="17" y="85"/>
                      <a:pt x="18" y="84"/>
                    </a:cubicBezTo>
                    <a:cubicBezTo>
                      <a:pt x="19" y="82"/>
                      <a:pt x="20" y="81"/>
                      <a:pt x="20" y="81"/>
                    </a:cubicBezTo>
                    <a:cubicBezTo>
                      <a:pt x="20" y="80"/>
                      <a:pt x="20" y="80"/>
                      <a:pt x="20" y="80"/>
                    </a:cubicBezTo>
                    <a:cubicBezTo>
                      <a:pt x="20" y="80"/>
                      <a:pt x="20" y="79"/>
                      <a:pt x="22" y="79"/>
                    </a:cubicBezTo>
                    <a:cubicBezTo>
                      <a:pt x="23" y="79"/>
                      <a:pt x="24" y="79"/>
                      <a:pt x="24" y="80"/>
                    </a:cubicBezTo>
                    <a:cubicBezTo>
                      <a:pt x="25" y="80"/>
                      <a:pt x="23" y="82"/>
                      <a:pt x="24" y="82"/>
                    </a:cubicBezTo>
                    <a:cubicBezTo>
                      <a:pt x="25" y="82"/>
                      <a:pt x="27" y="81"/>
                      <a:pt x="28" y="81"/>
                    </a:cubicBezTo>
                    <a:cubicBezTo>
                      <a:pt x="29" y="81"/>
                      <a:pt x="29" y="82"/>
                      <a:pt x="30" y="83"/>
                    </a:cubicBezTo>
                    <a:cubicBezTo>
                      <a:pt x="30" y="84"/>
                      <a:pt x="30" y="85"/>
                      <a:pt x="31" y="86"/>
                    </a:cubicBezTo>
                    <a:cubicBezTo>
                      <a:pt x="32" y="86"/>
                      <a:pt x="31" y="87"/>
                      <a:pt x="32" y="88"/>
                    </a:cubicBezTo>
                    <a:cubicBezTo>
                      <a:pt x="32" y="89"/>
                      <a:pt x="34" y="90"/>
                      <a:pt x="35" y="90"/>
                    </a:cubicBezTo>
                    <a:cubicBezTo>
                      <a:pt x="35" y="90"/>
                      <a:pt x="37" y="90"/>
                      <a:pt x="38" y="90"/>
                    </a:cubicBezTo>
                    <a:cubicBezTo>
                      <a:pt x="39" y="91"/>
                      <a:pt x="38" y="92"/>
                      <a:pt x="39" y="92"/>
                    </a:cubicBezTo>
                    <a:cubicBezTo>
                      <a:pt x="40" y="92"/>
                      <a:pt x="41" y="95"/>
                      <a:pt x="41" y="95"/>
                    </a:cubicBezTo>
                    <a:cubicBezTo>
                      <a:pt x="41" y="95"/>
                      <a:pt x="41" y="97"/>
                      <a:pt x="41" y="98"/>
                    </a:cubicBezTo>
                    <a:cubicBezTo>
                      <a:pt x="41" y="98"/>
                      <a:pt x="41" y="99"/>
                      <a:pt x="42" y="100"/>
                    </a:cubicBezTo>
                    <a:cubicBezTo>
                      <a:pt x="42" y="100"/>
                      <a:pt x="44" y="100"/>
                      <a:pt x="44" y="100"/>
                    </a:cubicBezTo>
                    <a:cubicBezTo>
                      <a:pt x="44" y="100"/>
                      <a:pt x="43" y="102"/>
                      <a:pt x="45" y="102"/>
                    </a:cubicBezTo>
                    <a:cubicBezTo>
                      <a:pt x="47" y="103"/>
                      <a:pt x="48" y="103"/>
                      <a:pt x="49" y="104"/>
                    </a:cubicBezTo>
                    <a:cubicBezTo>
                      <a:pt x="49" y="104"/>
                      <a:pt x="48" y="105"/>
                      <a:pt x="50" y="105"/>
                    </a:cubicBezTo>
                    <a:cubicBezTo>
                      <a:pt x="52" y="105"/>
                      <a:pt x="54" y="105"/>
                      <a:pt x="55" y="106"/>
                    </a:cubicBezTo>
                    <a:cubicBezTo>
                      <a:pt x="56" y="106"/>
                      <a:pt x="55" y="107"/>
                      <a:pt x="57" y="109"/>
                    </a:cubicBezTo>
                    <a:cubicBezTo>
                      <a:pt x="60" y="110"/>
                      <a:pt x="60" y="111"/>
                      <a:pt x="61" y="111"/>
                    </a:cubicBezTo>
                    <a:cubicBezTo>
                      <a:pt x="62" y="111"/>
                      <a:pt x="63" y="111"/>
                      <a:pt x="63" y="113"/>
                    </a:cubicBezTo>
                    <a:cubicBezTo>
                      <a:pt x="62" y="115"/>
                      <a:pt x="62" y="116"/>
                      <a:pt x="61" y="117"/>
                    </a:cubicBezTo>
                    <a:cubicBezTo>
                      <a:pt x="60" y="118"/>
                      <a:pt x="59" y="120"/>
                      <a:pt x="58" y="121"/>
                    </a:cubicBezTo>
                    <a:cubicBezTo>
                      <a:pt x="58" y="122"/>
                      <a:pt x="57" y="123"/>
                      <a:pt x="58" y="124"/>
                    </a:cubicBezTo>
                    <a:cubicBezTo>
                      <a:pt x="58" y="126"/>
                      <a:pt x="59" y="127"/>
                      <a:pt x="59" y="128"/>
                    </a:cubicBezTo>
                    <a:cubicBezTo>
                      <a:pt x="59" y="129"/>
                      <a:pt x="59" y="131"/>
                      <a:pt x="59" y="132"/>
                    </a:cubicBezTo>
                    <a:cubicBezTo>
                      <a:pt x="58" y="133"/>
                      <a:pt x="58" y="134"/>
                      <a:pt x="58" y="134"/>
                    </a:cubicBezTo>
                    <a:cubicBezTo>
                      <a:pt x="58" y="134"/>
                      <a:pt x="59" y="136"/>
                      <a:pt x="58" y="137"/>
                    </a:cubicBezTo>
                    <a:cubicBezTo>
                      <a:pt x="57" y="138"/>
                      <a:pt x="55" y="140"/>
                      <a:pt x="54" y="140"/>
                    </a:cubicBezTo>
                    <a:cubicBezTo>
                      <a:pt x="53" y="140"/>
                      <a:pt x="51" y="142"/>
                      <a:pt x="51" y="142"/>
                    </a:cubicBezTo>
                    <a:cubicBezTo>
                      <a:pt x="51" y="142"/>
                      <a:pt x="51" y="146"/>
                      <a:pt x="51" y="147"/>
                    </a:cubicBezTo>
                    <a:cubicBezTo>
                      <a:pt x="51" y="147"/>
                      <a:pt x="47" y="154"/>
                      <a:pt x="49" y="155"/>
                    </a:cubicBezTo>
                    <a:cubicBezTo>
                      <a:pt x="50" y="156"/>
                      <a:pt x="50" y="158"/>
                      <a:pt x="50" y="159"/>
                    </a:cubicBezTo>
                    <a:cubicBezTo>
                      <a:pt x="49" y="160"/>
                      <a:pt x="49" y="160"/>
                      <a:pt x="49" y="160"/>
                    </a:cubicBezTo>
                    <a:cubicBezTo>
                      <a:pt x="48" y="161"/>
                      <a:pt x="46" y="161"/>
                      <a:pt x="47" y="163"/>
                    </a:cubicBezTo>
                    <a:cubicBezTo>
                      <a:pt x="49" y="165"/>
                      <a:pt x="50" y="165"/>
                      <a:pt x="50" y="167"/>
                    </a:cubicBezTo>
                    <a:cubicBezTo>
                      <a:pt x="51" y="168"/>
                      <a:pt x="51" y="168"/>
                      <a:pt x="52" y="170"/>
                    </a:cubicBezTo>
                    <a:cubicBezTo>
                      <a:pt x="53" y="171"/>
                      <a:pt x="53" y="172"/>
                      <a:pt x="54" y="173"/>
                    </a:cubicBezTo>
                    <a:cubicBezTo>
                      <a:pt x="55" y="174"/>
                      <a:pt x="56" y="175"/>
                      <a:pt x="56" y="176"/>
                    </a:cubicBezTo>
                    <a:cubicBezTo>
                      <a:pt x="56" y="177"/>
                      <a:pt x="59" y="179"/>
                      <a:pt x="56" y="177"/>
                    </a:cubicBezTo>
                    <a:cubicBezTo>
                      <a:pt x="53" y="175"/>
                      <a:pt x="56" y="177"/>
                      <a:pt x="52" y="174"/>
                    </a:cubicBezTo>
                    <a:cubicBezTo>
                      <a:pt x="49" y="171"/>
                      <a:pt x="48" y="173"/>
                      <a:pt x="46" y="171"/>
                    </a:cubicBezTo>
                    <a:cubicBezTo>
                      <a:pt x="45" y="169"/>
                      <a:pt x="47" y="175"/>
                      <a:pt x="44" y="168"/>
                    </a:cubicBezTo>
                    <a:cubicBezTo>
                      <a:pt x="41" y="160"/>
                      <a:pt x="40" y="161"/>
                      <a:pt x="39" y="159"/>
                    </a:cubicBezTo>
                    <a:cubicBezTo>
                      <a:pt x="39" y="157"/>
                      <a:pt x="39" y="159"/>
                      <a:pt x="37" y="155"/>
                    </a:cubicBezTo>
                    <a:cubicBezTo>
                      <a:pt x="35" y="151"/>
                      <a:pt x="37" y="154"/>
                      <a:pt x="35" y="151"/>
                    </a:cubicBezTo>
                    <a:cubicBezTo>
                      <a:pt x="33" y="149"/>
                      <a:pt x="33" y="152"/>
                      <a:pt x="32" y="148"/>
                    </a:cubicBezTo>
                    <a:cubicBezTo>
                      <a:pt x="31" y="143"/>
                      <a:pt x="31" y="146"/>
                      <a:pt x="30" y="141"/>
                    </a:cubicBezTo>
                    <a:cubicBezTo>
                      <a:pt x="28" y="136"/>
                      <a:pt x="31" y="136"/>
                      <a:pt x="28" y="133"/>
                    </a:cubicBezTo>
                    <a:cubicBezTo>
                      <a:pt x="25" y="131"/>
                      <a:pt x="25" y="132"/>
                      <a:pt x="24" y="131"/>
                    </a:cubicBezTo>
                    <a:cubicBezTo>
                      <a:pt x="23" y="129"/>
                      <a:pt x="25" y="130"/>
                      <a:pt x="22" y="126"/>
                    </a:cubicBezTo>
                    <a:cubicBezTo>
                      <a:pt x="20" y="122"/>
                      <a:pt x="16" y="120"/>
                      <a:pt x="16" y="113"/>
                    </a:cubicBezTo>
                    <a:cubicBezTo>
                      <a:pt x="16" y="105"/>
                      <a:pt x="16" y="104"/>
                      <a:pt x="16" y="104"/>
                    </a:cubicBezTo>
                    <a:cubicBezTo>
                      <a:pt x="16" y="104"/>
                      <a:pt x="13" y="101"/>
                      <a:pt x="14" y="97"/>
                    </a:cubicBezTo>
                    <a:cubicBezTo>
                      <a:pt x="15" y="92"/>
                      <a:pt x="16" y="94"/>
                      <a:pt x="15" y="92"/>
                    </a:cubicBezTo>
                    <a:cubicBezTo>
                      <a:pt x="15" y="91"/>
                      <a:pt x="14" y="91"/>
                      <a:pt x="13" y="89"/>
                    </a:cubicBezTo>
                    <a:cubicBezTo>
                      <a:pt x="12" y="88"/>
                      <a:pt x="12" y="88"/>
                      <a:pt x="11" y="87"/>
                    </a:cubicBezTo>
                    <a:cubicBezTo>
                      <a:pt x="11" y="86"/>
                      <a:pt x="11" y="83"/>
                      <a:pt x="11" y="83"/>
                    </a:cubicBezTo>
                    <a:cubicBezTo>
                      <a:pt x="10" y="84"/>
                      <a:pt x="10" y="84"/>
                      <a:pt x="10" y="84"/>
                    </a:cubicBezTo>
                    <a:cubicBezTo>
                      <a:pt x="10" y="84"/>
                      <a:pt x="0" y="182"/>
                      <a:pt x="97" y="197"/>
                    </a:cubicBezTo>
                    <a:cubicBezTo>
                      <a:pt x="97" y="197"/>
                      <a:pt x="75" y="192"/>
                      <a:pt x="73" y="187"/>
                    </a:cubicBezTo>
                    <a:cubicBezTo>
                      <a:pt x="73" y="187"/>
                      <a:pt x="72" y="183"/>
                      <a:pt x="73" y="183"/>
                    </a:cubicBezTo>
                    <a:cubicBezTo>
                      <a:pt x="74" y="183"/>
                      <a:pt x="76" y="184"/>
                      <a:pt x="77" y="183"/>
                    </a:cubicBezTo>
                    <a:cubicBezTo>
                      <a:pt x="79" y="181"/>
                      <a:pt x="80" y="180"/>
                      <a:pt x="80" y="180"/>
                    </a:cubicBezTo>
                    <a:cubicBezTo>
                      <a:pt x="80" y="182"/>
                      <a:pt x="80" y="182"/>
                      <a:pt x="80" y="182"/>
                    </a:cubicBezTo>
                    <a:cubicBezTo>
                      <a:pt x="80" y="182"/>
                      <a:pt x="79" y="182"/>
                      <a:pt x="83" y="181"/>
                    </a:cubicBezTo>
                    <a:cubicBezTo>
                      <a:pt x="88" y="181"/>
                      <a:pt x="88" y="181"/>
                      <a:pt x="89" y="181"/>
                    </a:cubicBezTo>
                    <a:cubicBezTo>
                      <a:pt x="91" y="180"/>
                      <a:pt x="93" y="176"/>
                      <a:pt x="94" y="178"/>
                    </a:cubicBezTo>
                    <a:cubicBezTo>
                      <a:pt x="95" y="181"/>
                      <a:pt x="93" y="180"/>
                      <a:pt x="95" y="181"/>
                    </a:cubicBezTo>
                    <a:cubicBezTo>
                      <a:pt x="97" y="181"/>
                      <a:pt x="101" y="180"/>
                      <a:pt x="101" y="180"/>
                    </a:cubicBezTo>
                    <a:cubicBezTo>
                      <a:pt x="101" y="180"/>
                      <a:pt x="108" y="181"/>
                      <a:pt x="108" y="180"/>
                    </a:cubicBezTo>
                    <a:cubicBezTo>
                      <a:pt x="109" y="179"/>
                      <a:pt x="109" y="178"/>
                      <a:pt x="110" y="178"/>
                    </a:cubicBezTo>
                    <a:cubicBezTo>
                      <a:pt x="111" y="178"/>
                      <a:pt x="112" y="180"/>
                      <a:pt x="112" y="180"/>
                    </a:cubicBezTo>
                    <a:cubicBezTo>
                      <a:pt x="108" y="182"/>
                      <a:pt x="108" y="182"/>
                      <a:pt x="108" y="182"/>
                    </a:cubicBezTo>
                    <a:cubicBezTo>
                      <a:pt x="105" y="185"/>
                      <a:pt x="105" y="185"/>
                      <a:pt x="105" y="185"/>
                    </a:cubicBezTo>
                    <a:cubicBezTo>
                      <a:pt x="105" y="185"/>
                      <a:pt x="103" y="185"/>
                      <a:pt x="105" y="186"/>
                    </a:cubicBezTo>
                    <a:cubicBezTo>
                      <a:pt x="106" y="187"/>
                      <a:pt x="107" y="187"/>
                      <a:pt x="108" y="187"/>
                    </a:cubicBezTo>
                    <a:cubicBezTo>
                      <a:pt x="110" y="187"/>
                      <a:pt x="114" y="190"/>
                      <a:pt x="115" y="188"/>
                    </a:cubicBezTo>
                    <a:cubicBezTo>
                      <a:pt x="116" y="186"/>
                      <a:pt x="116" y="186"/>
                      <a:pt x="117" y="185"/>
                    </a:cubicBezTo>
                    <a:cubicBezTo>
                      <a:pt x="117" y="184"/>
                      <a:pt x="117" y="182"/>
                      <a:pt x="119" y="182"/>
                    </a:cubicBezTo>
                    <a:cubicBezTo>
                      <a:pt x="120" y="182"/>
                      <a:pt x="122" y="183"/>
                      <a:pt x="122" y="183"/>
                    </a:cubicBezTo>
                    <a:cubicBezTo>
                      <a:pt x="121" y="186"/>
                      <a:pt x="121" y="186"/>
                      <a:pt x="121" y="186"/>
                    </a:cubicBezTo>
                    <a:cubicBezTo>
                      <a:pt x="121" y="186"/>
                      <a:pt x="123" y="186"/>
                      <a:pt x="125" y="186"/>
                    </a:cubicBezTo>
                    <a:cubicBezTo>
                      <a:pt x="126" y="186"/>
                      <a:pt x="126" y="188"/>
                      <a:pt x="128" y="186"/>
                    </a:cubicBezTo>
                    <a:cubicBezTo>
                      <a:pt x="129" y="184"/>
                      <a:pt x="129" y="184"/>
                      <a:pt x="131" y="184"/>
                    </a:cubicBezTo>
                    <a:cubicBezTo>
                      <a:pt x="133" y="184"/>
                      <a:pt x="135" y="183"/>
                      <a:pt x="136" y="183"/>
                    </a:cubicBezTo>
                    <a:cubicBezTo>
                      <a:pt x="136" y="184"/>
                      <a:pt x="138" y="184"/>
                      <a:pt x="139" y="184"/>
                    </a:cubicBezTo>
                    <a:cubicBezTo>
                      <a:pt x="139" y="184"/>
                      <a:pt x="143" y="186"/>
                      <a:pt x="143" y="186"/>
                    </a:cubicBezTo>
                    <a:cubicBezTo>
                      <a:pt x="144" y="185"/>
                      <a:pt x="148" y="186"/>
                      <a:pt x="148" y="186"/>
                    </a:cubicBezTo>
                    <a:cubicBezTo>
                      <a:pt x="148" y="186"/>
                      <a:pt x="137" y="196"/>
                      <a:pt x="113" y="197"/>
                    </a:cubicBezTo>
                    <a:cubicBezTo>
                      <a:pt x="113" y="197"/>
                      <a:pt x="167" y="199"/>
                      <a:pt x="197" y="146"/>
                    </a:cubicBezTo>
                    <a:cubicBezTo>
                      <a:pt x="228" y="94"/>
                      <a:pt x="206" y="26"/>
                      <a:pt x="137" y="3"/>
                    </a:cubicBezTo>
                    <a:cubicBezTo>
                      <a:pt x="137" y="3"/>
                      <a:pt x="189" y="22"/>
                      <a:pt x="203" y="71"/>
                    </a:cubicBezTo>
                    <a:cubicBezTo>
                      <a:pt x="202" y="72"/>
                      <a:pt x="202" y="72"/>
                      <a:pt x="202" y="72"/>
                    </a:cubicBezTo>
                    <a:cubicBezTo>
                      <a:pt x="201" y="71"/>
                      <a:pt x="201" y="72"/>
                      <a:pt x="200" y="69"/>
                    </a:cubicBezTo>
                    <a:cubicBezTo>
                      <a:pt x="199" y="67"/>
                      <a:pt x="199" y="68"/>
                      <a:pt x="199" y="66"/>
                    </a:cubicBezTo>
                    <a:cubicBezTo>
                      <a:pt x="198" y="64"/>
                      <a:pt x="198" y="65"/>
                      <a:pt x="197" y="64"/>
                    </a:cubicBezTo>
                    <a:cubicBezTo>
                      <a:pt x="195" y="62"/>
                      <a:pt x="195" y="62"/>
                      <a:pt x="194" y="61"/>
                    </a:cubicBezTo>
                    <a:cubicBezTo>
                      <a:pt x="193" y="61"/>
                      <a:pt x="192" y="58"/>
                      <a:pt x="192" y="57"/>
                    </a:cubicBezTo>
                    <a:cubicBezTo>
                      <a:pt x="191" y="56"/>
                      <a:pt x="189" y="55"/>
                      <a:pt x="188" y="55"/>
                    </a:cubicBezTo>
                    <a:cubicBezTo>
                      <a:pt x="187" y="55"/>
                      <a:pt x="188" y="54"/>
                      <a:pt x="187" y="55"/>
                    </a:cubicBezTo>
                    <a:cubicBezTo>
                      <a:pt x="187" y="56"/>
                      <a:pt x="189" y="58"/>
                      <a:pt x="189" y="58"/>
                    </a:cubicBezTo>
                    <a:cubicBezTo>
                      <a:pt x="189" y="62"/>
                      <a:pt x="189" y="62"/>
                      <a:pt x="189" y="62"/>
                    </a:cubicBezTo>
                    <a:cubicBezTo>
                      <a:pt x="189" y="62"/>
                      <a:pt x="190" y="65"/>
                      <a:pt x="190" y="66"/>
                    </a:cubicBezTo>
                    <a:cubicBezTo>
                      <a:pt x="190" y="67"/>
                      <a:pt x="189" y="70"/>
                      <a:pt x="189" y="70"/>
                    </a:cubicBezTo>
                    <a:cubicBezTo>
                      <a:pt x="189" y="70"/>
                      <a:pt x="188" y="72"/>
                      <a:pt x="187" y="73"/>
                    </a:cubicBezTo>
                    <a:cubicBezTo>
                      <a:pt x="186" y="73"/>
                      <a:pt x="181" y="74"/>
                      <a:pt x="181" y="74"/>
                    </a:cubicBezTo>
                    <a:cubicBezTo>
                      <a:pt x="181" y="74"/>
                      <a:pt x="179" y="72"/>
                      <a:pt x="179" y="71"/>
                    </a:cubicBezTo>
                    <a:cubicBezTo>
                      <a:pt x="178" y="69"/>
                      <a:pt x="175" y="69"/>
                      <a:pt x="174" y="68"/>
                    </a:cubicBezTo>
                    <a:cubicBezTo>
                      <a:pt x="174" y="67"/>
                      <a:pt x="175" y="66"/>
                      <a:pt x="173" y="64"/>
                    </a:cubicBezTo>
                    <a:cubicBezTo>
                      <a:pt x="172" y="62"/>
                      <a:pt x="173" y="63"/>
                      <a:pt x="172" y="61"/>
                    </a:cubicBezTo>
                    <a:cubicBezTo>
                      <a:pt x="170" y="59"/>
                      <a:pt x="170" y="59"/>
                      <a:pt x="170" y="59"/>
                    </a:cubicBezTo>
                    <a:cubicBezTo>
                      <a:pt x="170" y="59"/>
                      <a:pt x="166" y="58"/>
                      <a:pt x="167" y="60"/>
                    </a:cubicBezTo>
                    <a:cubicBezTo>
                      <a:pt x="168" y="63"/>
                      <a:pt x="167" y="65"/>
                      <a:pt x="168" y="65"/>
                    </a:cubicBezTo>
                    <a:cubicBezTo>
                      <a:pt x="169" y="66"/>
                      <a:pt x="170" y="65"/>
                      <a:pt x="171" y="67"/>
                    </a:cubicBezTo>
                    <a:cubicBezTo>
                      <a:pt x="172" y="69"/>
                      <a:pt x="172" y="70"/>
                      <a:pt x="172" y="71"/>
                    </a:cubicBezTo>
                    <a:cubicBezTo>
                      <a:pt x="173" y="71"/>
                      <a:pt x="173" y="74"/>
                      <a:pt x="174" y="75"/>
                    </a:cubicBezTo>
                    <a:cubicBezTo>
                      <a:pt x="175" y="75"/>
                      <a:pt x="178" y="75"/>
                      <a:pt x="178" y="76"/>
                    </a:cubicBezTo>
                    <a:cubicBezTo>
                      <a:pt x="177" y="77"/>
                      <a:pt x="176" y="78"/>
                      <a:pt x="178" y="79"/>
                    </a:cubicBezTo>
                    <a:cubicBezTo>
                      <a:pt x="179" y="79"/>
                      <a:pt x="179" y="80"/>
                      <a:pt x="180" y="80"/>
                    </a:cubicBezTo>
                    <a:cubicBezTo>
                      <a:pt x="181" y="80"/>
                      <a:pt x="181" y="80"/>
                      <a:pt x="182" y="79"/>
                    </a:cubicBezTo>
                    <a:cubicBezTo>
                      <a:pt x="184" y="79"/>
                      <a:pt x="186" y="79"/>
                      <a:pt x="186" y="79"/>
                    </a:cubicBezTo>
                    <a:cubicBezTo>
                      <a:pt x="186" y="79"/>
                      <a:pt x="188" y="80"/>
                      <a:pt x="188" y="81"/>
                    </a:cubicBezTo>
                    <a:cubicBezTo>
                      <a:pt x="188" y="82"/>
                      <a:pt x="187" y="86"/>
                      <a:pt x="187" y="86"/>
                    </a:cubicBezTo>
                    <a:cubicBezTo>
                      <a:pt x="185" y="90"/>
                      <a:pt x="185" y="90"/>
                      <a:pt x="185" y="90"/>
                    </a:cubicBezTo>
                    <a:cubicBezTo>
                      <a:pt x="185" y="90"/>
                      <a:pt x="185" y="97"/>
                      <a:pt x="184" y="97"/>
                    </a:cubicBezTo>
                    <a:cubicBezTo>
                      <a:pt x="183" y="97"/>
                      <a:pt x="182" y="100"/>
                      <a:pt x="181" y="100"/>
                    </a:cubicBezTo>
                    <a:cubicBezTo>
                      <a:pt x="180" y="101"/>
                      <a:pt x="180" y="105"/>
                      <a:pt x="180" y="105"/>
                    </a:cubicBezTo>
                    <a:cubicBezTo>
                      <a:pt x="178" y="108"/>
                      <a:pt x="178" y="108"/>
                      <a:pt x="178" y="108"/>
                    </a:cubicBezTo>
                    <a:cubicBezTo>
                      <a:pt x="178" y="108"/>
                      <a:pt x="178" y="111"/>
                      <a:pt x="178" y="112"/>
                    </a:cubicBezTo>
                    <a:cubicBezTo>
                      <a:pt x="178" y="113"/>
                      <a:pt x="179" y="117"/>
                      <a:pt x="178" y="119"/>
                    </a:cubicBezTo>
                    <a:cubicBezTo>
                      <a:pt x="178" y="121"/>
                      <a:pt x="175" y="122"/>
                      <a:pt x="175" y="122"/>
                    </a:cubicBezTo>
                    <a:cubicBezTo>
                      <a:pt x="175" y="122"/>
                      <a:pt x="179" y="126"/>
                      <a:pt x="177" y="126"/>
                    </a:cubicBezTo>
                    <a:cubicBezTo>
                      <a:pt x="175" y="127"/>
                      <a:pt x="173" y="129"/>
                      <a:pt x="173" y="130"/>
                    </a:cubicBezTo>
                    <a:cubicBezTo>
                      <a:pt x="172" y="131"/>
                      <a:pt x="172" y="132"/>
                      <a:pt x="171" y="132"/>
                    </a:cubicBezTo>
                    <a:cubicBezTo>
                      <a:pt x="170" y="133"/>
                      <a:pt x="168" y="133"/>
                      <a:pt x="168" y="134"/>
                    </a:cubicBezTo>
                    <a:cubicBezTo>
                      <a:pt x="168" y="134"/>
                      <a:pt x="168" y="137"/>
                      <a:pt x="168" y="137"/>
                    </a:cubicBezTo>
                    <a:cubicBezTo>
                      <a:pt x="164" y="142"/>
                      <a:pt x="164" y="142"/>
                      <a:pt x="164" y="142"/>
                    </a:cubicBezTo>
                    <a:cubicBezTo>
                      <a:pt x="160" y="146"/>
                      <a:pt x="160" y="146"/>
                      <a:pt x="160" y="146"/>
                    </a:cubicBezTo>
                    <a:cubicBezTo>
                      <a:pt x="160" y="146"/>
                      <a:pt x="160" y="149"/>
                      <a:pt x="159" y="149"/>
                    </a:cubicBezTo>
                    <a:cubicBezTo>
                      <a:pt x="158" y="149"/>
                      <a:pt x="153" y="151"/>
                      <a:pt x="152" y="152"/>
                    </a:cubicBezTo>
                    <a:cubicBezTo>
                      <a:pt x="152" y="152"/>
                      <a:pt x="148" y="154"/>
                      <a:pt x="147" y="154"/>
                    </a:cubicBezTo>
                    <a:cubicBezTo>
                      <a:pt x="146" y="154"/>
                      <a:pt x="148" y="157"/>
                      <a:pt x="146" y="154"/>
                    </a:cubicBezTo>
                    <a:cubicBezTo>
                      <a:pt x="144" y="151"/>
                      <a:pt x="145" y="153"/>
                      <a:pt x="144" y="149"/>
                    </a:cubicBezTo>
                    <a:cubicBezTo>
                      <a:pt x="142" y="145"/>
                      <a:pt x="142" y="148"/>
                      <a:pt x="142" y="145"/>
                    </a:cubicBezTo>
                    <a:cubicBezTo>
                      <a:pt x="142" y="143"/>
                      <a:pt x="142" y="145"/>
                      <a:pt x="142" y="143"/>
                    </a:cubicBezTo>
                    <a:cubicBezTo>
                      <a:pt x="142" y="140"/>
                      <a:pt x="143" y="142"/>
                      <a:pt x="141" y="139"/>
                    </a:cubicBezTo>
                    <a:cubicBezTo>
                      <a:pt x="140" y="136"/>
                      <a:pt x="140" y="137"/>
                      <a:pt x="138" y="135"/>
                    </a:cubicBezTo>
                    <a:cubicBezTo>
                      <a:pt x="136" y="133"/>
                      <a:pt x="135" y="135"/>
                      <a:pt x="136" y="132"/>
                    </a:cubicBezTo>
                    <a:cubicBezTo>
                      <a:pt x="137" y="129"/>
                      <a:pt x="137" y="132"/>
                      <a:pt x="137" y="129"/>
                    </a:cubicBezTo>
                    <a:cubicBezTo>
                      <a:pt x="138" y="126"/>
                      <a:pt x="137" y="125"/>
                      <a:pt x="139" y="124"/>
                    </a:cubicBezTo>
                    <a:cubicBezTo>
                      <a:pt x="141" y="123"/>
                      <a:pt x="142" y="122"/>
                      <a:pt x="142" y="121"/>
                    </a:cubicBezTo>
                    <a:cubicBezTo>
                      <a:pt x="142" y="119"/>
                      <a:pt x="142" y="118"/>
                      <a:pt x="142" y="117"/>
                    </a:cubicBezTo>
                    <a:cubicBezTo>
                      <a:pt x="141" y="116"/>
                      <a:pt x="139" y="114"/>
                      <a:pt x="139" y="113"/>
                    </a:cubicBezTo>
                    <a:cubicBezTo>
                      <a:pt x="139" y="112"/>
                      <a:pt x="139" y="113"/>
                      <a:pt x="137" y="111"/>
                    </a:cubicBezTo>
                    <a:cubicBezTo>
                      <a:pt x="136" y="109"/>
                      <a:pt x="135" y="108"/>
                      <a:pt x="135" y="108"/>
                    </a:cubicBezTo>
                    <a:cubicBezTo>
                      <a:pt x="135" y="108"/>
                      <a:pt x="135" y="103"/>
                      <a:pt x="135" y="101"/>
                    </a:cubicBezTo>
                    <a:cubicBezTo>
                      <a:pt x="135" y="99"/>
                      <a:pt x="134" y="102"/>
                      <a:pt x="135" y="99"/>
                    </a:cubicBezTo>
                    <a:cubicBezTo>
                      <a:pt x="135" y="96"/>
                      <a:pt x="135" y="94"/>
                      <a:pt x="135" y="94"/>
                    </a:cubicBezTo>
                    <a:cubicBezTo>
                      <a:pt x="135" y="94"/>
                      <a:pt x="132" y="92"/>
                      <a:pt x="131" y="92"/>
                    </a:cubicBezTo>
                    <a:cubicBezTo>
                      <a:pt x="129" y="92"/>
                      <a:pt x="129" y="94"/>
                      <a:pt x="127" y="93"/>
                    </a:cubicBezTo>
                    <a:cubicBezTo>
                      <a:pt x="125" y="91"/>
                      <a:pt x="126" y="90"/>
                      <a:pt x="125" y="89"/>
                    </a:cubicBezTo>
                    <a:cubicBezTo>
                      <a:pt x="124" y="89"/>
                      <a:pt x="123" y="89"/>
                      <a:pt x="122" y="90"/>
                    </a:cubicBezTo>
                    <a:cubicBezTo>
                      <a:pt x="121" y="91"/>
                      <a:pt x="118" y="91"/>
                      <a:pt x="116" y="91"/>
                    </a:cubicBezTo>
                    <a:cubicBezTo>
                      <a:pt x="114" y="92"/>
                      <a:pt x="113" y="92"/>
                      <a:pt x="110" y="92"/>
                    </a:cubicBezTo>
                    <a:cubicBezTo>
                      <a:pt x="108" y="92"/>
                      <a:pt x="104" y="93"/>
                      <a:pt x="102" y="92"/>
                    </a:cubicBezTo>
                    <a:cubicBezTo>
                      <a:pt x="100" y="91"/>
                      <a:pt x="100" y="92"/>
                      <a:pt x="99" y="90"/>
                    </a:cubicBezTo>
                    <a:cubicBezTo>
                      <a:pt x="98" y="88"/>
                      <a:pt x="99" y="88"/>
                      <a:pt x="97" y="87"/>
                    </a:cubicBezTo>
                    <a:cubicBezTo>
                      <a:pt x="95" y="86"/>
                      <a:pt x="94" y="87"/>
                      <a:pt x="94" y="85"/>
                    </a:cubicBezTo>
                    <a:cubicBezTo>
                      <a:pt x="94" y="82"/>
                      <a:pt x="95" y="83"/>
                      <a:pt x="93" y="81"/>
                    </a:cubicBezTo>
                    <a:cubicBezTo>
                      <a:pt x="92" y="79"/>
                      <a:pt x="94" y="82"/>
                      <a:pt x="92" y="79"/>
                    </a:cubicBezTo>
                    <a:cubicBezTo>
                      <a:pt x="89" y="76"/>
                      <a:pt x="88" y="79"/>
                      <a:pt x="89" y="76"/>
                    </a:cubicBezTo>
                    <a:cubicBezTo>
                      <a:pt x="90" y="74"/>
                      <a:pt x="91" y="75"/>
                      <a:pt x="91" y="73"/>
                    </a:cubicBezTo>
                    <a:cubicBezTo>
                      <a:pt x="91" y="70"/>
                      <a:pt x="95" y="74"/>
                      <a:pt x="92" y="68"/>
                    </a:cubicBezTo>
                    <a:cubicBezTo>
                      <a:pt x="90" y="63"/>
                      <a:pt x="89" y="64"/>
                      <a:pt x="92" y="60"/>
                    </a:cubicBezTo>
                    <a:cubicBezTo>
                      <a:pt x="94" y="55"/>
                      <a:pt x="97" y="54"/>
                      <a:pt x="98" y="53"/>
                    </a:cubicBezTo>
                    <a:cubicBezTo>
                      <a:pt x="98" y="52"/>
                      <a:pt x="99" y="50"/>
                      <a:pt x="100" y="49"/>
                    </a:cubicBezTo>
                    <a:cubicBezTo>
                      <a:pt x="101" y="48"/>
                      <a:pt x="100" y="48"/>
                      <a:pt x="102" y="48"/>
                    </a:cubicBezTo>
                    <a:cubicBezTo>
                      <a:pt x="104" y="48"/>
                      <a:pt x="107" y="47"/>
                      <a:pt x="108" y="46"/>
                    </a:cubicBezTo>
                    <a:cubicBezTo>
                      <a:pt x="109" y="45"/>
                      <a:pt x="111" y="42"/>
                      <a:pt x="112" y="42"/>
                    </a:cubicBezTo>
                    <a:cubicBezTo>
                      <a:pt x="113" y="42"/>
                      <a:pt x="113" y="42"/>
                      <a:pt x="115" y="42"/>
                    </a:cubicBezTo>
                    <a:cubicBezTo>
                      <a:pt x="117" y="41"/>
                      <a:pt x="117" y="41"/>
                      <a:pt x="119" y="41"/>
                    </a:cubicBezTo>
                    <a:cubicBezTo>
                      <a:pt x="120" y="41"/>
                      <a:pt x="117" y="42"/>
                      <a:pt x="121" y="41"/>
                    </a:cubicBezTo>
                    <a:cubicBezTo>
                      <a:pt x="125" y="40"/>
                      <a:pt x="124" y="40"/>
                      <a:pt x="125" y="40"/>
                    </a:cubicBezTo>
                    <a:cubicBezTo>
                      <a:pt x="126" y="40"/>
                      <a:pt x="126" y="41"/>
                      <a:pt x="127" y="41"/>
                    </a:cubicBezTo>
                    <a:cubicBezTo>
                      <a:pt x="129" y="41"/>
                      <a:pt x="129" y="38"/>
                      <a:pt x="129" y="41"/>
                    </a:cubicBezTo>
                    <a:cubicBezTo>
                      <a:pt x="129" y="45"/>
                      <a:pt x="128" y="46"/>
                      <a:pt x="130" y="46"/>
                    </a:cubicBezTo>
                    <a:cubicBezTo>
                      <a:pt x="133" y="47"/>
                      <a:pt x="130" y="47"/>
                      <a:pt x="133" y="47"/>
                    </a:cubicBezTo>
                    <a:cubicBezTo>
                      <a:pt x="136" y="47"/>
                      <a:pt x="135" y="47"/>
                      <a:pt x="137" y="48"/>
                    </a:cubicBezTo>
                    <a:cubicBezTo>
                      <a:pt x="138" y="48"/>
                      <a:pt x="139" y="49"/>
                      <a:pt x="141" y="49"/>
                    </a:cubicBezTo>
                    <a:cubicBezTo>
                      <a:pt x="143" y="49"/>
                      <a:pt x="140" y="52"/>
                      <a:pt x="143" y="49"/>
                    </a:cubicBezTo>
                    <a:cubicBezTo>
                      <a:pt x="146" y="46"/>
                      <a:pt x="141" y="46"/>
                      <a:pt x="146" y="46"/>
                    </a:cubicBezTo>
                    <a:cubicBezTo>
                      <a:pt x="151" y="47"/>
                      <a:pt x="152" y="48"/>
                      <a:pt x="153" y="48"/>
                    </a:cubicBezTo>
                    <a:cubicBezTo>
                      <a:pt x="154" y="47"/>
                      <a:pt x="154" y="48"/>
                      <a:pt x="156" y="47"/>
                    </a:cubicBezTo>
                    <a:cubicBezTo>
                      <a:pt x="159" y="46"/>
                      <a:pt x="159" y="46"/>
                      <a:pt x="160" y="46"/>
                    </a:cubicBezTo>
                    <a:cubicBezTo>
                      <a:pt x="161" y="47"/>
                      <a:pt x="161" y="49"/>
                      <a:pt x="162" y="47"/>
                    </a:cubicBezTo>
                    <a:cubicBezTo>
                      <a:pt x="163" y="45"/>
                      <a:pt x="165" y="45"/>
                      <a:pt x="162" y="44"/>
                    </a:cubicBezTo>
                    <a:cubicBezTo>
                      <a:pt x="159" y="42"/>
                      <a:pt x="158" y="44"/>
                      <a:pt x="158" y="42"/>
                    </a:cubicBezTo>
                    <a:cubicBezTo>
                      <a:pt x="157" y="40"/>
                      <a:pt x="160" y="41"/>
                      <a:pt x="157" y="40"/>
                    </a:cubicBezTo>
                    <a:cubicBezTo>
                      <a:pt x="154" y="40"/>
                      <a:pt x="155" y="40"/>
                      <a:pt x="153" y="39"/>
                    </a:cubicBezTo>
                    <a:cubicBezTo>
                      <a:pt x="151" y="38"/>
                      <a:pt x="149" y="41"/>
                      <a:pt x="148" y="39"/>
                    </a:cubicBezTo>
                    <a:cubicBezTo>
                      <a:pt x="147" y="37"/>
                      <a:pt x="143" y="41"/>
                      <a:pt x="147" y="37"/>
                    </a:cubicBezTo>
                    <a:cubicBezTo>
                      <a:pt x="151" y="34"/>
                      <a:pt x="149" y="32"/>
                      <a:pt x="152" y="33"/>
                    </a:cubicBezTo>
                    <a:cubicBezTo>
                      <a:pt x="155" y="34"/>
                      <a:pt x="154" y="36"/>
                      <a:pt x="155" y="35"/>
                    </a:cubicBezTo>
                    <a:cubicBezTo>
                      <a:pt x="157" y="33"/>
                      <a:pt x="160" y="32"/>
                      <a:pt x="157" y="30"/>
                    </a:cubicBezTo>
                    <a:cubicBezTo>
                      <a:pt x="154" y="28"/>
                      <a:pt x="156" y="29"/>
                      <a:pt x="153" y="28"/>
                    </a:cubicBezTo>
                    <a:cubicBezTo>
                      <a:pt x="150" y="26"/>
                      <a:pt x="147" y="33"/>
                      <a:pt x="146" y="32"/>
                    </a:cubicBezTo>
                    <a:cubicBezTo>
                      <a:pt x="145" y="31"/>
                      <a:pt x="144" y="30"/>
                      <a:pt x="143" y="31"/>
                    </a:cubicBezTo>
                    <a:cubicBezTo>
                      <a:pt x="142" y="31"/>
                      <a:pt x="142" y="34"/>
                      <a:pt x="142" y="36"/>
                    </a:cubicBezTo>
                    <a:cubicBezTo>
                      <a:pt x="142" y="38"/>
                      <a:pt x="143" y="38"/>
                      <a:pt x="140" y="37"/>
                    </a:cubicBezTo>
                    <a:cubicBezTo>
                      <a:pt x="137" y="35"/>
                      <a:pt x="144" y="36"/>
                      <a:pt x="137" y="33"/>
                    </a:cubicBezTo>
                    <a:cubicBezTo>
                      <a:pt x="130" y="31"/>
                      <a:pt x="128" y="31"/>
                      <a:pt x="127" y="32"/>
                    </a:cubicBezTo>
                    <a:cubicBezTo>
                      <a:pt x="126" y="33"/>
                      <a:pt x="125" y="33"/>
                      <a:pt x="124" y="34"/>
                    </a:cubicBezTo>
                    <a:cubicBezTo>
                      <a:pt x="123" y="35"/>
                      <a:pt x="126" y="36"/>
                      <a:pt x="123" y="35"/>
                    </a:cubicBezTo>
                    <a:cubicBezTo>
                      <a:pt x="120" y="33"/>
                      <a:pt x="118" y="35"/>
                      <a:pt x="118" y="35"/>
                    </a:cubicBezTo>
                    <a:cubicBezTo>
                      <a:pt x="118" y="35"/>
                      <a:pt x="117" y="35"/>
                      <a:pt x="116" y="36"/>
                    </a:cubicBezTo>
                    <a:cubicBezTo>
                      <a:pt x="114" y="37"/>
                      <a:pt x="112" y="38"/>
                      <a:pt x="111" y="37"/>
                    </a:cubicBezTo>
                    <a:cubicBezTo>
                      <a:pt x="109" y="37"/>
                      <a:pt x="106" y="38"/>
                      <a:pt x="109" y="34"/>
                    </a:cubicBezTo>
                    <a:cubicBezTo>
                      <a:pt x="111" y="31"/>
                      <a:pt x="109" y="33"/>
                      <a:pt x="113" y="31"/>
                    </a:cubicBezTo>
                    <a:cubicBezTo>
                      <a:pt x="117" y="30"/>
                      <a:pt x="123" y="29"/>
                      <a:pt x="118" y="28"/>
                    </a:cubicBezTo>
                    <a:cubicBezTo>
                      <a:pt x="113" y="27"/>
                      <a:pt x="121" y="27"/>
                      <a:pt x="114" y="24"/>
                    </a:cubicBezTo>
                    <a:cubicBezTo>
                      <a:pt x="107" y="21"/>
                      <a:pt x="107" y="25"/>
                      <a:pt x="107" y="21"/>
                    </a:cubicBezTo>
                    <a:cubicBezTo>
                      <a:pt x="108" y="16"/>
                      <a:pt x="107" y="16"/>
                      <a:pt x="106" y="16"/>
                    </a:cubicBezTo>
                    <a:cubicBezTo>
                      <a:pt x="104" y="16"/>
                      <a:pt x="100" y="17"/>
                      <a:pt x="98" y="18"/>
                    </a:cubicBezTo>
                    <a:cubicBezTo>
                      <a:pt x="97" y="18"/>
                      <a:pt x="99" y="19"/>
                      <a:pt x="96" y="17"/>
                    </a:cubicBezTo>
                    <a:cubicBezTo>
                      <a:pt x="92" y="15"/>
                      <a:pt x="91" y="18"/>
                      <a:pt x="92" y="15"/>
                    </a:cubicBezTo>
                    <a:cubicBezTo>
                      <a:pt x="94" y="13"/>
                      <a:pt x="94" y="12"/>
                      <a:pt x="96" y="11"/>
                    </a:cubicBezTo>
                    <a:cubicBezTo>
                      <a:pt x="98" y="9"/>
                      <a:pt x="97" y="3"/>
                      <a:pt x="102" y="5"/>
                    </a:cubicBezTo>
                    <a:cubicBezTo>
                      <a:pt x="106" y="8"/>
                      <a:pt x="105" y="7"/>
                      <a:pt x="108" y="7"/>
                    </a:cubicBezTo>
                    <a:cubicBezTo>
                      <a:pt x="112" y="7"/>
                      <a:pt x="114" y="7"/>
                      <a:pt x="114" y="6"/>
                    </a:cubicBezTo>
                    <a:cubicBezTo>
                      <a:pt x="114" y="5"/>
                      <a:pt x="109" y="3"/>
                      <a:pt x="109" y="3"/>
                    </a:cubicBezTo>
                    <a:cubicBezTo>
                      <a:pt x="109" y="3"/>
                      <a:pt x="108" y="4"/>
                      <a:pt x="109" y="3"/>
                    </a:cubicBezTo>
                    <a:cubicBezTo>
                      <a:pt x="109" y="2"/>
                      <a:pt x="110" y="1"/>
                      <a:pt x="110" y="1"/>
                    </a:cubicBezTo>
                    <a:cubicBezTo>
                      <a:pt x="109" y="0"/>
                      <a:pt x="109" y="0"/>
                      <a:pt x="109" y="0"/>
                    </a:cubicBezTo>
                    <a:cubicBezTo>
                      <a:pt x="109" y="0"/>
                      <a:pt x="96" y="0"/>
                      <a:pt x="9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pPr defTabSz="914133">
                  <a:defRPr/>
                </a:pPr>
                <a:endParaRPr lang="id-ID" sz="1349" kern="0">
                  <a:solidFill>
                    <a:prstClr val="black"/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  <a:cs typeface="+mn-ea"/>
                  <a:sym typeface="+mn-lt"/>
                </a:endParaRPr>
              </a:p>
            </p:txBody>
          </p:sp>
        </p:grpSp>
        <p:sp>
          <p:nvSpPr>
            <p:cNvPr id="76" name="Freeform 41">
              <a:extLst>
                <a:ext uri="{FF2B5EF4-FFF2-40B4-BE49-F238E27FC236}">
                  <a16:creationId xmlns:a16="http://schemas.microsoft.com/office/drawing/2014/main" id="{3BDE4CAF-5EA2-4E5E-824E-EFF0034DDC4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97233" y="2638887"/>
              <a:ext cx="321385" cy="292817"/>
            </a:xfrm>
            <a:custGeom>
              <a:avLst/>
              <a:gdLst>
                <a:gd name="T0" fmla="*/ 116 w 196"/>
                <a:gd name="T1" fmla="*/ 2 h 179"/>
                <a:gd name="T2" fmla="*/ 98 w 196"/>
                <a:gd name="T3" fmla="*/ 0 h 179"/>
                <a:gd name="T4" fmla="*/ 98 w 196"/>
                <a:gd name="T5" fmla="*/ 17 h 179"/>
                <a:gd name="T6" fmla="*/ 113 w 196"/>
                <a:gd name="T7" fmla="*/ 18 h 179"/>
                <a:gd name="T8" fmla="*/ 169 w 196"/>
                <a:gd name="T9" fmla="*/ 105 h 179"/>
                <a:gd name="T10" fmla="*/ 98 w 196"/>
                <a:gd name="T11" fmla="*/ 163 h 179"/>
                <a:gd name="T12" fmla="*/ 98 w 196"/>
                <a:gd name="T13" fmla="*/ 179 h 179"/>
                <a:gd name="T14" fmla="*/ 185 w 196"/>
                <a:gd name="T15" fmla="*/ 108 h 179"/>
                <a:gd name="T16" fmla="*/ 116 w 196"/>
                <a:gd name="T17" fmla="*/ 2 h 179"/>
                <a:gd name="T18" fmla="*/ 98 w 196"/>
                <a:gd name="T19" fmla="*/ 0 h 179"/>
                <a:gd name="T20" fmla="*/ 10 w 196"/>
                <a:gd name="T21" fmla="*/ 71 h 179"/>
                <a:gd name="T22" fmla="*/ 79 w 196"/>
                <a:gd name="T23" fmla="*/ 177 h 179"/>
                <a:gd name="T24" fmla="*/ 98 w 196"/>
                <a:gd name="T25" fmla="*/ 179 h 179"/>
                <a:gd name="T26" fmla="*/ 98 w 196"/>
                <a:gd name="T27" fmla="*/ 163 h 179"/>
                <a:gd name="T28" fmla="*/ 83 w 196"/>
                <a:gd name="T29" fmla="*/ 161 h 179"/>
                <a:gd name="T30" fmla="*/ 83 w 196"/>
                <a:gd name="T31" fmla="*/ 161 h 179"/>
                <a:gd name="T32" fmla="*/ 26 w 196"/>
                <a:gd name="T33" fmla="*/ 75 h 179"/>
                <a:gd name="T34" fmla="*/ 98 w 196"/>
                <a:gd name="T35" fmla="*/ 17 h 179"/>
                <a:gd name="T36" fmla="*/ 98 w 196"/>
                <a:gd name="T37" fmla="*/ 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96" h="179">
                  <a:moveTo>
                    <a:pt x="116" y="2"/>
                  </a:moveTo>
                  <a:cubicBezTo>
                    <a:pt x="110" y="1"/>
                    <a:pt x="104" y="0"/>
                    <a:pt x="98" y="0"/>
                  </a:cubicBezTo>
                  <a:cubicBezTo>
                    <a:pt x="98" y="17"/>
                    <a:pt x="98" y="17"/>
                    <a:pt x="98" y="17"/>
                  </a:cubicBezTo>
                  <a:cubicBezTo>
                    <a:pt x="103" y="17"/>
                    <a:pt x="108" y="17"/>
                    <a:pt x="113" y="18"/>
                  </a:cubicBezTo>
                  <a:cubicBezTo>
                    <a:pt x="152" y="27"/>
                    <a:pt x="177" y="65"/>
                    <a:pt x="169" y="105"/>
                  </a:cubicBezTo>
                  <a:cubicBezTo>
                    <a:pt x="162" y="139"/>
                    <a:pt x="131" y="163"/>
                    <a:pt x="98" y="163"/>
                  </a:cubicBezTo>
                  <a:cubicBezTo>
                    <a:pt x="98" y="179"/>
                    <a:pt x="98" y="179"/>
                    <a:pt x="98" y="179"/>
                  </a:cubicBezTo>
                  <a:cubicBezTo>
                    <a:pt x="139" y="179"/>
                    <a:pt x="177" y="150"/>
                    <a:pt x="185" y="108"/>
                  </a:cubicBezTo>
                  <a:cubicBezTo>
                    <a:pt x="196" y="60"/>
                    <a:pt x="165" y="12"/>
                    <a:pt x="116" y="2"/>
                  </a:cubicBezTo>
                  <a:close/>
                  <a:moveTo>
                    <a:pt x="98" y="0"/>
                  </a:moveTo>
                  <a:cubicBezTo>
                    <a:pt x="56" y="0"/>
                    <a:pt x="19" y="29"/>
                    <a:pt x="10" y="71"/>
                  </a:cubicBezTo>
                  <a:cubicBezTo>
                    <a:pt x="0" y="120"/>
                    <a:pt x="31" y="167"/>
                    <a:pt x="79" y="177"/>
                  </a:cubicBezTo>
                  <a:cubicBezTo>
                    <a:pt x="85" y="179"/>
                    <a:pt x="92" y="179"/>
                    <a:pt x="98" y="179"/>
                  </a:cubicBezTo>
                  <a:cubicBezTo>
                    <a:pt x="98" y="163"/>
                    <a:pt x="98" y="163"/>
                    <a:pt x="98" y="163"/>
                  </a:cubicBezTo>
                  <a:cubicBezTo>
                    <a:pt x="93" y="163"/>
                    <a:pt x="88" y="162"/>
                    <a:pt x="83" y="161"/>
                  </a:cubicBezTo>
                  <a:cubicBezTo>
                    <a:pt x="83" y="161"/>
                    <a:pt x="83" y="161"/>
                    <a:pt x="83" y="161"/>
                  </a:cubicBezTo>
                  <a:cubicBezTo>
                    <a:pt x="43" y="153"/>
                    <a:pt x="18" y="114"/>
                    <a:pt x="26" y="75"/>
                  </a:cubicBezTo>
                  <a:cubicBezTo>
                    <a:pt x="33" y="40"/>
                    <a:pt x="64" y="17"/>
                    <a:pt x="98" y="17"/>
                  </a:cubicBezTo>
                  <a:lnTo>
                    <a:pt x="98" y="0"/>
                  </a:lnTo>
                  <a:close/>
                </a:path>
              </a:pathLst>
            </a:custGeom>
            <a:solidFill>
              <a:schemeClr val="dk1">
                <a:lumMod val="100000"/>
              </a:schemeClr>
            </a:solidFill>
            <a:ln>
              <a:noFill/>
            </a:ln>
            <a:extLst/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33">
                <a:defRPr/>
              </a:pPr>
              <a:endParaRPr lang="id-ID" sz="1349" kern="0">
                <a:solidFill>
                  <a:prstClr val="black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77" name="Freeform 42">
              <a:extLst>
                <a:ext uri="{FF2B5EF4-FFF2-40B4-BE49-F238E27FC236}">
                  <a16:creationId xmlns:a16="http://schemas.microsoft.com/office/drawing/2014/main" id="{A5EAB0D0-D0F4-4665-A81A-5E3DC13379B5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0555" y="2909088"/>
              <a:ext cx="69038" cy="148790"/>
            </a:xfrm>
            <a:custGeom>
              <a:avLst/>
              <a:gdLst>
                <a:gd name="T0" fmla="*/ 33 w 58"/>
                <a:gd name="T1" fmla="*/ 125 h 125"/>
                <a:gd name="T2" fmla="*/ 0 w 58"/>
                <a:gd name="T3" fmla="*/ 118 h 125"/>
                <a:gd name="T4" fmla="*/ 25 w 58"/>
                <a:gd name="T5" fmla="*/ 0 h 125"/>
                <a:gd name="T6" fmla="*/ 58 w 58"/>
                <a:gd name="T7" fmla="*/ 7 h 125"/>
                <a:gd name="T8" fmla="*/ 33 w 58"/>
                <a:gd name="T9" fmla="*/ 12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125">
                  <a:moveTo>
                    <a:pt x="33" y="125"/>
                  </a:moveTo>
                  <a:lnTo>
                    <a:pt x="0" y="118"/>
                  </a:lnTo>
                  <a:lnTo>
                    <a:pt x="25" y="0"/>
                  </a:lnTo>
                  <a:lnTo>
                    <a:pt x="58" y="7"/>
                  </a:lnTo>
                  <a:lnTo>
                    <a:pt x="33" y="125"/>
                  </a:lnTo>
                  <a:close/>
                </a:path>
              </a:pathLst>
            </a:custGeom>
            <a:solidFill>
              <a:schemeClr val="dk1">
                <a:lumMod val="100000"/>
              </a:schemeClr>
            </a:solidFill>
            <a:ln>
              <a:noFill/>
            </a:ln>
            <a:extLst/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33">
                <a:defRPr/>
              </a:pPr>
              <a:endParaRPr lang="id-ID" sz="1349" kern="0">
                <a:solidFill>
                  <a:prstClr val="black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78" name="Freeform 43">
              <a:extLst>
                <a:ext uri="{FF2B5EF4-FFF2-40B4-BE49-F238E27FC236}">
                  <a16:creationId xmlns:a16="http://schemas.microsoft.com/office/drawing/2014/main" id="{82FCD9CF-9267-41B7-AA22-B205121B9CD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1987" y="2954320"/>
              <a:ext cx="97606" cy="201164"/>
            </a:xfrm>
            <a:custGeom>
              <a:avLst/>
              <a:gdLst>
                <a:gd name="T0" fmla="*/ 40 w 60"/>
                <a:gd name="T1" fmla="*/ 106 h 123"/>
                <a:gd name="T2" fmla="*/ 18 w 60"/>
                <a:gd name="T3" fmla="*/ 121 h 123"/>
                <a:gd name="T4" fmla="*/ 3 w 60"/>
                <a:gd name="T5" fmla="*/ 98 h 123"/>
                <a:gd name="T6" fmla="*/ 20 w 60"/>
                <a:gd name="T7" fmla="*/ 17 h 123"/>
                <a:gd name="T8" fmla="*/ 42 w 60"/>
                <a:gd name="T9" fmla="*/ 2 h 123"/>
                <a:gd name="T10" fmla="*/ 57 w 60"/>
                <a:gd name="T11" fmla="*/ 25 h 123"/>
                <a:gd name="T12" fmla="*/ 40 w 60"/>
                <a:gd name="T13" fmla="*/ 106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123">
                  <a:moveTo>
                    <a:pt x="40" y="106"/>
                  </a:moveTo>
                  <a:cubicBezTo>
                    <a:pt x="38" y="116"/>
                    <a:pt x="28" y="123"/>
                    <a:pt x="18" y="121"/>
                  </a:cubicBezTo>
                  <a:cubicBezTo>
                    <a:pt x="7" y="118"/>
                    <a:pt x="0" y="108"/>
                    <a:pt x="3" y="98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2" y="6"/>
                    <a:pt x="32" y="0"/>
                    <a:pt x="42" y="2"/>
                  </a:cubicBezTo>
                  <a:cubicBezTo>
                    <a:pt x="53" y="4"/>
                    <a:pt x="60" y="14"/>
                    <a:pt x="57" y="25"/>
                  </a:cubicBezTo>
                  <a:lnTo>
                    <a:pt x="40" y="106"/>
                  </a:lnTo>
                  <a:close/>
                </a:path>
              </a:pathLst>
            </a:custGeom>
            <a:solidFill>
              <a:schemeClr val="dk1">
                <a:lumMod val="100000"/>
              </a:schemeClr>
            </a:solidFill>
            <a:ln>
              <a:noFill/>
            </a:ln>
            <a:extLst/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33">
                <a:defRPr/>
              </a:pPr>
              <a:endParaRPr lang="id-ID" sz="1349" kern="0">
                <a:solidFill>
                  <a:prstClr val="black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79" name="Freeform 44">
              <a:extLst>
                <a:ext uri="{FF2B5EF4-FFF2-40B4-BE49-F238E27FC236}">
                  <a16:creationId xmlns:a16="http://schemas.microsoft.com/office/drawing/2014/main" id="{58FCF550-35D8-4F0C-8B11-597AB29F8675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441" y="701054"/>
              <a:ext cx="392804" cy="359475"/>
            </a:xfrm>
            <a:custGeom>
              <a:avLst/>
              <a:gdLst>
                <a:gd name="T0" fmla="*/ 117 w 240"/>
                <a:gd name="T1" fmla="*/ 220 h 220"/>
                <a:gd name="T2" fmla="*/ 0 w 240"/>
                <a:gd name="T3" fmla="*/ 219 h 220"/>
                <a:gd name="T4" fmla="*/ 0 w 240"/>
                <a:gd name="T5" fmla="*/ 44 h 220"/>
                <a:gd name="T6" fmla="*/ 120 w 240"/>
                <a:gd name="T7" fmla="*/ 44 h 220"/>
                <a:gd name="T8" fmla="*/ 240 w 240"/>
                <a:gd name="T9" fmla="*/ 44 h 220"/>
                <a:gd name="T10" fmla="*/ 240 w 240"/>
                <a:gd name="T11" fmla="*/ 219 h 220"/>
                <a:gd name="T12" fmla="*/ 117 w 240"/>
                <a:gd name="T13" fmla="*/ 22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0" h="220">
                  <a:moveTo>
                    <a:pt x="117" y="220"/>
                  </a:moveTo>
                  <a:cubicBezTo>
                    <a:pt x="117" y="220"/>
                    <a:pt x="76" y="179"/>
                    <a:pt x="0" y="219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4"/>
                    <a:pt x="78" y="0"/>
                    <a:pt x="120" y="44"/>
                  </a:cubicBezTo>
                  <a:cubicBezTo>
                    <a:pt x="240" y="44"/>
                    <a:pt x="240" y="44"/>
                    <a:pt x="240" y="44"/>
                  </a:cubicBezTo>
                  <a:cubicBezTo>
                    <a:pt x="240" y="219"/>
                    <a:pt x="240" y="219"/>
                    <a:pt x="240" y="219"/>
                  </a:cubicBezTo>
                  <a:lnTo>
                    <a:pt x="117" y="220"/>
                  </a:lnTo>
                  <a:close/>
                </a:path>
              </a:pathLst>
            </a:custGeom>
            <a:solidFill>
              <a:schemeClr val="dk1">
                <a:lumMod val="100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33">
                <a:defRPr/>
              </a:pPr>
              <a:endParaRPr lang="id-ID" sz="1349" kern="0">
                <a:solidFill>
                  <a:prstClr val="black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90" name="Freeform 45">
              <a:extLst>
                <a:ext uri="{FF2B5EF4-FFF2-40B4-BE49-F238E27FC236}">
                  <a16:creationId xmlns:a16="http://schemas.microsoft.com/office/drawing/2014/main" id="{F31829E4-FAB8-48E5-B315-C7917873505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3790" y="2696022"/>
              <a:ext cx="478507" cy="396375"/>
            </a:xfrm>
            <a:custGeom>
              <a:avLst/>
              <a:gdLst>
                <a:gd name="T0" fmla="*/ 199 w 293"/>
                <a:gd name="T1" fmla="*/ 192 h 242"/>
                <a:gd name="T2" fmla="*/ 219 w 293"/>
                <a:gd name="T3" fmla="*/ 205 h 242"/>
                <a:gd name="T4" fmla="*/ 219 w 293"/>
                <a:gd name="T5" fmla="*/ 214 h 242"/>
                <a:gd name="T6" fmla="*/ 199 w 293"/>
                <a:gd name="T7" fmla="*/ 214 h 242"/>
                <a:gd name="T8" fmla="*/ 219 w 293"/>
                <a:gd name="T9" fmla="*/ 242 h 242"/>
                <a:gd name="T10" fmla="*/ 242 w 293"/>
                <a:gd name="T11" fmla="*/ 216 h 242"/>
                <a:gd name="T12" fmla="*/ 199 w 293"/>
                <a:gd name="T13" fmla="*/ 170 h 242"/>
                <a:gd name="T14" fmla="*/ 293 w 293"/>
                <a:gd name="T15" fmla="*/ 147 h 242"/>
                <a:gd name="T16" fmla="*/ 269 w 293"/>
                <a:gd name="T17" fmla="*/ 0 h 242"/>
                <a:gd name="T18" fmla="*/ 199 w 293"/>
                <a:gd name="T19" fmla="*/ 16 h 242"/>
                <a:gd name="T20" fmla="*/ 275 w 293"/>
                <a:gd name="T21" fmla="*/ 35 h 242"/>
                <a:gd name="T22" fmla="*/ 256 w 293"/>
                <a:gd name="T23" fmla="*/ 154 h 242"/>
                <a:gd name="T24" fmla="*/ 199 w 293"/>
                <a:gd name="T25" fmla="*/ 170 h 242"/>
                <a:gd name="T26" fmla="*/ 175 w 293"/>
                <a:gd name="T27" fmla="*/ 192 h 242"/>
                <a:gd name="T28" fmla="*/ 199 w 293"/>
                <a:gd name="T29" fmla="*/ 170 h 242"/>
                <a:gd name="T30" fmla="*/ 146 w 293"/>
                <a:gd name="T31" fmla="*/ 154 h 242"/>
                <a:gd name="T32" fmla="*/ 199 w 293"/>
                <a:gd name="T33" fmla="*/ 242 h 242"/>
                <a:gd name="T34" fmla="*/ 179 w 293"/>
                <a:gd name="T35" fmla="*/ 214 h 242"/>
                <a:gd name="T36" fmla="*/ 179 w 293"/>
                <a:gd name="T37" fmla="*/ 205 h 242"/>
                <a:gd name="T38" fmla="*/ 199 w 293"/>
                <a:gd name="T39" fmla="*/ 192 h 242"/>
                <a:gd name="T40" fmla="*/ 146 w 293"/>
                <a:gd name="T41" fmla="*/ 0 h 242"/>
                <a:gd name="T42" fmla="*/ 199 w 293"/>
                <a:gd name="T43" fmla="*/ 16 h 242"/>
                <a:gd name="T44" fmla="*/ 146 w 293"/>
                <a:gd name="T45" fmla="*/ 0 h 242"/>
                <a:gd name="T46" fmla="*/ 0 w 293"/>
                <a:gd name="T47" fmla="*/ 24 h 242"/>
                <a:gd name="T48" fmla="*/ 23 w 293"/>
                <a:gd name="T49" fmla="*/ 170 h 242"/>
                <a:gd name="T50" fmla="*/ 117 w 293"/>
                <a:gd name="T51" fmla="*/ 192 h 242"/>
                <a:gd name="T52" fmla="*/ 52 w 293"/>
                <a:gd name="T53" fmla="*/ 216 h 242"/>
                <a:gd name="T54" fmla="*/ 75 w 293"/>
                <a:gd name="T55" fmla="*/ 242 h 242"/>
                <a:gd name="T56" fmla="*/ 146 w 293"/>
                <a:gd name="T57" fmla="*/ 154 h 242"/>
                <a:gd name="T58" fmla="*/ 37 w 293"/>
                <a:gd name="T59" fmla="*/ 154 h 242"/>
                <a:gd name="T60" fmla="*/ 17 w 293"/>
                <a:gd name="T61" fmla="*/ 35 h 242"/>
                <a:gd name="T62" fmla="*/ 146 w 293"/>
                <a:gd name="T63" fmla="*/ 16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93" h="242">
                  <a:moveTo>
                    <a:pt x="219" y="192"/>
                  </a:moveTo>
                  <a:cubicBezTo>
                    <a:pt x="199" y="192"/>
                    <a:pt x="199" y="192"/>
                    <a:pt x="199" y="192"/>
                  </a:cubicBezTo>
                  <a:cubicBezTo>
                    <a:pt x="199" y="205"/>
                    <a:pt x="199" y="205"/>
                    <a:pt x="199" y="205"/>
                  </a:cubicBezTo>
                  <a:cubicBezTo>
                    <a:pt x="219" y="205"/>
                    <a:pt x="219" y="205"/>
                    <a:pt x="219" y="205"/>
                  </a:cubicBezTo>
                  <a:cubicBezTo>
                    <a:pt x="221" y="205"/>
                    <a:pt x="223" y="207"/>
                    <a:pt x="223" y="209"/>
                  </a:cubicBezTo>
                  <a:cubicBezTo>
                    <a:pt x="223" y="212"/>
                    <a:pt x="221" y="214"/>
                    <a:pt x="219" y="214"/>
                  </a:cubicBezTo>
                  <a:cubicBezTo>
                    <a:pt x="219" y="214"/>
                    <a:pt x="219" y="214"/>
                    <a:pt x="219" y="214"/>
                  </a:cubicBezTo>
                  <a:cubicBezTo>
                    <a:pt x="199" y="214"/>
                    <a:pt x="199" y="214"/>
                    <a:pt x="199" y="214"/>
                  </a:cubicBezTo>
                  <a:cubicBezTo>
                    <a:pt x="199" y="242"/>
                    <a:pt x="199" y="242"/>
                    <a:pt x="199" y="242"/>
                  </a:cubicBezTo>
                  <a:cubicBezTo>
                    <a:pt x="219" y="242"/>
                    <a:pt x="219" y="242"/>
                    <a:pt x="219" y="242"/>
                  </a:cubicBezTo>
                  <a:cubicBezTo>
                    <a:pt x="232" y="242"/>
                    <a:pt x="242" y="232"/>
                    <a:pt x="242" y="219"/>
                  </a:cubicBezTo>
                  <a:cubicBezTo>
                    <a:pt x="242" y="216"/>
                    <a:pt x="242" y="216"/>
                    <a:pt x="242" y="216"/>
                  </a:cubicBezTo>
                  <a:cubicBezTo>
                    <a:pt x="242" y="203"/>
                    <a:pt x="232" y="192"/>
                    <a:pt x="219" y="192"/>
                  </a:cubicBezTo>
                  <a:close/>
                  <a:moveTo>
                    <a:pt x="199" y="170"/>
                  </a:moveTo>
                  <a:cubicBezTo>
                    <a:pt x="269" y="170"/>
                    <a:pt x="269" y="170"/>
                    <a:pt x="269" y="170"/>
                  </a:cubicBezTo>
                  <a:cubicBezTo>
                    <a:pt x="282" y="170"/>
                    <a:pt x="293" y="160"/>
                    <a:pt x="293" y="147"/>
                  </a:cubicBezTo>
                  <a:cubicBezTo>
                    <a:pt x="293" y="24"/>
                    <a:pt x="293" y="24"/>
                    <a:pt x="293" y="24"/>
                  </a:cubicBezTo>
                  <a:cubicBezTo>
                    <a:pt x="293" y="11"/>
                    <a:pt x="282" y="0"/>
                    <a:pt x="269" y="0"/>
                  </a:cubicBezTo>
                  <a:cubicBezTo>
                    <a:pt x="199" y="0"/>
                    <a:pt x="199" y="0"/>
                    <a:pt x="199" y="0"/>
                  </a:cubicBezTo>
                  <a:cubicBezTo>
                    <a:pt x="199" y="16"/>
                    <a:pt x="199" y="16"/>
                    <a:pt x="199" y="16"/>
                  </a:cubicBezTo>
                  <a:cubicBezTo>
                    <a:pt x="256" y="16"/>
                    <a:pt x="256" y="16"/>
                    <a:pt x="256" y="16"/>
                  </a:cubicBezTo>
                  <a:cubicBezTo>
                    <a:pt x="267" y="16"/>
                    <a:pt x="275" y="24"/>
                    <a:pt x="275" y="35"/>
                  </a:cubicBezTo>
                  <a:cubicBezTo>
                    <a:pt x="275" y="135"/>
                    <a:pt x="275" y="135"/>
                    <a:pt x="275" y="135"/>
                  </a:cubicBezTo>
                  <a:cubicBezTo>
                    <a:pt x="275" y="146"/>
                    <a:pt x="267" y="154"/>
                    <a:pt x="256" y="154"/>
                  </a:cubicBezTo>
                  <a:cubicBezTo>
                    <a:pt x="199" y="154"/>
                    <a:pt x="199" y="154"/>
                    <a:pt x="199" y="154"/>
                  </a:cubicBezTo>
                  <a:lnTo>
                    <a:pt x="199" y="170"/>
                  </a:lnTo>
                  <a:close/>
                  <a:moveTo>
                    <a:pt x="199" y="192"/>
                  </a:moveTo>
                  <a:cubicBezTo>
                    <a:pt x="175" y="192"/>
                    <a:pt x="175" y="192"/>
                    <a:pt x="175" y="192"/>
                  </a:cubicBezTo>
                  <a:cubicBezTo>
                    <a:pt x="175" y="170"/>
                    <a:pt x="175" y="170"/>
                    <a:pt x="175" y="170"/>
                  </a:cubicBezTo>
                  <a:cubicBezTo>
                    <a:pt x="199" y="170"/>
                    <a:pt x="199" y="170"/>
                    <a:pt x="199" y="170"/>
                  </a:cubicBezTo>
                  <a:cubicBezTo>
                    <a:pt x="199" y="154"/>
                    <a:pt x="199" y="154"/>
                    <a:pt x="199" y="154"/>
                  </a:cubicBezTo>
                  <a:cubicBezTo>
                    <a:pt x="146" y="154"/>
                    <a:pt x="146" y="154"/>
                    <a:pt x="146" y="154"/>
                  </a:cubicBezTo>
                  <a:cubicBezTo>
                    <a:pt x="146" y="242"/>
                    <a:pt x="146" y="242"/>
                    <a:pt x="146" y="242"/>
                  </a:cubicBezTo>
                  <a:cubicBezTo>
                    <a:pt x="199" y="242"/>
                    <a:pt x="199" y="242"/>
                    <a:pt x="199" y="242"/>
                  </a:cubicBezTo>
                  <a:cubicBezTo>
                    <a:pt x="199" y="214"/>
                    <a:pt x="199" y="214"/>
                    <a:pt x="199" y="214"/>
                  </a:cubicBezTo>
                  <a:cubicBezTo>
                    <a:pt x="179" y="214"/>
                    <a:pt x="179" y="214"/>
                    <a:pt x="179" y="214"/>
                  </a:cubicBezTo>
                  <a:cubicBezTo>
                    <a:pt x="177" y="214"/>
                    <a:pt x="175" y="212"/>
                    <a:pt x="175" y="209"/>
                  </a:cubicBezTo>
                  <a:cubicBezTo>
                    <a:pt x="175" y="207"/>
                    <a:pt x="177" y="205"/>
                    <a:pt x="179" y="205"/>
                  </a:cubicBezTo>
                  <a:cubicBezTo>
                    <a:pt x="199" y="205"/>
                    <a:pt x="199" y="205"/>
                    <a:pt x="199" y="205"/>
                  </a:cubicBezTo>
                  <a:cubicBezTo>
                    <a:pt x="199" y="192"/>
                    <a:pt x="199" y="192"/>
                    <a:pt x="199" y="192"/>
                  </a:cubicBezTo>
                  <a:close/>
                  <a:moveTo>
                    <a:pt x="199" y="0"/>
                  </a:moveTo>
                  <a:cubicBezTo>
                    <a:pt x="146" y="0"/>
                    <a:pt x="146" y="0"/>
                    <a:pt x="146" y="0"/>
                  </a:cubicBezTo>
                  <a:cubicBezTo>
                    <a:pt x="146" y="16"/>
                    <a:pt x="146" y="16"/>
                    <a:pt x="146" y="16"/>
                  </a:cubicBezTo>
                  <a:cubicBezTo>
                    <a:pt x="199" y="16"/>
                    <a:pt x="199" y="16"/>
                    <a:pt x="199" y="16"/>
                  </a:cubicBezTo>
                  <a:lnTo>
                    <a:pt x="199" y="0"/>
                  </a:lnTo>
                  <a:close/>
                  <a:moveTo>
                    <a:pt x="146" y="0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10" y="0"/>
                    <a:pt x="0" y="11"/>
                    <a:pt x="0" y="24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60"/>
                    <a:pt x="10" y="170"/>
                    <a:pt x="23" y="170"/>
                  </a:cubicBezTo>
                  <a:cubicBezTo>
                    <a:pt x="117" y="170"/>
                    <a:pt x="117" y="170"/>
                    <a:pt x="117" y="170"/>
                  </a:cubicBezTo>
                  <a:cubicBezTo>
                    <a:pt x="117" y="192"/>
                    <a:pt x="117" y="192"/>
                    <a:pt x="117" y="192"/>
                  </a:cubicBezTo>
                  <a:cubicBezTo>
                    <a:pt x="75" y="192"/>
                    <a:pt x="75" y="192"/>
                    <a:pt x="75" y="192"/>
                  </a:cubicBezTo>
                  <a:cubicBezTo>
                    <a:pt x="62" y="192"/>
                    <a:pt x="52" y="203"/>
                    <a:pt x="52" y="216"/>
                  </a:cubicBezTo>
                  <a:cubicBezTo>
                    <a:pt x="52" y="219"/>
                    <a:pt x="52" y="219"/>
                    <a:pt x="52" y="219"/>
                  </a:cubicBezTo>
                  <a:cubicBezTo>
                    <a:pt x="52" y="232"/>
                    <a:pt x="62" y="242"/>
                    <a:pt x="75" y="242"/>
                  </a:cubicBezTo>
                  <a:cubicBezTo>
                    <a:pt x="146" y="242"/>
                    <a:pt x="146" y="242"/>
                    <a:pt x="146" y="242"/>
                  </a:cubicBezTo>
                  <a:cubicBezTo>
                    <a:pt x="146" y="154"/>
                    <a:pt x="146" y="154"/>
                    <a:pt x="146" y="154"/>
                  </a:cubicBezTo>
                  <a:cubicBezTo>
                    <a:pt x="37" y="154"/>
                    <a:pt x="37" y="154"/>
                    <a:pt x="37" y="154"/>
                  </a:cubicBezTo>
                  <a:cubicBezTo>
                    <a:pt x="37" y="154"/>
                    <a:pt x="37" y="154"/>
                    <a:pt x="37" y="154"/>
                  </a:cubicBezTo>
                  <a:cubicBezTo>
                    <a:pt x="26" y="154"/>
                    <a:pt x="17" y="146"/>
                    <a:pt x="17" y="1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24"/>
                    <a:pt x="26" y="16"/>
                    <a:pt x="37" y="16"/>
                  </a:cubicBezTo>
                  <a:cubicBezTo>
                    <a:pt x="146" y="16"/>
                    <a:pt x="146" y="16"/>
                    <a:pt x="146" y="16"/>
                  </a:cubicBezTo>
                  <a:lnTo>
                    <a:pt x="146" y="0"/>
                  </a:lnTo>
                  <a:close/>
                </a:path>
              </a:pathLst>
            </a:custGeom>
            <a:solidFill>
              <a:schemeClr val="dk1">
                <a:lumMod val="100000"/>
              </a:schemeClr>
            </a:solidFill>
            <a:ln>
              <a:noFill/>
            </a:ln>
            <a:extLst/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33">
                <a:defRPr/>
              </a:pPr>
              <a:endParaRPr lang="id-ID" sz="1349" kern="0">
                <a:solidFill>
                  <a:prstClr val="black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91" name="Freeform 46">
              <a:extLst>
                <a:ext uri="{FF2B5EF4-FFF2-40B4-BE49-F238E27FC236}">
                  <a16:creationId xmlns:a16="http://schemas.microsoft.com/office/drawing/2014/main" id="{AB12BD05-B943-4016-993C-DE6D0173540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90104" y="1906843"/>
              <a:ext cx="614203" cy="716570"/>
            </a:xfrm>
            <a:custGeom>
              <a:avLst/>
              <a:gdLst>
                <a:gd name="T0" fmla="*/ 376 w 376"/>
                <a:gd name="T1" fmla="*/ 43 h 438"/>
                <a:gd name="T2" fmla="*/ 324 w 376"/>
                <a:gd name="T3" fmla="*/ 32 h 438"/>
                <a:gd name="T4" fmla="*/ 334 w 376"/>
                <a:gd name="T5" fmla="*/ 54 h 438"/>
                <a:gd name="T6" fmla="*/ 324 w 376"/>
                <a:gd name="T7" fmla="*/ 59 h 438"/>
                <a:gd name="T8" fmla="*/ 272 w 376"/>
                <a:gd name="T9" fmla="*/ 63 h 438"/>
                <a:gd name="T10" fmla="*/ 304 w 376"/>
                <a:gd name="T11" fmla="*/ 98 h 438"/>
                <a:gd name="T12" fmla="*/ 256 w 376"/>
                <a:gd name="T13" fmla="*/ 81 h 438"/>
                <a:gd name="T14" fmla="*/ 271 w 376"/>
                <a:gd name="T15" fmla="*/ 103 h 438"/>
                <a:gd name="T16" fmla="*/ 241 w 376"/>
                <a:gd name="T17" fmla="*/ 100 h 438"/>
                <a:gd name="T18" fmla="*/ 256 w 376"/>
                <a:gd name="T19" fmla="*/ 122 h 438"/>
                <a:gd name="T20" fmla="*/ 226 w 376"/>
                <a:gd name="T21" fmla="*/ 119 h 438"/>
                <a:gd name="T22" fmla="*/ 240 w 376"/>
                <a:gd name="T23" fmla="*/ 140 h 438"/>
                <a:gd name="T24" fmla="*/ 210 w 376"/>
                <a:gd name="T25" fmla="*/ 138 h 438"/>
                <a:gd name="T26" fmla="*/ 242 w 376"/>
                <a:gd name="T27" fmla="*/ 173 h 438"/>
                <a:gd name="T28" fmla="*/ 195 w 376"/>
                <a:gd name="T29" fmla="*/ 156 h 438"/>
                <a:gd name="T30" fmla="*/ 210 w 376"/>
                <a:gd name="T31" fmla="*/ 178 h 438"/>
                <a:gd name="T32" fmla="*/ 180 w 376"/>
                <a:gd name="T33" fmla="*/ 175 h 438"/>
                <a:gd name="T34" fmla="*/ 194 w 376"/>
                <a:gd name="T35" fmla="*/ 197 h 438"/>
                <a:gd name="T36" fmla="*/ 164 w 376"/>
                <a:gd name="T37" fmla="*/ 194 h 438"/>
                <a:gd name="T38" fmla="*/ 179 w 376"/>
                <a:gd name="T39" fmla="*/ 215 h 438"/>
                <a:gd name="T40" fmla="*/ 149 w 376"/>
                <a:gd name="T41" fmla="*/ 213 h 438"/>
                <a:gd name="T42" fmla="*/ 181 w 376"/>
                <a:gd name="T43" fmla="*/ 248 h 438"/>
                <a:gd name="T44" fmla="*/ 134 w 376"/>
                <a:gd name="T45" fmla="*/ 232 h 438"/>
                <a:gd name="T46" fmla="*/ 148 w 376"/>
                <a:gd name="T47" fmla="*/ 253 h 438"/>
                <a:gd name="T48" fmla="*/ 118 w 376"/>
                <a:gd name="T49" fmla="*/ 250 h 438"/>
                <a:gd name="T50" fmla="*/ 133 w 376"/>
                <a:gd name="T51" fmla="*/ 272 h 438"/>
                <a:gd name="T52" fmla="*/ 103 w 376"/>
                <a:gd name="T53" fmla="*/ 269 h 438"/>
                <a:gd name="T54" fmla="*/ 117 w 376"/>
                <a:gd name="T55" fmla="*/ 290 h 438"/>
                <a:gd name="T56" fmla="*/ 88 w 376"/>
                <a:gd name="T57" fmla="*/ 288 h 438"/>
                <a:gd name="T58" fmla="*/ 119 w 376"/>
                <a:gd name="T59" fmla="*/ 323 h 438"/>
                <a:gd name="T60" fmla="*/ 72 w 376"/>
                <a:gd name="T61" fmla="*/ 307 h 438"/>
                <a:gd name="T62" fmla="*/ 87 w 376"/>
                <a:gd name="T63" fmla="*/ 328 h 438"/>
                <a:gd name="T64" fmla="*/ 57 w 376"/>
                <a:gd name="T65" fmla="*/ 325 h 438"/>
                <a:gd name="T66" fmla="*/ 71 w 376"/>
                <a:gd name="T67" fmla="*/ 347 h 438"/>
                <a:gd name="T68" fmla="*/ 42 w 376"/>
                <a:gd name="T69" fmla="*/ 344 h 438"/>
                <a:gd name="T70" fmla="*/ 56 w 376"/>
                <a:gd name="T71" fmla="*/ 366 h 438"/>
                <a:gd name="T72" fmla="*/ 26 w 376"/>
                <a:gd name="T73" fmla="*/ 363 h 438"/>
                <a:gd name="T74" fmla="*/ 58 w 376"/>
                <a:gd name="T75" fmla="*/ 398 h 438"/>
                <a:gd name="T76" fmla="*/ 0 w 376"/>
                <a:gd name="T77" fmla="*/ 395 h 438"/>
                <a:gd name="T78" fmla="*/ 324 w 376"/>
                <a:gd name="T79" fmla="*/ 106 h 438"/>
                <a:gd name="T80" fmla="*/ 316 w 376"/>
                <a:gd name="T81" fmla="*/ 56 h 438"/>
                <a:gd name="T82" fmla="*/ 324 w 376"/>
                <a:gd name="T83" fmla="*/ 32 h 438"/>
                <a:gd name="T84" fmla="*/ 323 w 376"/>
                <a:gd name="T85" fmla="*/ 0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76" h="438">
                  <a:moveTo>
                    <a:pt x="324" y="106"/>
                  </a:moveTo>
                  <a:cubicBezTo>
                    <a:pt x="376" y="43"/>
                    <a:pt x="376" y="43"/>
                    <a:pt x="376" y="43"/>
                  </a:cubicBezTo>
                  <a:cubicBezTo>
                    <a:pt x="324" y="1"/>
                    <a:pt x="324" y="1"/>
                    <a:pt x="324" y="1"/>
                  </a:cubicBezTo>
                  <a:cubicBezTo>
                    <a:pt x="324" y="32"/>
                    <a:pt x="324" y="32"/>
                    <a:pt x="324" y="32"/>
                  </a:cubicBezTo>
                  <a:cubicBezTo>
                    <a:pt x="327" y="32"/>
                    <a:pt x="330" y="33"/>
                    <a:pt x="332" y="35"/>
                  </a:cubicBezTo>
                  <a:cubicBezTo>
                    <a:pt x="338" y="40"/>
                    <a:pt x="339" y="49"/>
                    <a:pt x="334" y="54"/>
                  </a:cubicBezTo>
                  <a:cubicBezTo>
                    <a:pt x="334" y="54"/>
                    <a:pt x="334" y="54"/>
                    <a:pt x="334" y="54"/>
                  </a:cubicBezTo>
                  <a:cubicBezTo>
                    <a:pt x="332" y="57"/>
                    <a:pt x="328" y="59"/>
                    <a:pt x="324" y="59"/>
                  </a:cubicBezTo>
                  <a:lnTo>
                    <a:pt x="324" y="106"/>
                  </a:lnTo>
                  <a:close/>
                  <a:moveTo>
                    <a:pt x="272" y="63"/>
                  </a:moveTo>
                  <a:cubicBezTo>
                    <a:pt x="308" y="92"/>
                    <a:pt x="308" y="92"/>
                    <a:pt x="308" y="92"/>
                  </a:cubicBezTo>
                  <a:cubicBezTo>
                    <a:pt x="304" y="98"/>
                    <a:pt x="304" y="98"/>
                    <a:pt x="304" y="98"/>
                  </a:cubicBezTo>
                  <a:cubicBezTo>
                    <a:pt x="267" y="68"/>
                    <a:pt x="267" y="68"/>
                    <a:pt x="267" y="68"/>
                  </a:cubicBezTo>
                  <a:cubicBezTo>
                    <a:pt x="256" y="81"/>
                    <a:pt x="256" y="81"/>
                    <a:pt x="256" y="81"/>
                  </a:cubicBezTo>
                  <a:cubicBezTo>
                    <a:pt x="276" y="97"/>
                    <a:pt x="276" y="97"/>
                    <a:pt x="276" y="97"/>
                  </a:cubicBezTo>
                  <a:cubicBezTo>
                    <a:pt x="271" y="103"/>
                    <a:pt x="271" y="103"/>
                    <a:pt x="271" y="103"/>
                  </a:cubicBezTo>
                  <a:cubicBezTo>
                    <a:pt x="252" y="87"/>
                    <a:pt x="252" y="87"/>
                    <a:pt x="252" y="87"/>
                  </a:cubicBezTo>
                  <a:cubicBezTo>
                    <a:pt x="241" y="100"/>
                    <a:pt x="241" y="100"/>
                    <a:pt x="241" y="100"/>
                  </a:cubicBezTo>
                  <a:cubicBezTo>
                    <a:pt x="260" y="116"/>
                    <a:pt x="260" y="116"/>
                    <a:pt x="260" y="116"/>
                  </a:cubicBezTo>
                  <a:cubicBezTo>
                    <a:pt x="256" y="122"/>
                    <a:pt x="256" y="122"/>
                    <a:pt x="256" y="122"/>
                  </a:cubicBezTo>
                  <a:cubicBezTo>
                    <a:pt x="236" y="106"/>
                    <a:pt x="236" y="106"/>
                    <a:pt x="236" y="106"/>
                  </a:cubicBezTo>
                  <a:cubicBezTo>
                    <a:pt x="226" y="119"/>
                    <a:pt x="226" y="119"/>
                    <a:pt x="226" y="119"/>
                  </a:cubicBezTo>
                  <a:cubicBezTo>
                    <a:pt x="245" y="135"/>
                    <a:pt x="245" y="135"/>
                    <a:pt x="245" y="135"/>
                  </a:cubicBezTo>
                  <a:cubicBezTo>
                    <a:pt x="240" y="140"/>
                    <a:pt x="240" y="140"/>
                    <a:pt x="240" y="140"/>
                  </a:cubicBezTo>
                  <a:cubicBezTo>
                    <a:pt x="221" y="125"/>
                    <a:pt x="221" y="125"/>
                    <a:pt x="221" y="125"/>
                  </a:cubicBezTo>
                  <a:cubicBezTo>
                    <a:pt x="210" y="138"/>
                    <a:pt x="210" y="138"/>
                    <a:pt x="210" y="138"/>
                  </a:cubicBezTo>
                  <a:cubicBezTo>
                    <a:pt x="247" y="167"/>
                    <a:pt x="247" y="167"/>
                    <a:pt x="247" y="167"/>
                  </a:cubicBezTo>
                  <a:cubicBezTo>
                    <a:pt x="242" y="173"/>
                    <a:pt x="242" y="173"/>
                    <a:pt x="242" y="173"/>
                  </a:cubicBezTo>
                  <a:cubicBezTo>
                    <a:pt x="206" y="143"/>
                    <a:pt x="206" y="143"/>
                    <a:pt x="206" y="143"/>
                  </a:cubicBezTo>
                  <a:cubicBezTo>
                    <a:pt x="195" y="156"/>
                    <a:pt x="195" y="156"/>
                    <a:pt x="195" y="156"/>
                  </a:cubicBezTo>
                  <a:cubicBezTo>
                    <a:pt x="214" y="172"/>
                    <a:pt x="214" y="172"/>
                    <a:pt x="214" y="172"/>
                  </a:cubicBezTo>
                  <a:cubicBezTo>
                    <a:pt x="210" y="178"/>
                    <a:pt x="210" y="178"/>
                    <a:pt x="210" y="178"/>
                  </a:cubicBezTo>
                  <a:cubicBezTo>
                    <a:pt x="190" y="162"/>
                    <a:pt x="190" y="162"/>
                    <a:pt x="190" y="162"/>
                  </a:cubicBezTo>
                  <a:cubicBezTo>
                    <a:pt x="180" y="175"/>
                    <a:pt x="180" y="175"/>
                    <a:pt x="180" y="175"/>
                  </a:cubicBezTo>
                  <a:cubicBezTo>
                    <a:pt x="199" y="191"/>
                    <a:pt x="199" y="191"/>
                    <a:pt x="199" y="191"/>
                  </a:cubicBezTo>
                  <a:cubicBezTo>
                    <a:pt x="194" y="197"/>
                    <a:pt x="194" y="197"/>
                    <a:pt x="194" y="197"/>
                  </a:cubicBezTo>
                  <a:cubicBezTo>
                    <a:pt x="175" y="181"/>
                    <a:pt x="175" y="181"/>
                    <a:pt x="175" y="181"/>
                  </a:cubicBezTo>
                  <a:cubicBezTo>
                    <a:pt x="164" y="194"/>
                    <a:pt x="164" y="194"/>
                    <a:pt x="164" y="194"/>
                  </a:cubicBezTo>
                  <a:cubicBezTo>
                    <a:pt x="184" y="210"/>
                    <a:pt x="184" y="210"/>
                    <a:pt x="184" y="210"/>
                  </a:cubicBezTo>
                  <a:cubicBezTo>
                    <a:pt x="179" y="215"/>
                    <a:pt x="179" y="215"/>
                    <a:pt x="179" y="215"/>
                  </a:cubicBezTo>
                  <a:cubicBezTo>
                    <a:pt x="160" y="200"/>
                    <a:pt x="160" y="200"/>
                    <a:pt x="160" y="200"/>
                  </a:cubicBezTo>
                  <a:cubicBezTo>
                    <a:pt x="149" y="213"/>
                    <a:pt x="149" y="213"/>
                    <a:pt x="149" y="213"/>
                  </a:cubicBezTo>
                  <a:cubicBezTo>
                    <a:pt x="185" y="243"/>
                    <a:pt x="185" y="243"/>
                    <a:pt x="185" y="243"/>
                  </a:cubicBezTo>
                  <a:cubicBezTo>
                    <a:pt x="181" y="248"/>
                    <a:pt x="181" y="248"/>
                    <a:pt x="181" y="248"/>
                  </a:cubicBezTo>
                  <a:cubicBezTo>
                    <a:pt x="144" y="218"/>
                    <a:pt x="144" y="218"/>
                    <a:pt x="144" y="218"/>
                  </a:cubicBezTo>
                  <a:cubicBezTo>
                    <a:pt x="134" y="232"/>
                    <a:pt x="134" y="232"/>
                    <a:pt x="134" y="232"/>
                  </a:cubicBezTo>
                  <a:cubicBezTo>
                    <a:pt x="153" y="247"/>
                    <a:pt x="153" y="247"/>
                    <a:pt x="153" y="247"/>
                  </a:cubicBezTo>
                  <a:cubicBezTo>
                    <a:pt x="148" y="253"/>
                    <a:pt x="148" y="253"/>
                    <a:pt x="148" y="253"/>
                  </a:cubicBezTo>
                  <a:cubicBezTo>
                    <a:pt x="129" y="237"/>
                    <a:pt x="129" y="237"/>
                    <a:pt x="129" y="237"/>
                  </a:cubicBezTo>
                  <a:cubicBezTo>
                    <a:pt x="118" y="250"/>
                    <a:pt x="118" y="250"/>
                    <a:pt x="118" y="250"/>
                  </a:cubicBezTo>
                  <a:cubicBezTo>
                    <a:pt x="137" y="266"/>
                    <a:pt x="137" y="266"/>
                    <a:pt x="137" y="266"/>
                  </a:cubicBezTo>
                  <a:cubicBezTo>
                    <a:pt x="133" y="272"/>
                    <a:pt x="133" y="272"/>
                    <a:pt x="133" y="272"/>
                  </a:cubicBezTo>
                  <a:cubicBezTo>
                    <a:pt x="114" y="256"/>
                    <a:pt x="114" y="256"/>
                    <a:pt x="114" y="256"/>
                  </a:cubicBezTo>
                  <a:cubicBezTo>
                    <a:pt x="103" y="269"/>
                    <a:pt x="103" y="269"/>
                    <a:pt x="103" y="269"/>
                  </a:cubicBezTo>
                  <a:cubicBezTo>
                    <a:pt x="122" y="285"/>
                    <a:pt x="122" y="285"/>
                    <a:pt x="122" y="285"/>
                  </a:cubicBezTo>
                  <a:cubicBezTo>
                    <a:pt x="117" y="290"/>
                    <a:pt x="117" y="290"/>
                    <a:pt x="117" y="290"/>
                  </a:cubicBezTo>
                  <a:cubicBezTo>
                    <a:pt x="98" y="275"/>
                    <a:pt x="98" y="275"/>
                    <a:pt x="98" y="275"/>
                  </a:cubicBezTo>
                  <a:cubicBezTo>
                    <a:pt x="88" y="288"/>
                    <a:pt x="88" y="288"/>
                    <a:pt x="88" y="288"/>
                  </a:cubicBezTo>
                  <a:cubicBezTo>
                    <a:pt x="124" y="318"/>
                    <a:pt x="124" y="318"/>
                    <a:pt x="124" y="318"/>
                  </a:cubicBezTo>
                  <a:cubicBezTo>
                    <a:pt x="119" y="323"/>
                    <a:pt x="119" y="323"/>
                    <a:pt x="119" y="323"/>
                  </a:cubicBezTo>
                  <a:cubicBezTo>
                    <a:pt x="83" y="294"/>
                    <a:pt x="83" y="294"/>
                    <a:pt x="83" y="294"/>
                  </a:cubicBezTo>
                  <a:cubicBezTo>
                    <a:pt x="72" y="307"/>
                    <a:pt x="72" y="307"/>
                    <a:pt x="72" y="307"/>
                  </a:cubicBezTo>
                  <a:cubicBezTo>
                    <a:pt x="91" y="322"/>
                    <a:pt x="91" y="322"/>
                    <a:pt x="91" y="322"/>
                  </a:cubicBezTo>
                  <a:cubicBezTo>
                    <a:pt x="87" y="328"/>
                    <a:pt x="87" y="328"/>
                    <a:pt x="87" y="328"/>
                  </a:cubicBezTo>
                  <a:cubicBezTo>
                    <a:pt x="68" y="312"/>
                    <a:pt x="68" y="312"/>
                    <a:pt x="68" y="312"/>
                  </a:cubicBezTo>
                  <a:cubicBezTo>
                    <a:pt x="57" y="325"/>
                    <a:pt x="57" y="325"/>
                    <a:pt x="57" y="325"/>
                  </a:cubicBezTo>
                  <a:cubicBezTo>
                    <a:pt x="76" y="341"/>
                    <a:pt x="76" y="341"/>
                    <a:pt x="76" y="341"/>
                  </a:cubicBezTo>
                  <a:cubicBezTo>
                    <a:pt x="71" y="347"/>
                    <a:pt x="71" y="347"/>
                    <a:pt x="71" y="347"/>
                  </a:cubicBezTo>
                  <a:cubicBezTo>
                    <a:pt x="52" y="331"/>
                    <a:pt x="52" y="331"/>
                    <a:pt x="52" y="331"/>
                  </a:cubicBezTo>
                  <a:cubicBezTo>
                    <a:pt x="42" y="344"/>
                    <a:pt x="42" y="344"/>
                    <a:pt x="42" y="344"/>
                  </a:cubicBezTo>
                  <a:cubicBezTo>
                    <a:pt x="61" y="360"/>
                    <a:pt x="61" y="360"/>
                    <a:pt x="61" y="360"/>
                  </a:cubicBezTo>
                  <a:cubicBezTo>
                    <a:pt x="56" y="366"/>
                    <a:pt x="56" y="366"/>
                    <a:pt x="56" y="366"/>
                  </a:cubicBezTo>
                  <a:cubicBezTo>
                    <a:pt x="37" y="350"/>
                    <a:pt x="37" y="350"/>
                    <a:pt x="37" y="350"/>
                  </a:cubicBezTo>
                  <a:cubicBezTo>
                    <a:pt x="26" y="363"/>
                    <a:pt x="26" y="363"/>
                    <a:pt x="26" y="363"/>
                  </a:cubicBezTo>
                  <a:cubicBezTo>
                    <a:pt x="63" y="393"/>
                    <a:pt x="63" y="393"/>
                    <a:pt x="63" y="393"/>
                  </a:cubicBezTo>
                  <a:cubicBezTo>
                    <a:pt x="58" y="398"/>
                    <a:pt x="58" y="398"/>
                    <a:pt x="58" y="398"/>
                  </a:cubicBezTo>
                  <a:cubicBezTo>
                    <a:pt x="22" y="369"/>
                    <a:pt x="22" y="369"/>
                    <a:pt x="22" y="369"/>
                  </a:cubicBezTo>
                  <a:cubicBezTo>
                    <a:pt x="0" y="395"/>
                    <a:pt x="0" y="395"/>
                    <a:pt x="0" y="395"/>
                  </a:cubicBezTo>
                  <a:cubicBezTo>
                    <a:pt x="53" y="438"/>
                    <a:pt x="53" y="438"/>
                    <a:pt x="53" y="438"/>
                  </a:cubicBezTo>
                  <a:cubicBezTo>
                    <a:pt x="324" y="106"/>
                    <a:pt x="324" y="106"/>
                    <a:pt x="324" y="106"/>
                  </a:cubicBezTo>
                  <a:cubicBezTo>
                    <a:pt x="324" y="59"/>
                    <a:pt x="324" y="59"/>
                    <a:pt x="324" y="59"/>
                  </a:cubicBezTo>
                  <a:cubicBezTo>
                    <a:pt x="321" y="59"/>
                    <a:pt x="318" y="58"/>
                    <a:pt x="316" y="56"/>
                  </a:cubicBezTo>
                  <a:cubicBezTo>
                    <a:pt x="310" y="51"/>
                    <a:pt x="309" y="43"/>
                    <a:pt x="314" y="37"/>
                  </a:cubicBezTo>
                  <a:cubicBezTo>
                    <a:pt x="316" y="34"/>
                    <a:pt x="320" y="32"/>
                    <a:pt x="324" y="32"/>
                  </a:cubicBezTo>
                  <a:cubicBezTo>
                    <a:pt x="324" y="1"/>
                    <a:pt x="324" y="1"/>
                    <a:pt x="324" y="1"/>
                  </a:cubicBezTo>
                  <a:cubicBezTo>
                    <a:pt x="323" y="0"/>
                    <a:pt x="323" y="0"/>
                    <a:pt x="323" y="0"/>
                  </a:cubicBezTo>
                  <a:lnTo>
                    <a:pt x="272" y="63"/>
                  </a:lnTo>
                  <a:close/>
                </a:path>
              </a:pathLst>
            </a:custGeom>
            <a:solidFill>
              <a:schemeClr val="dk1">
                <a:lumMod val="100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33">
                <a:defRPr/>
              </a:pPr>
              <a:endParaRPr lang="id-ID" sz="1349" kern="0">
                <a:solidFill>
                  <a:prstClr val="black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92" name="Freeform 47">
              <a:extLst>
                <a:ext uri="{FF2B5EF4-FFF2-40B4-BE49-F238E27FC236}">
                  <a16:creationId xmlns:a16="http://schemas.microsoft.com/office/drawing/2014/main" id="{DDAF71E3-DB06-48A8-A50C-A35CDB496E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55517" y="2116339"/>
              <a:ext cx="265441" cy="521358"/>
            </a:xfrm>
            <a:custGeom>
              <a:avLst/>
              <a:gdLst>
                <a:gd name="T0" fmla="*/ 121 w 162"/>
                <a:gd name="T1" fmla="*/ 144 h 319"/>
                <a:gd name="T2" fmla="*/ 128 w 162"/>
                <a:gd name="T3" fmla="*/ 138 h 319"/>
                <a:gd name="T4" fmla="*/ 150 w 162"/>
                <a:gd name="T5" fmla="*/ 80 h 319"/>
                <a:gd name="T6" fmla="*/ 147 w 162"/>
                <a:gd name="T7" fmla="*/ 69 h 319"/>
                <a:gd name="T8" fmla="*/ 156 w 162"/>
                <a:gd name="T9" fmla="*/ 46 h 319"/>
                <a:gd name="T10" fmla="*/ 137 w 162"/>
                <a:gd name="T11" fmla="*/ 3 h 319"/>
                <a:gd name="T12" fmla="*/ 121 w 162"/>
                <a:gd name="T13" fmla="*/ 1 h 319"/>
                <a:gd name="T14" fmla="*/ 121 w 162"/>
                <a:gd name="T15" fmla="*/ 58 h 319"/>
                <a:gd name="T16" fmla="*/ 126 w 162"/>
                <a:gd name="T17" fmla="*/ 61 h 319"/>
                <a:gd name="T18" fmla="*/ 121 w 162"/>
                <a:gd name="T19" fmla="*/ 59 h 319"/>
                <a:gd name="T20" fmla="*/ 121 w 162"/>
                <a:gd name="T21" fmla="*/ 85 h 319"/>
                <a:gd name="T22" fmla="*/ 125 w 162"/>
                <a:gd name="T23" fmla="*/ 75 h 319"/>
                <a:gd name="T24" fmla="*/ 123 w 162"/>
                <a:gd name="T25" fmla="*/ 66 h 319"/>
                <a:gd name="T26" fmla="*/ 139 w 162"/>
                <a:gd name="T27" fmla="*/ 72 h 319"/>
                <a:gd name="T28" fmla="*/ 144 w 162"/>
                <a:gd name="T29" fmla="*/ 83 h 319"/>
                <a:gd name="T30" fmla="*/ 125 w 162"/>
                <a:gd name="T31" fmla="*/ 132 h 319"/>
                <a:gd name="T32" fmla="*/ 121 w 162"/>
                <a:gd name="T33" fmla="*/ 136 h 319"/>
                <a:gd name="T34" fmla="*/ 121 w 162"/>
                <a:gd name="T35" fmla="*/ 144 h 319"/>
                <a:gd name="T36" fmla="*/ 66 w 162"/>
                <a:gd name="T37" fmla="*/ 284 h 319"/>
                <a:gd name="T38" fmla="*/ 121 w 162"/>
                <a:gd name="T39" fmla="*/ 144 h 319"/>
                <a:gd name="T40" fmla="*/ 121 w 162"/>
                <a:gd name="T41" fmla="*/ 144 h 319"/>
                <a:gd name="T42" fmla="*/ 121 w 162"/>
                <a:gd name="T43" fmla="*/ 136 h 319"/>
                <a:gd name="T44" fmla="*/ 114 w 162"/>
                <a:gd name="T45" fmla="*/ 137 h 319"/>
                <a:gd name="T46" fmla="*/ 98 w 162"/>
                <a:gd name="T47" fmla="*/ 130 h 319"/>
                <a:gd name="T48" fmla="*/ 98 w 162"/>
                <a:gd name="T49" fmla="*/ 130 h 319"/>
                <a:gd name="T50" fmla="*/ 106 w 162"/>
                <a:gd name="T51" fmla="*/ 125 h 319"/>
                <a:gd name="T52" fmla="*/ 121 w 162"/>
                <a:gd name="T53" fmla="*/ 85 h 319"/>
                <a:gd name="T54" fmla="*/ 121 w 162"/>
                <a:gd name="T55" fmla="*/ 59 h 319"/>
                <a:gd name="T56" fmla="*/ 85 w 162"/>
                <a:gd name="T57" fmla="*/ 45 h 319"/>
                <a:gd name="T58" fmla="*/ 74 w 162"/>
                <a:gd name="T59" fmla="*/ 51 h 319"/>
                <a:gd name="T60" fmla="*/ 52 w 162"/>
                <a:gd name="T61" fmla="*/ 108 h 319"/>
                <a:gd name="T62" fmla="*/ 54 w 162"/>
                <a:gd name="T63" fmla="*/ 118 h 319"/>
                <a:gd name="T64" fmla="*/ 35 w 162"/>
                <a:gd name="T65" fmla="*/ 168 h 319"/>
                <a:gd name="T66" fmla="*/ 35 w 162"/>
                <a:gd name="T67" fmla="*/ 256 h 319"/>
                <a:gd name="T68" fmla="*/ 39 w 162"/>
                <a:gd name="T69" fmla="*/ 257 h 319"/>
                <a:gd name="T70" fmla="*/ 45 w 162"/>
                <a:gd name="T71" fmla="*/ 268 h 319"/>
                <a:gd name="T72" fmla="*/ 58 w 162"/>
                <a:gd name="T73" fmla="*/ 264 h 319"/>
                <a:gd name="T74" fmla="*/ 64 w 162"/>
                <a:gd name="T75" fmla="*/ 278 h 319"/>
                <a:gd name="T76" fmla="*/ 63 w 162"/>
                <a:gd name="T77" fmla="*/ 281 h 319"/>
                <a:gd name="T78" fmla="*/ 35 w 162"/>
                <a:gd name="T79" fmla="*/ 300 h 319"/>
                <a:gd name="T80" fmla="*/ 35 w 162"/>
                <a:gd name="T81" fmla="*/ 306 h 319"/>
                <a:gd name="T82" fmla="*/ 66 w 162"/>
                <a:gd name="T83" fmla="*/ 284 h 319"/>
                <a:gd name="T84" fmla="*/ 121 w 162"/>
                <a:gd name="T85" fmla="*/ 1 h 319"/>
                <a:gd name="T86" fmla="*/ 121 w 162"/>
                <a:gd name="T87" fmla="*/ 58 h 319"/>
                <a:gd name="T88" fmla="*/ 88 w 162"/>
                <a:gd name="T89" fmla="*/ 36 h 319"/>
                <a:gd name="T90" fmla="*/ 94 w 162"/>
                <a:gd name="T91" fmla="*/ 22 h 319"/>
                <a:gd name="T92" fmla="*/ 121 w 162"/>
                <a:gd name="T93" fmla="*/ 1 h 319"/>
                <a:gd name="T94" fmla="*/ 35 w 162"/>
                <a:gd name="T95" fmla="*/ 168 h 319"/>
                <a:gd name="T96" fmla="*/ 0 w 162"/>
                <a:gd name="T97" fmla="*/ 258 h 319"/>
                <a:gd name="T98" fmla="*/ 15 w 162"/>
                <a:gd name="T99" fmla="*/ 319 h 319"/>
                <a:gd name="T100" fmla="*/ 35 w 162"/>
                <a:gd name="T101" fmla="*/ 306 h 319"/>
                <a:gd name="T102" fmla="*/ 35 w 162"/>
                <a:gd name="T103" fmla="*/ 300 h 319"/>
                <a:gd name="T104" fmla="*/ 33 w 162"/>
                <a:gd name="T105" fmla="*/ 301 h 319"/>
                <a:gd name="T106" fmla="*/ 13 w 162"/>
                <a:gd name="T107" fmla="*/ 294 h 319"/>
                <a:gd name="T108" fmla="*/ 5 w 162"/>
                <a:gd name="T109" fmla="*/ 259 h 319"/>
                <a:gd name="T110" fmla="*/ 5 w 162"/>
                <a:gd name="T111" fmla="*/ 259 h 319"/>
                <a:gd name="T112" fmla="*/ 6 w 162"/>
                <a:gd name="T113" fmla="*/ 256 h 319"/>
                <a:gd name="T114" fmla="*/ 19 w 162"/>
                <a:gd name="T115" fmla="*/ 250 h 319"/>
                <a:gd name="T116" fmla="*/ 26 w 162"/>
                <a:gd name="T117" fmla="*/ 261 h 319"/>
                <a:gd name="T118" fmla="*/ 35 w 162"/>
                <a:gd name="T119" fmla="*/ 256 h 319"/>
                <a:gd name="T120" fmla="*/ 35 w 162"/>
                <a:gd name="T121" fmla="*/ 168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2" h="319">
                  <a:moveTo>
                    <a:pt x="121" y="144"/>
                  </a:moveTo>
                  <a:cubicBezTo>
                    <a:pt x="124" y="143"/>
                    <a:pt x="127" y="141"/>
                    <a:pt x="128" y="138"/>
                  </a:cubicBezTo>
                  <a:cubicBezTo>
                    <a:pt x="150" y="80"/>
                    <a:pt x="150" y="80"/>
                    <a:pt x="150" y="80"/>
                  </a:cubicBezTo>
                  <a:cubicBezTo>
                    <a:pt x="152" y="76"/>
                    <a:pt x="150" y="71"/>
                    <a:pt x="147" y="69"/>
                  </a:cubicBezTo>
                  <a:cubicBezTo>
                    <a:pt x="156" y="46"/>
                    <a:pt x="156" y="46"/>
                    <a:pt x="156" y="46"/>
                  </a:cubicBezTo>
                  <a:cubicBezTo>
                    <a:pt x="162" y="29"/>
                    <a:pt x="154" y="9"/>
                    <a:pt x="137" y="3"/>
                  </a:cubicBezTo>
                  <a:cubicBezTo>
                    <a:pt x="132" y="1"/>
                    <a:pt x="126" y="0"/>
                    <a:pt x="121" y="1"/>
                  </a:cubicBezTo>
                  <a:cubicBezTo>
                    <a:pt x="121" y="58"/>
                    <a:pt x="121" y="58"/>
                    <a:pt x="121" y="58"/>
                  </a:cubicBezTo>
                  <a:cubicBezTo>
                    <a:pt x="126" y="61"/>
                    <a:pt x="126" y="61"/>
                    <a:pt x="126" y="61"/>
                  </a:cubicBezTo>
                  <a:cubicBezTo>
                    <a:pt x="121" y="59"/>
                    <a:pt x="121" y="59"/>
                    <a:pt x="121" y="59"/>
                  </a:cubicBezTo>
                  <a:cubicBezTo>
                    <a:pt x="121" y="85"/>
                    <a:pt x="121" y="85"/>
                    <a:pt x="121" y="85"/>
                  </a:cubicBezTo>
                  <a:cubicBezTo>
                    <a:pt x="125" y="75"/>
                    <a:pt x="125" y="75"/>
                    <a:pt x="125" y="75"/>
                  </a:cubicBezTo>
                  <a:cubicBezTo>
                    <a:pt x="126" y="72"/>
                    <a:pt x="126" y="68"/>
                    <a:pt x="123" y="66"/>
                  </a:cubicBezTo>
                  <a:cubicBezTo>
                    <a:pt x="139" y="72"/>
                    <a:pt x="139" y="72"/>
                    <a:pt x="139" y="72"/>
                  </a:cubicBezTo>
                  <a:cubicBezTo>
                    <a:pt x="143" y="73"/>
                    <a:pt x="146" y="78"/>
                    <a:pt x="144" y="83"/>
                  </a:cubicBezTo>
                  <a:cubicBezTo>
                    <a:pt x="125" y="132"/>
                    <a:pt x="125" y="132"/>
                    <a:pt x="125" y="132"/>
                  </a:cubicBezTo>
                  <a:cubicBezTo>
                    <a:pt x="124" y="134"/>
                    <a:pt x="123" y="135"/>
                    <a:pt x="121" y="136"/>
                  </a:cubicBezTo>
                  <a:lnTo>
                    <a:pt x="121" y="144"/>
                  </a:lnTo>
                  <a:close/>
                  <a:moveTo>
                    <a:pt x="66" y="284"/>
                  </a:moveTo>
                  <a:cubicBezTo>
                    <a:pt x="121" y="144"/>
                    <a:pt x="121" y="144"/>
                    <a:pt x="121" y="144"/>
                  </a:cubicBezTo>
                  <a:cubicBezTo>
                    <a:pt x="121" y="144"/>
                    <a:pt x="121" y="144"/>
                    <a:pt x="121" y="144"/>
                  </a:cubicBezTo>
                  <a:cubicBezTo>
                    <a:pt x="121" y="136"/>
                    <a:pt x="121" y="136"/>
                    <a:pt x="121" y="136"/>
                  </a:cubicBezTo>
                  <a:cubicBezTo>
                    <a:pt x="119" y="137"/>
                    <a:pt x="117" y="137"/>
                    <a:pt x="114" y="137"/>
                  </a:cubicBezTo>
                  <a:cubicBezTo>
                    <a:pt x="98" y="130"/>
                    <a:pt x="98" y="130"/>
                    <a:pt x="98" y="130"/>
                  </a:cubicBezTo>
                  <a:cubicBezTo>
                    <a:pt x="98" y="130"/>
                    <a:pt x="98" y="130"/>
                    <a:pt x="98" y="130"/>
                  </a:cubicBezTo>
                  <a:cubicBezTo>
                    <a:pt x="102" y="130"/>
                    <a:pt x="105" y="128"/>
                    <a:pt x="106" y="125"/>
                  </a:cubicBezTo>
                  <a:cubicBezTo>
                    <a:pt x="121" y="85"/>
                    <a:pt x="121" y="85"/>
                    <a:pt x="121" y="85"/>
                  </a:cubicBezTo>
                  <a:cubicBezTo>
                    <a:pt x="121" y="59"/>
                    <a:pt x="121" y="59"/>
                    <a:pt x="121" y="59"/>
                  </a:cubicBezTo>
                  <a:cubicBezTo>
                    <a:pt x="85" y="45"/>
                    <a:pt x="85" y="45"/>
                    <a:pt x="85" y="45"/>
                  </a:cubicBezTo>
                  <a:cubicBezTo>
                    <a:pt x="80" y="44"/>
                    <a:pt x="76" y="47"/>
                    <a:pt x="74" y="51"/>
                  </a:cubicBezTo>
                  <a:cubicBezTo>
                    <a:pt x="52" y="108"/>
                    <a:pt x="52" y="108"/>
                    <a:pt x="52" y="108"/>
                  </a:cubicBezTo>
                  <a:cubicBezTo>
                    <a:pt x="51" y="112"/>
                    <a:pt x="52" y="115"/>
                    <a:pt x="54" y="118"/>
                  </a:cubicBezTo>
                  <a:cubicBezTo>
                    <a:pt x="35" y="168"/>
                    <a:pt x="35" y="168"/>
                    <a:pt x="35" y="168"/>
                  </a:cubicBezTo>
                  <a:cubicBezTo>
                    <a:pt x="35" y="256"/>
                    <a:pt x="35" y="256"/>
                    <a:pt x="35" y="256"/>
                  </a:cubicBezTo>
                  <a:cubicBezTo>
                    <a:pt x="36" y="256"/>
                    <a:pt x="37" y="257"/>
                    <a:pt x="39" y="257"/>
                  </a:cubicBezTo>
                  <a:cubicBezTo>
                    <a:pt x="43" y="259"/>
                    <a:pt x="46" y="264"/>
                    <a:pt x="45" y="268"/>
                  </a:cubicBezTo>
                  <a:cubicBezTo>
                    <a:pt x="48" y="264"/>
                    <a:pt x="53" y="263"/>
                    <a:pt x="58" y="264"/>
                  </a:cubicBezTo>
                  <a:cubicBezTo>
                    <a:pt x="63" y="267"/>
                    <a:pt x="66" y="273"/>
                    <a:pt x="64" y="278"/>
                  </a:cubicBezTo>
                  <a:cubicBezTo>
                    <a:pt x="63" y="281"/>
                    <a:pt x="63" y="281"/>
                    <a:pt x="63" y="281"/>
                  </a:cubicBezTo>
                  <a:cubicBezTo>
                    <a:pt x="35" y="300"/>
                    <a:pt x="35" y="300"/>
                    <a:pt x="35" y="300"/>
                  </a:cubicBezTo>
                  <a:cubicBezTo>
                    <a:pt x="35" y="306"/>
                    <a:pt x="35" y="306"/>
                    <a:pt x="35" y="306"/>
                  </a:cubicBezTo>
                  <a:cubicBezTo>
                    <a:pt x="66" y="284"/>
                    <a:pt x="66" y="284"/>
                    <a:pt x="66" y="284"/>
                  </a:cubicBezTo>
                  <a:close/>
                  <a:moveTo>
                    <a:pt x="121" y="1"/>
                  </a:moveTo>
                  <a:cubicBezTo>
                    <a:pt x="121" y="58"/>
                    <a:pt x="121" y="58"/>
                    <a:pt x="121" y="58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94" y="22"/>
                    <a:pt x="94" y="22"/>
                    <a:pt x="94" y="22"/>
                  </a:cubicBezTo>
                  <a:cubicBezTo>
                    <a:pt x="98" y="10"/>
                    <a:pt x="109" y="2"/>
                    <a:pt x="121" y="1"/>
                  </a:cubicBezTo>
                  <a:close/>
                  <a:moveTo>
                    <a:pt x="35" y="168"/>
                  </a:moveTo>
                  <a:cubicBezTo>
                    <a:pt x="0" y="258"/>
                    <a:pt x="0" y="258"/>
                    <a:pt x="0" y="258"/>
                  </a:cubicBezTo>
                  <a:cubicBezTo>
                    <a:pt x="15" y="319"/>
                    <a:pt x="15" y="319"/>
                    <a:pt x="15" y="319"/>
                  </a:cubicBezTo>
                  <a:cubicBezTo>
                    <a:pt x="35" y="306"/>
                    <a:pt x="35" y="306"/>
                    <a:pt x="35" y="306"/>
                  </a:cubicBezTo>
                  <a:cubicBezTo>
                    <a:pt x="35" y="300"/>
                    <a:pt x="35" y="300"/>
                    <a:pt x="35" y="300"/>
                  </a:cubicBezTo>
                  <a:cubicBezTo>
                    <a:pt x="33" y="301"/>
                    <a:pt x="33" y="301"/>
                    <a:pt x="33" y="301"/>
                  </a:cubicBezTo>
                  <a:cubicBezTo>
                    <a:pt x="13" y="294"/>
                    <a:pt x="13" y="294"/>
                    <a:pt x="13" y="294"/>
                  </a:cubicBezTo>
                  <a:cubicBezTo>
                    <a:pt x="5" y="259"/>
                    <a:pt x="5" y="259"/>
                    <a:pt x="5" y="259"/>
                  </a:cubicBezTo>
                  <a:cubicBezTo>
                    <a:pt x="5" y="259"/>
                    <a:pt x="5" y="259"/>
                    <a:pt x="5" y="259"/>
                  </a:cubicBezTo>
                  <a:cubicBezTo>
                    <a:pt x="6" y="256"/>
                    <a:pt x="6" y="256"/>
                    <a:pt x="6" y="256"/>
                  </a:cubicBezTo>
                  <a:cubicBezTo>
                    <a:pt x="8" y="250"/>
                    <a:pt x="14" y="248"/>
                    <a:pt x="19" y="250"/>
                  </a:cubicBezTo>
                  <a:cubicBezTo>
                    <a:pt x="24" y="251"/>
                    <a:pt x="27" y="256"/>
                    <a:pt x="26" y="261"/>
                  </a:cubicBezTo>
                  <a:cubicBezTo>
                    <a:pt x="28" y="258"/>
                    <a:pt x="31" y="256"/>
                    <a:pt x="35" y="256"/>
                  </a:cubicBezTo>
                  <a:lnTo>
                    <a:pt x="35" y="168"/>
                  </a:lnTo>
                  <a:close/>
                </a:path>
              </a:pathLst>
            </a:custGeom>
            <a:solidFill>
              <a:schemeClr val="dk1">
                <a:lumMod val="100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33">
                <a:defRPr/>
              </a:pPr>
              <a:endParaRPr lang="id-ID" sz="1349" kern="0">
                <a:solidFill>
                  <a:prstClr val="black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93" name="Freeform 48">
              <a:extLst>
                <a:ext uri="{FF2B5EF4-FFF2-40B4-BE49-F238E27FC236}">
                  <a16:creationId xmlns:a16="http://schemas.microsoft.com/office/drawing/2014/main" id="{BE21B969-BF52-4B41-BA1A-6036ED1137D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29452" y="2182997"/>
              <a:ext cx="434465" cy="434465"/>
            </a:xfrm>
            <a:custGeom>
              <a:avLst/>
              <a:gdLst>
                <a:gd name="T0" fmla="*/ 133 w 266"/>
                <a:gd name="T1" fmla="*/ 0 h 266"/>
                <a:gd name="T2" fmla="*/ 133 w 266"/>
                <a:gd name="T3" fmla="*/ 0 h 266"/>
                <a:gd name="T4" fmla="*/ 133 w 266"/>
                <a:gd name="T5" fmla="*/ 35 h 266"/>
                <a:gd name="T6" fmla="*/ 150 w 266"/>
                <a:gd name="T7" fmla="*/ 24 h 266"/>
                <a:gd name="T8" fmla="*/ 242 w 266"/>
                <a:gd name="T9" fmla="*/ 117 h 266"/>
                <a:gd name="T10" fmla="*/ 231 w 266"/>
                <a:gd name="T11" fmla="*/ 133 h 266"/>
                <a:gd name="T12" fmla="*/ 242 w 266"/>
                <a:gd name="T13" fmla="*/ 149 h 266"/>
                <a:gd name="T14" fmla="*/ 150 w 266"/>
                <a:gd name="T15" fmla="*/ 242 h 266"/>
                <a:gd name="T16" fmla="*/ 150 w 266"/>
                <a:gd name="T17" fmla="*/ 242 h 266"/>
                <a:gd name="T18" fmla="*/ 133 w 266"/>
                <a:gd name="T19" fmla="*/ 231 h 266"/>
                <a:gd name="T20" fmla="*/ 133 w 266"/>
                <a:gd name="T21" fmla="*/ 266 h 266"/>
                <a:gd name="T22" fmla="*/ 133 w 266"/>
                <a:gd name="T23" fmla="*/ 266 h 266"/>
                <a:gd name="T24" fmla="*/ 266 w 266"/>
                <a:gd name="T25" fmla="*/ 133 h 266"/>
                <a:gd name="T26" fmla="*/ 133 w 266"/>
                <a:gd name="T27" fmla="*/ 0 h 266"/>
                <a:gd name="T28" fmla="*/ 133 w 266"/>
                <a:gd name="T29" fmla="*/ 0 h 266"/>
                <a:gd name="T30" fmla="*/ 133 w 266"/>
                <a:gd name="T31" fmla="*/ 0 h 266"/>
                <a:gd name="T32" fmla="*/ 0 w 266"/>
                <a:gd name="T33" fmla="*/ 133 h 266"/>
                <a:gd name="T34" fmla="*/ 133 w 266"/>
                <a:gd name="T35" fmla="*/ 266 h 266"/>
                <a:gd name="T36" fmla="*/ 133 w 266"/>
                <a:gd name="T37" fmla="*/ 266 h 266"/>
                <a:gd name="T38" fmla="*/ 133 w 266"/>
                <a:gd name="T39" fmla="*/ 231 h 266"/>
                <a:gd name="T40" fmla="*/ 133 w 266"/>
                <a:gd name="T41" fmla="*/ 231 h 266"/>
                <a:gd name="T42" fmla="*/ 117 w 266"/>
                <a:gd name="T43" fmla="*/ 242 h 266"/>
                <a:gd name="T44" fmla="*/ 24 w 266"/>
                <a:gd name="T45" fmla="*/ 149 h 266"/>
                <a:gd name="T46" fmla="*/ 35 w 266"/>
                <a:gd name="T47" fmla="*/ 133 h 266"/>
                <a:gd name="T48" fmla="*/ 24 w 266"/>
                <a:gd name="T49" fmla="*/ 117 h 266"/>
                <a:gd name="T50" fmla="*/ 117 w 266"/>
                <a:gd name="T51" fmla="*/ 24 h 266"/>
                <a:gd name="T52" fmla="*/ 133 w 266"/>
                <a:gd name="T53" fmla="*/ 35 h 266"/>
                <a:gd name="T54" fmla="*/ 133 w 266"/>
                <a:gd name="T55" fmla="*/ 35 h 266"/>
                <a:gd name="T56" fmla="*/ 133 w 266"/>
                <a:gd name="T57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66" h="266">
                  <a:moveTo>
                    <a:pt x="133" y="0"/>
                  </a:moveTo>
                  <a:cubicBezTo>
                    <a:pt x="133" y="0"/>
                    <a:pt x="133" y="0"/>
                    <a:pt x="133" y="0"/>
                  </a:cubicBezTo>
                  <a:cubicBezTo>
                    <a:pt x="133" y="35"/>
                    <a:pt x="133" y="35"/>
                    <a:pt x="133" y="35"/>
                  </a:cubicBezTo>
                  <a:cubicBezTo>
                    <a:pt x="141" y="35"/>
                    <a:pt x="147" y="30"/>
                    <a:pt x="150" y="24"/>
                  </a:cubicBezTo>
                  <a:cubicBezTo>
                    <a:pt x="197" y="31"/>
                    <a:pt x="235" y="69"/>
                    <a:pt x="242" y="117"/>
                  </a:cubicBezTo>
                  <a:cubicBezTo>
                    <a:pt x="236" y="119"/>
                    <a:pt x="231" y="125"/>
                    <a:pt x="231" y="133"/>
                  </a:cubicBezTo>
                  <a:cubicBezTo>
                    <a:pt x="231" y="140"/>
                    <a:pt x="236" y="147"/>
                    <a:pt x="242" y="149"/>
                  </a:cubicBezTo>
                  <a:cubicBezTo>
                    <a:pt x="235" y="197"/>
                    <a:pt x="197" y="235"/>
                    <a:pt x="150" y="242"/>
                  </a:cubicBezTo>
                  <a:cubicBezTo>
                    <a:pt x="150" y="242"/>
                    <a:pt x="150" y="242"/>
                    <a:pt x="150" y="242"/>
                  </a:cubicBezTo>
                  <a:cubicBezTo>
                    <a:pt x="147" y="236"/>
                    <a:pt x="141" y="231"/>
                    <a:pt x="133" y="231"/>
                  </a:cubicBezTo>
                  <a:cubicBezTo>
                    <a:pt x="133" y="266"/>
                    <a:pt x="133" y="266"/>
                    <a:pt x="133" y="266"/>
                  </a:cubicBezTo>
                  <a:cubicBezTo>
                    <a:pt x="133" y="266"/>
                    <a:pt x="133" y="266"/>
                    <a:pt x="133" y="266"/>
                  </a:cubicBezTo>
                  <a:cubicBezTo>
                    <a:pt x="207" y="266"/>
                    <a:pt x="266" y="206"/>
                    <a:pt x="266" y="133"/>
                  </a:cubicBezTo>
                  <a:cubicBezTo>
                    <a:pt x="266" y="59"/>
                    <a:pt x="207" y="0"/>
                    <a:pt x="133" y="0"/>
                  </a:cubicBezTo>
                  <a:close/>
                  <a:moveTo>
                    <a:pt x="133" y="0"/>
                  </a:moveTo>
                  <a:cubicBezTo>
                    <a:pt x="133" y="0"/>
                    <a:pt x="133" y="0"/>
                    <a:pt x="133" y="0"/>
                  </a:cubicBezTo>
                  <a:cubicBezTo>
                    <a:pt x="60" y="0"/>
                    <a:pt x="0" y="59"/>
                    <a:pt x="0" y="133"/>
                  </a:cubicBezTo>
                  <a:cubicBezTo>
                    <a:pt x="0" y="206"/>
                    <a:pt x="60" y="266"/>
                    <a:pt x="133" y="266"/>
                  </a:cubicBezTo>
                  <a:cubicBezTo>
                    <a:pt x="133" y="266"/>
                    <a:pt x="133" y="266"/>
                    <a:pt x="133" y="266"/>
                  </a:cubicBezTo>
                  <a:cubicBezTo>
                    <a:pt x="133" y="231"/>
                    <a:pt x="133" y="231"/>
                    <a:pt x="133" y="231"/>
                  </a:cubicBezTo>
                  <a:cubicBezTo>
                    <a:pt x="133" y="231"/>
                    <a:pt x="133" y="231"/>
                    <a:pt x="133" y="231"/>
                  </a:cubicBezTo>
                  <a:cubicBezTo>
                    <a:pt x="126" y="231"/>
                    <a:pt x="120" y="236"/>
                    <a:pt x="117" y="242"/>
                  </a:cubicBezTo>
                  <a:cubicBezTo>
                    <a:pt x="69" y="235"/>
                    <a:pt x="31" y="197"/>
                    <a:pt x="24" y="149"/>
                  </a:cubicBezTo>
                  <a:cubicBezTo>
                    <a:pt x="31" y="147"/>
                    <a:pt x="35" y="140"/>
                    <a:pt x="35" y="133"/>
                  </a:cubicBezTo>
                  <a:cubicBezTo>
                    <a:pt x="35" y="125"/>
                    <a:pt x="31" y="119"/>
                    <a:pt x="24" y="117"/>
                  </a:cubicBezTo>
                  <a:cubicBezTo>
                    <a:pt x="31" y="69"/>
                    <a:pt x="69" y="31"/>
                    <a:pt x="117" y="24"/>
                  </a:cubicBezTo>
                  <a:cubicBezTo>
                    <a:pt x="120" y="30"/>
                    <a:pt x="126" y="35"/>
                    <a:pt x="133" y="35"/>
                  </a:cubicBezTo>
                  <a:cubicBezTo>
                    <a:pt x="133" y="35"/>
                    <a:pt x="133" y="35"/>
                    <a:pt x="133" y="35"/>
                  </a:cubicBezTo>
                  <a:lnTo>
                    <a:pt x="133" y="0"/>
                  </a:lnTo>
                  <a:close/>
                </a:path>
              </a:pathLst>
            </a:custGeom>
            <a:solidFill>
              <a:schemeClr val="dk1">
                <a:lumMod val="100000"/>
              </a:schemeClr>
            </a:solidFill>
            <a:ln>
              <a:noFill/>
            </a:ln>
            <a:extLst/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33">
                <a:defRPr/>
              </a:pPr>
              <a:endParaRPr lang="id-ID" sz="1349" kern="0">
                <a:solidFill>
                  <a:prstClr val="black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94" name="Freeform 49">
              <a:extLst>
                <a:ext uri="{FF2B5EF4-FFF2-40B4-BE49-F238E27FC236}">
                  <a16:creationId xmlns:a16="http://schemas.microsoft.com/office/drawing/2014/main" id="{7B03CEA8-4178-484C-BDFA-497CFD1BF73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9204" y="2321073"/>
              <a:ext cx="216637" cy="114270"/>
            </a:xfrm>
            <a:custGeom>
              <a:avLst/>
              <a:gdLst>
                <a:gd name="T0" fmla="*/ 124 w 133"/>
                <a:gd name="T1" fmla="*/ 0 h 70"/>
                <a:gd name="T2" fmla="*/ 93 w 133"/>
                <a:gd name="T3" fmla="*/ 30 h 70"/>
                <a:gd name="T4" fmla="*/ 84 w 133"/>
                <a:gd name="T5" fmla="*/ 28 h 70"/>
                <a:gd name="T6" fmla="*/ 65 w 133"/>
                <a:gd name="T7" fmla="*/ 42 h 70"/>
                <a:gd name="T8" fmla="*/ 0 w 133"/>
                <a:gd name="T9" fmla="*/ 42 h 70"/>
                <a:gd name="T10" fmla="*/ 0 w 133"/>
                <a:gd name="T11" fmla="*/ 56 h 70"/>
                <a:gd name="T12" fmla="*/ 65 w 133"/>
                <a:gd name="T13" fmla="*/ 56 h 70"/>
                <a:gd name="T14" fmla="*/ 84 w 133"/>
                <a:gd name="T15" fmla="*/ 70 h 70"/>
                <a:gd name="T16" fmla="*/ 105 w 133"/>
                <a:gd name="T17" fmla="*/ 49 h 70"/>
                <a:gd name="T18" fmla="*/ 103 w 133"/>
                <a:gd name="T19" fmla="*/ 40 h 70"/>
                <a:gd name="T20" fmla="*/ 133 w 133"/>
                <a:gd name="T21" fmla="*/ 9 h 70"/>
                <a:gd name="T22" fmla="*/ 124 w 133"/>
                <a:gd name="T23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3" h="70">
                  <a:moveTo>
                    <a:pt x="124" y="0"/>
                  </a:moveTo>
                  <a:cubicBezTo>
                    <a:pt x="93" y="30"/>
                    <a:pt x="93" y="30"/>
                    <a:pt x="93" y="30"/>
                  </a:cubicBezTo>
                  <a:cubicBezTo>
                    <a:pt x="91" y="29"/>
                    <a:pt x="88" y="28"/>
                    <a:pt x="84" y="28"/>
                  </a:cubicBezTo>
                  <a:cubicBezTo>
                    <a:pt x="75" y="28"/>
                    <a:pt x="67" y="34"/>
                    <a:pt x="65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65" y="56"/>
                    <a:pt x="65" y="56"/>
                    <a:pt x="65" y="56"/>
                  </a:cubicBezTo>
                  <a:cubicBezTo>
                    <a:pt x="67" y="64"/>
                    <a:pt x="75" y="70"/>
                    <a:pt x="84" y="70"/>
                  </a:cubicBezTo>
                  <a:cubicBezTo>
                    <a:pt x="96" y="70"/>
                    <a:pt x="105" y="60"/>
                    <a:pt x="105" y="49"/>
                  </a:cubicBezTo>
                  <a:cubicBezTo>
                    <a:pt x="105" y="46"/>
                    <a:pt x="104" y="43"/>
                    <a:pt x="103" y="40"/>
                  </a:cubicBezTo>
                  <a:cubicBezTo>
                    <a:pt x="133" y="9"/>
                    <a:pt x="133" y="9"/>
                    <a:pt x="133" y="9"/>
                  </a:cubicBezTo>
                  <a:lnTo>
                    <a:pt x="124" y="0"/>
                  </a:lnTo>
                  <a:close/>
                </a:path>
              </a:pathLst>
            </a:custGeom>
            <a:solidFill>
              <a:schemeClr val="dk1">
                <a:lumMod val="100000"/>
              </a:schemeClr>
            </a:solidFill>
            <a:ln>
              <a:noFill/>
            </a:ln>
            <a:extLst/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33">
                <a:defRPr/>
              </a:pPr>
              <a:endParaRPr lang="id-ID" sz="1349" kern="0">
                <a:solidFill>
                  <a:prstClr val="black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endParaRPr>
            </a:p>
          </p:txBody>
        </p:sp>
        <p:grpSp>
          <p:nvGrpSpPr>
            <p:cNvPr id="95" name="Group 126">
              <a:extLst>
                <a:ext uri="{FF2B5EF4-FFF2-40B4-BE49-F238E27FC236}">
                  <a16:creationId xmlns:a16="http://schemas.microsoft.com/office/drawing/2014/main" id="{E720EFAA-B7B0-4749-B89A-F20ECDF9E890}"/>
                </a:ext>
              </a:extLst>
            </p:cNvPr>
            <p:cNvGrpSpPr/>
            <p:nvPr/>
          </p:nvGrpSpPr>
          <p:grpSpPr>
            <a:xfrm>
              <a:off x="1303238" y="2742444"/>
              <a:ext cx="340430" cy="323766"/>
              <a:chOff x="8505825" y="3605213"/>
              <a:chExt cx="454025" cy="431800"/>
            </a:xfrm>
            <a:solidFill>
              <a:srgbClr val="414455"/>
            </a:solidFill>
          </p:grpSpPr>
          <p:sp>
            <p:nvSpPr>
              <p:cNvPr id="96" name="Freeform 50">
                <a:extLst>
                  <a:ext uri="{FF2B5EF4-FFF2-40B4-BE49-F238E27FC236}">
                    <a16:creationId xmlns:a16="http://schemas.microsoft.com/office/drawing/2014/main" id="{FF9412B3-D9D5-496C-B74F-74C29EF94B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05825" y="3694113"/>
                <a:ext cx="454025" cy="342900"/>
              </a:xfrm>
              <a:custGeom>
                <a:avLst/>
                <a:gdLst>
                  <a:gd name="T0" fmla="*/ 146 w 208"/>
                  <a:gd name="T1" fmla="*/ 0 h 157"/>
                  <a:gd name="T2" fmla="*/ 104 w 208"/>
                  <a:gd name="T3" fmla="*/ 15 h 157"/>
                  <a:gd name="T4" fmla="*/ 62 w 208"/>
                  <a:gd name="T5" fmla="*/ 0 h 157"/>
                  <a:gd name="T6" fmla="*/ 0 w 208"/>
                  <a:gd name="T7" fmla="*/ 60 h 157"/>
                  <a:gd name="T8" fmla="*/ 107 w 208"/>
                  <a:gd name="T9" fmla="*/ 157 h 157"/>
                  <a:gd name="T10" fmla="*/ 208 w 208"/>
                  <a:gd name="T11" fmla="*/ 60 h 157"/>
                  <a:gd name="T12" fmla="*/ 146 w 208"/>
                  <a:gd name="T13" fmla="*/ 0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8" h="157">
                    <a:moveTo>
                      <a:pt x="146" y="0"/>
                    </a:moveTo>
                    <a:cubicBezTo>
                      <a:pt x="130" y="0"/>
                      <a:pt x="115" y="6"/>
                      <a:pt x="104" y="15"/>
                    </a:cubicBezTo>
                    <a:cubicBezTo>
                      <a:pt x="93" y="6"/>
                      <a:pt x="78" y="0"/>
                      <a:pt x="62" y="0"/>
                    </a:cubicBezTo>
                    <a:cubicBezTo>
                      <a:pt x="28" y="0"/>
                      <a:pt x="0" y="27"/>
                      <a:pt x="0" y="60"/>
                    </a:cubicBezTo>
                    <a:cubicBezTo>
                      <a:pt x="0" y="98"/>
                      <a:pt x="31" y="157"/>
                      <a:pt x="107" y="157"/>
                    </a:cubicBezTo>
                    <a:cubicBezTo>
                      <a:pt x="185" y="157"/>
                      <a:pt x="208" y="95"/>
                      <a:pt x="208" y="60"/>
                    </a:cubicBezTo>
                    <a:cubicBezTo>
                      <a:pt x="208" y="27"/>
                      <a:pt x="180" y="0"/>
                      <a:pt x="14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pPr defTabSz="914133">
                  <a:defRPr/>
                </a:pPr>
                <a:endParaRPr lang="id-ID" sz="1349" kern="0">
                  <a:solidFill>
                    <a:prstClr val="black"/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97" name="Freeform 51">
                <a:extLst>
                  <a:ext uri="{FF2B5EF4-FFF2-40B4-BE49-F238E27FC236}">
                    <a16:creationId xmlns:a16="http://schemas.microsoft.com/office/drawing/2014/main" id="{4390EF05-88E6-4352-AF1D-FB3F4600D3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09025" y="3605213"/>
                <a:ext cx="123825" cy="157163"/>
              </a:xfrm>
              <a:custGeom>
                <a:avLst/>
                <a:gdLst>
                  <a:gd name="T0" fmla="*/ 12 w 57"/>
                  <a:gd name="T1" fmla="*/ 72 h 72"/>
                  <a:gd name="T2" fmla="*/ 27 w 57"/>
                  <a:gd name="T3" fmla="*/ 0 h 72"/>
                  <a:gd name="T4" fmla="*/ 57 w 57"/>
                  <a:gd name="T5" fmla="*/ 6 h 72"/>
                  <a:gd name="T6" fmla="*/ 12 w 57"/>
                  <a:gd name="T7" fmla="*/ 72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72">
                    <a:moveTo>
                      <a:pt x="12" y="72"/>
                    </a:moveTo>
                    <a:cubicBezTo>
                      <a:pt x="0" y="48"/>
                      <a:pt x="7" y="20"/>
                      <a:pt x="27" y="0"/>
                    </a:cubicBezTo>
                    <a:cubicBezTo>
                      <a:pt x="57" y="6"/>
                      <a:pt x="57" y="6"/>
                      <a:pt x="57" y="6"/>
                    </a:cubicBezTo>
                    <a:cubicBezTo>
                      <a:pt x="29" y="21"/>
                      <a:pt x="12" y="37"/>
                      <a:pt x="12" y="7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pPr defTabSz="914133">
                  <a:defRPr/>
                </a:pPr>
                <a:endParaRPr lang="id-ID" sz="1349" kern="0">
                  <a:solidFill>
                    <a:prstClr val="black"/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  <a:cs typeface="+mn-ea"/>
                  <a:sym typeface="+mn-lt"/>
                </a:endParaRPr>
              </a:p>
            </p:txBody>
          </p:sp>
        </p:grpSp>
        <p:sp>
          <p:nvSpPr>
            <p:cNvPr id="98" name="Freeform 52">
              <a:extLst>
                <a:ext uri="{FF2B5EF4-FFF2-40B4-BE49-F238E27FC236}">
                  <a16:creationId xmlns:a16="http://schemas.microsoft.com/office/drawing/2014/main" id="{3C1A99C6-EC74-44F0-806A-4E14C8C38380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380" y="815324"/>
              <a:ext cx="509455" cy="414230"/>
            </a:xfrm>
            <a:custGeom>
              <a:avLst/>
              <a:gdLst>
                <a:gd name="T0" fmla="*/ 312 w 312"/>
                <a:gd name="T1" fmla="*/ 86 h 253"/>
                <a:gd name="T2" fmla="*/ 305 w 312"/>
                <a:gd name="T3" fmla="*/ 75 h 253"/>
                <a:gd name="T4" fmla="*/ 79 w 312"/>
                <a:gd name="T5" fmla="*/ 226 h 253"/>
                <a:gd name="T6" fmla="*/ 28 w 312"/>
                <a:gd name="T7" fmla="*/ 214 h 253"/>
                <a:gd name="T8" fmla="*/ 35 w 312"/>
                <a:gd name="T9" fmla="*/ 162 h 253"/>
                <a:gd name="T10" fmla="*/ 262 w 312"/>
                <a:gd name="T11" fmla="*/ 11 h 253"/>
                <a:gd name="T12" fmla="*/ 254 w 312"/>
                <a:gd name="T13" fmla="*/ 0 h 253"/>
                <a:gd name="T14" fmla="*/ 26 w 312"/>
                <a:gd name="T15" fmla="*/ 153 h 253"/>
                <a:gd name="T16" fmla="*/ 15 w 312"/>
                <a:gd name="T17" fmla="*/ 222 h 253"/>
                <a:gd name="T18" fmla="*/ 83 w 312"/>
                <a:gd name="T19" fmla="*/ 239 h 253"/>
                <a:gd name="T20" fmla="*/ 312 w 312"/>
                <a:gd name="T21" fmla="*/ 8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2" h="253">
                  <a:moveTo>
                    <a:pt x="312" y="86"/>
                  </a:moveTo>
                  <a:cubicBezTo>
                    <a:pt x="305" y="75"/>
                    <a:pt x="305" y="75"/>
                    <a:pt x="305" y="75"/>
                  </a:cubicBezTo>
                  <a:cubicBezTo>
                    <a:pt x="79" y="226"/>
                    <a:pt x="79" y="226"/>
                    <a:pt x="79" y="226"/>
                  </a:cubicBezTo>
                  <a:cubicBezTo>
                    <a:pt x="63" y="237"/>
                    <a:pt x="40" y="231"/>
                    <a:pt x="28" y="214"/>
                  </a:cubicBezTo>
                  <a:cubicBezTo>
                    <a:pt x="16" y="196"/>
                    <a:pt x="19" y="173"/>
                    <a:pt x="35" y="162"/>
                  </a:cubicBezTo>
                  <a:cubicBezTo>
                    <a:pt x="262" y="11"/>
                    <a:pt x="262" y="11"/>
                    <a:pt x="262" y="11"/>
                  </a:cubicBezTo>
                  <a:cubicBezTo>
                    <a:pt x="254" y="0"/>
                    <a:pt x="254" y="0"/>
                    <a:pt x="254" y="0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4" y="167"/>
                    <a:pt x="0" y="198"/>
                    <a:pt x="15" y="222"/>
                  </a:cubicBezTo>
                  <a:cubicBezTo>
                    <a:pt x="31" y="246"/>
                    <a:pt x="62" y="253"/>
                    <a:pt x="83" y="239"/>
                  </a:cubicBezTo>
                  <a:lnTo>
                    <a:pt x="312" y="86"/>
                  </a:lnTo>
                  <a:close/>
                </a:path>
              </a:pathLst>
            </a:custGeom>
            <a:solidFill>
              <a:schemeClr val="dk1">
                <a:lumMod val="100000"/>
              </a:schemeClr>
            </a:solidFill>
            <a:ln>
              <a:noFill/>
            </a:ln>
            <a:extLst/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33">
                <a:defRPr/>
              </a:pPr>
              <a:endParaRPr lang="id-ID" sz="1349" kern="0">
                <a:solidFill>
                  <a:prstClr val="black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99" name="Freeform 53">
              <a:extLst>
                <a:ext uri="{FF2B5EF4-FFF2-40B4-BE49-F238E27FC236}">
                  <a16:creationId xmlns:a16="http://schemas.microsoft.com/office/drawing/2014/main" id="{DB96E7E4-2AEB-4FB8-9E2A-14B498091DBF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233" y="792709"/>
              <a:ext cx="140457" cy="192831"/>
            </a:xfrm>
            <a:custGeom>
              <a:avLst/>
              <a:gdLst>
                <a:gd name="T0" fmla="*/ 80 w 86"/>
                <a:gd name="T1" fmla="*/ 115 h 118"/>
                <a:gd name="T2" fmla="*/ 68 w 86"/>
                <a:gd name="T3" fmla="*/ 113 h 118"/>
                <a:gd name="T4" fmla="*/ 3 w 86"/>
                <a:gd name="T5" fmla="*/ 16 h 118"/>
                <a:gd name="T6" fmla="*/ 6 w 86"/>
                <a:gd name="T7" fmla="*/ 3 h 118"/>
                <a:gd name="T8" fmla="*/ 19 w 86"/>
                <a:gd name="T9" fmla="*/ 6 h 118"/>
                <a:gd name="T10" fmla="*/ 83 w 86"/>
                <a:gd name="T11" fmla="*/ 102 h 118"/>
                <a:gd name="T12" fmla="*/ 80 w 86"/>
                <a:gd name="T13" fmla="*/ 115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118">
                  <a:moveTo>
                    <a:pt x="80" y="115"/>
                  </a:moveTo>
                  <a:cubicBezTo>
                    <a:pt x="76" y="118"/>
                    <a:pt x="70" y="117"/>
                    <a:pt x="68" y="113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0" y="12"/>
                    <a:pt x="1" y="6"/>
                    <a:pt x="6" y="3"/>
                  </a:cubicBezTo>
                  <a:cubicBezTo>
                    <a:pt x="10" y="0"/>
                    <a:pt x="16" y="2"/>
                    <a:pt x="19" y="6"/>
                  </a:cubicBezTo>
                  <a:cubicBezTo>
                    <a:pt x="83" y="102"/>
                    <a:pt x="83" y="102"/>
                    <a:pt x="83" y="102"/>
                  </a:cubicBezTo>
                  <a:cubicBezTo>
                    <a:pt x="86" y="107"/>
                    <a:pt x="85" y="112"/>
                    <a:pt x="80" y="115"/>
                  </a:cubicBezTo>
                  <a:close/>
                </a:path>
              </a:pathLst>
            </a:custGeom>
            <a:solidFill>
              <a:schemeClr val="dk1">
                <a:lumMod val="100000"/>
              </a:schemeClr>
            </a:solidFill>
            <a:ln>
              <a:noFill/>
            </a:ln>
            <a:extLst/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33">
                <a:defRPr/>
              </a:pPr>
              <a:endParaRPr lang="id-ID" sz="1349" kern="0">
                <a:solidFill>
                  <a:prstClr val="black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100" name="Freeform 54">
              <a:extLst>
                <a:ext uri="{FF2B5EF4-FFF2-40B4-BE49-F238E27FC236}">
                  <a16:creationId xmlns:a16="http://schemas.microsoft.com/office/drawing/2014/main" id="{B9E5D795-25A9-4B9B-889F-AFB36F56C575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038" y="924833"/>
              <a:ext cx="385662" cy="252347"/>
            </a:xfrm>
            <a:custGeom>
              <a:avLst/>
              <a:gdLst>
                <a:gd name="T0" fmla="*/ 236 w 236"/>
                <a:gd name="T1" fmla="*/ 13 h 154"/>
                <a:gd name="T2" fmla="*/ 227 w 236"/>
                <a:gd name="T3" fmla="*/ 0 h 154"/>
                <a:gd name="T4" fmla="*/ 25 w 236"/>
                <a:gd name="T5" fmla="*/ 135 h 154"/>
                <a:gd name="T6" fmla="*/ 0 w 236"/>
                <a:gd name="T7" fmla="*/ 136 h 154"/>
                <a:gd name="T8" fmla="*/ 1 w 236"/>
                <a:gd name="T9" fmla="*/ 138 h 154"/>
                <a:gd name="T10" fmla="*/ 36 w 236"/>
                <a:gd name="T11" fmla="*/ 146 h 154"/>
                <a:gd name="T12" fmla="*/ 236 w 236"/>
                <a:gd name="T13" fmla="*/ 13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6" h="154">
                  <a:moveTo>
                    <a:pt x="236" y="13"/>
                  </a:moveTo>
                  <a:cubicBezTo>
                    <a:pt x="227" y="0"/>
                    <a:pt x="227" y="0"/>
                    <a:pt x="227" y="0"/>
                  </a:cubicBezTo>
                  <a:cubicBezTo>
                    <a:pt x="25" y="135"/>
                    <a:pt x="25" y="135"/>
                    <a:pt x="25" y="135"/>
                  </a:cubicBezTo>
                  <a:cubicBezTo>
                    <a:pt x="17" y="140"/>
                    <a:pt x="8" y="140"/>
                    <a:pt x="0" y="136"/>
                  </a:cubicBezTo>
                  <a:cubicBezTo>
                    <a:pt x="0" y="137"/>
                    <a:pt x="0" y="137"/>
                    <a:pt x="1" y="138"/>
                  </a:cubicBezTo>
                  <a:cubicBezTo>
                    <a:pt x="9" y="150"/>
                    <a:pt x="25" y="154"/>
                    <a:pt x="36" y="146"/>
                  </a:cubicBezTo>
                  <a:lnTo>
                    <a:pt x="236" y="13"/>
                  </a:lnTo>
                  <a:close/>
                </a:path>
              </a:pathLst>
            </a:custGeom>
            <a:solidFill>
              <a:schemeClr val="dk1">
                <a:lumMod val="100000"/>
              </a:schemeClr>
            </a:solidFill>
            <a:ln>
              <a:noFill/>
            </a:ln>
            <a:extLst/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33">
                <a:defRPr/>
              </a:pPr>
              <a:endParaRPr lang="id-ID" sz="1349" kern="0">
                <a:solidFill>
                  <a:prstClr val="black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101" name="Freeform 55">
              <a:extLst>
                <a:ext uri="{FF2B5EF4-FFF2-40B4-BE49-F238E27FC236}">
                  <a16:creationId xmlns:a16="http://schemas.microsoft.com/office/drawing/2014/main" id="{A1B41114-12D7-4EF0-A9D9-A315268D5B9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95" y="1146232"/>
              <a:ext cx="222589" cy="390423"/>
            </a:xfrm>
            <a:custGeom>
              <a:avLst/>
              <a:gdLst>
                <a:gd name="T0" fmla="*/ 59 w 136"/>
                <a:gd name="T1" fmla="*/ 203 h 239"/>
                <a:gd name="T2" fmla="*/ 54 w 136"/>
                <a:gd name="T3" fmla="*/ 203 h 239"/>
                <a:gd name="T4" fmla="*/ 54 w 136"/>
                <a:gd name="T5" fmla="*/ 239 h 239"/>
                <a:gd name="T6" fmla="*/ 72 w 136"/>
                <a:gd name="T7" fmla="*/ 226 h 239"/>
                <a:gd name="T8" fmla="*/ 59 w 136"/>
                <a:gd name="T9" fmla="*/ 203 h 239"/>
                <a:gd name="T10" fmla="*/ 54 w 136"/>
                <a:gd name="T11" fmla="*/ 187 h 239"/>
                <a:gd name="T12" fmla="*/ 54 w 136"/>
                <a:gd name="T13" fmla="*/ 82 h 239"/>
                <a:gd name="T14" fmla="*/ 81 w 136"/>
                <a:gd name="T15" fmla="*/ 74 h 239"/>
                <a:gd name="T16" fmla="*/ 97 w 136"/>
                <a:gd name="T17" fmla="*/ 13 h 239"/>
                <a:gd name="T18" fmla="*/ 114 w 136"/>
                <a:gd name="T19" fmla="*/ 2 h 239"/>
                <a:gd name="T20" fmla="*/ 124 w 136"/>
                <a:gd name="T21" fmla="*/ 20 h 239"/>
                <a:gd name="T22" fmla="*/ 109 w 136"/>
                <a:gd name="T23" fmla="*/ 81 h 239"/>
                <a:gd name="T24" fmla="*/ 130 w 136"/>
                <a:gd name="T25" fmla="*/ 134 h 239"/>
                <a:gd name="T26" fmla="*/ 122 w 136"/>
                <a:gd name="T27" fmla="*/ 164 h 239"/>
                <a:gd name="T28" fmla="*/ 122 w 136"/>
                <a:gd name="T29" fmla="*/ 164 h 239"/>
                <a:gd name="T30" fmla="*/ 136 w 136"/>
                <a:gd name="T31" fmla="*/ 187 h 239"/>
                <a:gd name="T32" fmla="*/ 131 w 136"/>
                <a:gd name="T33" fmla="*/ 207 h 239"/>
                <a:gd name="T34" fmla="*/ 54 w 136"/>
                <a:gd name="T35" fmla="*/ 187 h 239"/>
                <a:gd name="T36" fmla="*/ 54 w 136"/>
                <a:gd name="T37" fmla="*/ 203 h 239"/>
                <a:gd name="T38" fmla="*/ 36 w 136"/>
                <a:gd name="T39" fmla="*/ 216 h 239"/>
                <a:gd name="T40" fmla="*/ 50 w 136"/>
                <a:gd name="T41" fmla="*/ 239 h 239"/>
                <a:gd name="T42" fmla="*/ 54 w 136"/>
                <a:gd name="T43" fmla="*/ 239 h 239"/>
                <a:gd name="T44" fmla="*/ 54 w 136"/>
                <a:gd name="T45" fmla="*/ 203 h 239"/>
                <a:gd name="T46" fmla="*/ 54 w 136"/>
                <a:gd name="T47" fmla="*/ 82 h 239"/>
                <a:gd name="T48" fmla="*/ 54 w 136"/>
                <a:gd name="T49" fmla="*/ 187 h 239"/>
                <a:gd name="T50" fmla="*/ 0 w 136"/>
                <a:gd name="T51" fmla="*/ 173 h 239"/>
                <a:gd name="T52" fmla="*/ 5 w 136"/>
                <a:gd name="T53" fmla="*/ 152 h 239"/>
                <a:gd name="T54" fmla="*/ 29 w 136"/>
                <a:gd name="T55" fmla="*/ 140 h 239"/>
                <a:gd name="T56" fmla="*/ 37 w 136"/>
                <a:gd name="T57" fmla="*/ 109 h 239"/>
                <a:gd name="T58" fmla="*/ 54 w 136"/>
                <a:gd name="T59" fmla="*/ 82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36" h="239">
                  <a:moveTo>
                    <a:pt x="59" y="203"/>
                  </a:moveTo>
                  <a:cubicBezTo>
                    <a:pt x="57" y="203"/>
                    <a:pt x="56" y="203"/>
                    <a:pt x="54" y="203"/>
                  </a:cubicBezTo>
                  <a:cubicBezTo>
                    <a:pt x="54" y="239"/>
                    <a:pt x="54" y="239"/>
                    <a:pt x="54" y="239"/>
                  </a:cubicBezTo>
                  <a:cubicBezTo>
                    <a:pt x="62" y="239"/>
                    <a:pt x="70" y="234"/>
                    <a:pt x="72" y="226"/>
                  </a:cubicBezTo>
                  <a:cubicBezTo>
                    <a:pt x="74" y="216"/>
                    <a:pt x="69" y="206"/>
                    <a:pt x="59" y="203"/>
                  </a:cubicBezTo>
                  <a:close/>
                  <a:moveTo>
                    <a:pt x="54" y="187"/>
                  </a:moveTo>
                  <a:cubicBezTo>
                    <a:pt x="54" y="82"/>
                    <a:pt x="54" y="82"/>
                    <a:pt x="54" y="82"/>
                  </a:cubicBezTo>
                  <a:cubicBezTo>
                    <a:pt x="62" y="76"/>
                    <a:pt x="71" y="74"/>
                    <a:pt x="81" y="74"/>
                  </a:cubicBezTo>
                  <a:cubicBezTo>
                    <a:pt x="97" y="13"/>
                    <a:pt x="97" y="13"/>
                    <a:pt x="97" y="13"/>
                  </a:cubicBezTo>
                  <a:cubicBezTo>
                    <a:pt x="99" y="5"/>
                    <a:pt x="107" y="0"/>
                    <a:pt x="114" y="2"/>
                  </a:cubicBezTo>
                  <a:cubicBezTo>
                    <a:pt x="122" y="4"/>
                    <a:pt x="126" y="12"/>
                    <a:pt x="124" y="20"/>
                  </a:cubicBezTo>
                  <a:cubicBezTo>
                    <a:pt x="109" y="81"/>
                    <a:pt x="109" y="81"/>
                    <a:pt x="109" y="81"/>
                  </a:cubicBezTo>
                  <a:cubicBezTo>
                    <a:pt x="125" y="90"/>
                    <a:pt x="136" y="109"/>
                    <a:pt x="130" y="134"/>
                  </a:cubicBezTo>
                  <a:cubicBezTo>
                    <a:pt x="130" y="134"/>
                    <a:pt x="125" y="154"/>
                    <a:pt x="122" y="164"/>
                  </a:cubicBezTo>
                  <a:cubicBezTo>
                    <a:pt x="122" y="164"/>
                    <a:pt x="122" y="164"/>
                    <a:pt x="122" y="164"/>
                  </a:cubicBezTo>
                  <a:cubicBezTo>
                    <a:pt x="118" y="178"/>
                    <a:pt x="136" y="187"/>
                    <a:pt x="136" y="187"/>
                  </a:cubicBezTo>
                  <a:cubicBezTo>
                    <a:pt x="131" y="207"/>
                    <a:pt x="131" y="207"/>
                    <a:pt x="131" y="207"/>
                  </a:cubicBezTo>
                  <a:lnTo>
                    <a:pt x="54" y="187"/>
                  </a:lnTo>
                  <a:close/>
                  <a:moveTo>
                    <a:pt x="54" y="203"/>
                  </a:moveTo>
                  <a:cubicBezTo>
                    <a:pt x="46" y="203"/>
                    <a:pt x="38" y="208"/>
                    <a:pt x="36" y="216"/>
                  </a:cubicBezTo>
                  <a:cubicBezTo>
                    <a:pt x="34" y="226"/>
                    <a:pt x="40" y="236"/>
                    <a:pt x="50" y="239"/>
                  </a:cubicBezTo>
                  <a:cubicBezTo>
                    <a:pt x="51" y="239"/>
                    <a:pt x="53" y="239"/>
                    <a:pt x="54" y="239"/>
                  </a:cubicBezTo>
                  <a:cubicBezTo>
                    <a:pt x="54" y="203"/>
                    <a:pt x="54" y="203"/>
                    <a:pt x="54" y="203"/>
                  </a:cubicBezTo>
                  <a:close/>
                  <a:moveTo>
                    <a:pt x="54" y="82"/>
                  </a:moveTo>
                  <a:cubicBezTo>
                    <a:pt x="54" y="187"/>
                    <a:pt x="54" y="187"/>
                    <a:pt x="54" y="187"/>
                  </a:cubicBezTo>
                  <a:cubicBezTo>
                    <a:pt x="0" y="173"/>
                    <a:pt x="0" y="173"/>
                    <a:pt x="0" y="173"/>
                  </a:cubicBezTo>
                  <a:cubicBezTo>
                    <a:pt x="5" y="152"/>
                    <a:pt x="5" y="152"/>
                    <a:pt x="5" y="152"/>
                  </a:cubicBezTo>
                  <a:cubicBezTo>
                    <a:pt x="5" y="152"/>
                    <a:pt x="25" y="154"/>
                    <a:pt x="29" y="140"/>
                  </a:cubicBezTo>
                  <a:cubicBezTo>
                    <a:pt x="32" y="128"/>
                    <a:pt x="37" y="109"/>
                    <a:pt x="37" y="109"/>
                  </a:cubicBezTo>
                  <a:cubicBezTo>
                    <a:pt x="40" y="97"/>
                    <a:pt x="46" y="88"/>
                    <a:pt x="54" y="82"/>
                  </a:cubicBezTo>
                  <a:close/>
                </a:path>
              </a:pathLst>
            </a:custGeom>
            <a:solidFill>
              <a:schemeClr val="dk1">
                <a:lumMod val="100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33">
                <a:defRPr/>
              </a:pPr>
              <a:endParaRPr lang="id-ID" sz="1349" kern="0">
                <a:solidFill>
                  <a:prstClr val="black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102" name="Freeform 56">
              <a:extLst>
                <a:ext uri="{FF2B5EF4-FFF2-40B4-BE49-F238E27FC236}">
                  <a16:creationId xmlns:a16="http://schemas.microsoft.com/office/drawing/2014/main" id="{8731ECA6-4E9A-49D2-9572-1484E57BFD2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96559" y="1963979"/>
              <a:ext cx="416610" cy="453510"/>
            </a:xfrm>
            <a:custGeom>
              <a:avLst/>
              <a:gdLst>
                <a:gd name="T0" fmla="*/ 198 w 255"/>
                <a:gd name="T1" fmla="*/ 128 h 277"/>
                <a:gd name="T2" fmla="*/ 191 w 255"/>
                <a:gd name="T3" fmla="*/ 158 h 277"/>
                <a:gd name="T4" fmla="*/ 191 w 255"/>
                <a:gd name="T5" fmla="*/ 185 h 277"/>
                <a:gd name="T6" fmla="*/ 196 w 255"/>
                <a:gd name="T7" fmla="*/ 187 h 277"/>
                <a:gd name="T8" fmla="*/ 218 w 255"/>
                <a:gd name="T9" fmla="*/ 218 h 277"/>
                <a:gd name="T10" fmla="*/ 191 w 255"/>
                <a:gd name="T11" fmla="*/ 201 h 277"/>
                <a:gd name="T12" fmla="*/ 191 w 255"/>
                <a:gd name="T13" fmla="*/ 55 h 277"/>
                <a:gd name="T14" fmla="*/ 218 w 255"/>
                <a:gd name="T15" fmla="*/ 38 h 277"/>
                <a:gd name="T16" fmla="*/ 196 w 255"/>
                <a:gd name="T17" fmla="*/ 69 h 277"/>
                <a:gd name="T18" fmla="*/ 191 w 255"/>
                <a:gd name="T19" fmla="*/ 71 h 277"/>
                <a:gd name="T20" fmla="*/ 249 w 255"/>
                <a:gd name="T21" fmla="*/ 121 h 277"/>
                <a:gd name="T22" fmla="*/ 211 w 255"/>
                <a:gd name="T23" fmla="*/ 128 h 277"/>
                <a:gd name="T24" fmla="*/ 249 w 255"/>
                <a:gd name="T25" fmla="*/ 134 h 277"/>
                <a:gd name="T26" fmla="*/ 249 w 255"/>
                <a:gd name="T27" fmla="*/ 121 h 277"/>
                <a:gd name="T28" fmla="*/ 132 w 255"/>
                <a:gd name="T29" fmla="*/ 277 h 277"/>
                <a:gd name="T30" fmla="*/ 167 w 255"/>
                <a:gd name="T31" fmla="*/ 186 h 277"/>
                <a:gd name="T32" fmla="*/ 191 w 255"/>
                <a:gd name="T33" fmla="*/ 98 h 277"/>
                <a:gd name="T34" fmla="*/ 127 w 255"/>
                <a:gd name="T35" fmla="*/ 72 h 277"/>
                <a:gd name="T36" fmla="*/ 183 w 255"/>
                <a:gd name="T37" fmla="*/ 128 h 277"/>
                <a:gd name="T38" fmla="*/ 156 w 255"/>
                <a:gd name="T39" fmla="*/ 176 h 277"/>
                <a:gd name="T40" fmla="*/ 153 w 255"/>
                <a:gd name="T41" fmla="*/ 214 h 277"/>
                <a:gd name="T42" fmla="*/ 127 w 255"/>
                <a:gd name="T43" fmla="*/ 277 h 277"/>
                <a:gd name="T44" fmla="*/ 191 w 255"/>
                <a:gd name="T45" fmla="*/ 71 h 277"/>
                <a:gd name="T46" fmla="*/ 186 w 255"/>
                <a:gd name="T47" fmla="*/ 60 h 277"/>
                <a:gd name="T48" fmla="*/ 191 w 255"/>
                <a:gd name="T49" fmla="*/ 185 h 277"/>
                <a:gd name="T50" fmla="*/ 186 w 255"/>
                <a:gd name="T51" fmla="*/ 196 h 277"/>
                <a:gd name="T52" fmla="*/ 191 w 255"/>
                <a:gd name="T53" fmla="*/ 185 h 277"/>
                <a:gd name="T54" fmla="*/ 127 w 255"/>
                <a:gd name="T55" fmla="*/ 0 h 277"/>
                <a:gd name="T56" fmla="*/ 134 w 255"/>
                <a:gd name="T57" fmla="*/ 7 h 277"/>
                <a:gd name="T58" fmla="*/ 128 w 255"/>
                <a:gd name="T59" fmla="*/ 45 h 277"/>
                <a:gd name="T60" fmla="*/ 127 w 255"/>
                <a:gd name="T61" fmla="*/ 45 h 277"/>
                <a:gd name="T62" fmla="*/ 64 w 255"/>
                <a:gd name="T63" fmla="*/ 97 h 277"/>
                <a:gd name="T64" fmla="*/ 89 w 255"/>
                <a:gd name="T65" fmla="*/ 187 h 277"/>
                <a:gd name="T66" fmla="*/ 124 w 255"/>
                <a:gd name="T67" fmla="*/ 277 h 277"/>
                <a:gd name="T68" fmla="*/ 127 w 255"/>
                <a:gd name="T69" fmla="*/ 214 h 277"/>
                <a:gd name="T70" fmla="*/ 103 w 255"/>
                <a:gd name="T71" fmla="*/ 183 h 277"/>
                <a:gd name="T72" fmla="*/ 71 w 255"/>
                <a:gd name="T73" fmla="*/ 128 h 277"/>
                <a:gd name="T74" fmla="*/ 127 w 255"/>
                <a:gd name="T75" fmla="*/ 72 h 277"/>
                <a:gd name="T76" fmla="*/ 127 w 255"/>
                <a:gd name="T77" fmla="*/ 57 h 277"/>
                <a:gd name="T78" fmla="*/ 127 w 255"/>
                <a:gd name="T79" fmla="*/ 0 h 277"/>
                <a:gd name="T80" fmla="*/ 121 w 255"/>
                <a:gd name="T81" fmla="*/ 38 h 277"/>
                <a:gd name="T82" fmla="*/ 127 w 255"/>
                <a:gd name="T83" fmla="*/ 0 h 277"/>
                <a:gd name="T84" fmla="*/ 64 w 255"/>
                <a:gd name="T85" fmla="*/ 185 h 277"/>
                <a:gd name="T86" fmla="*/ 69 w 255"/>
                <a:gd name="T87" fmla="*/ 196 h 277"/>
                <a:gd name="T88" fmla="*/ 64 w 255"/>
                <a:gd name="T89" fmla="*/ 71 h 277"/>
                <a:gd name="T90" fmla="*/ 69 w 255"/>
                <a:gd name="T91" fmla="*/ 60 h 277"/>
                <a:gd name="T92" fmla="*/ 64 w 255"/>
                <a:gd name="T93" fmla="*/ 71 h 277"/>
                <a:gd name="T94" fmla="*/ 57 w 255"/>
                <a:gd name="T95" fmla="*/ 128 h 277"/>
                <a:gd name="T96" fmla="*/ 64 w 255"/>
                <a:gd name="T97" fmla="*/ 97 h 277"/>
                <a:gd name="T98" fmla="*/ 64 w 255"/>
                <a:gd name="T99" fmla="*/ 71 h 277"/>
                <a:gd name="T100" fmla="*/ 60 w 255"/>
                <a:gd name="T101" fmla="*/ 69 h 277"/>
                <a:gd name="T102" fmla="*/ 38 w 255"/>
                <a:gd name="T103" fmla="*/ 38 h 277"/>
                <a:gd name="T104" fmla="*/ 64 w 255"/>
                <a:gd name="T105" fmla="*/ 55 h 277"/>
                <a:gd name="T106" fmla="*/ 64 w 255"/>
                <a:gd name="T107" fmla="*/ 201 h 277"/>
                <a:gd name="T108" fmla="*/ 38 w 255"/>
                <a:gd name="T109" fmla="*/ 218 h 277"/>
                <a:gd name="T110" fmla="*/ 60 w 255"/>
                <a:gd name="T111" fmla="*/ 187 h 277"/>
                <a:gd name="T112" fmla="*/ 64 w 255"/>
                <a:gd name="T113" fmla="*/ 185 h 277"/>
                <a:gd name="T114" fmla="*/ 45 w 255"/>
                <a:gd name="T115" fmla="*/ 128 h 277"/>
                <a:gd name="T116" fmla="*/ 7 w 255"/>
                <a:gd name="T117" fmla="*/ 121 h 277"/>
                <a:gd name="T118" fmla="*/ 7 w 255"/>
                <a:gd name="T119" fmla="*/ 134 h 277"/>
                <a:gd name="T120" fmla="*/ 45 w 255"/>
                <a:gd name="T121" fmla="*/ 128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55" h="277">
                  <a:moveTo>
                    <a:pt x="191" y="158"/>
                  </a:moveTo>
                  <a:cubicBezTo>
                    <a:pt x="195" y="149"/>
                    <a:pt x="198" y="139"/>
                    <a:pt x="198" y="128"/>
                  </a:cubicBezTo>
                  <a:cubicBezTo>
                    <a:pt x="198" y="117"/>
                    <a:pt x="195" y="107"/>
                    <a:pt x="191" y="98"/>
                  </a:cubicBezTo>
                  <a:cubicBezTo>
                    <a:pt x="191" y="158"/>
                    <a:pt x="191" y="158"/>
                    <a:pt x="191" y="158"/>
                  </a:cubicBezTo>
                  <a:close/>
                  <a:moveTo>
                    <a:pt x="191" y="201"/>
                  </a:moveTo>
                  <a:cubicBezTo>
                    <a:pt x="191" y="185"/>
                    <a:pt x="191" y="185"/>
                    <a:pt x="191" y="185"/>
                  </a:cubicBezTo>
                  <a:cubicBezTo>
                    <a:pt x="193" y="185"/>
                    <a:pt x="194" y="185"/>
                    <a:pt x="196" y="187"/>
                  </a:cubicBezTo>
                  <a:cubicBezTo>
                    <a:pt x="196" y="187"/>
                    <a:pt x="196" y="187"/>
                    <a:pt x="196" y="187"/>
                  </a:cubicBezTo>
                  <a:cubicBezTo>
                    <a:pt x="218" y="209"/>
                    <a:pt x="218" y="209"/>
                    <a:pt x="218" y="209"/>
                  </a:cubicBezTo>
                  <a:cubicBezTo>
                    <a:pt x="220" y="211"/>
                    <a:pt x="220" y="216"/>
                    <a:pt x="218" y="218"/>
                  </a:cubicBezTo>
                  <a:cubicBezTo>
                    <a:pt x="215" y="221"/>
                    <a:pt x="211" y="221"/>
                    <a:pt x="209" y="218"/>
                  </a:cubicBezTo>
                  <a:cubicBezTo>
                    <a:pt x="191" y="201"/>
                    <a:pt x="191" y="201"/>
                    <a:pt x="191" y="201"/>
                  </a:cubicBezTo>
                  <a:close/>
                  <a:moveTo>
                    <a:pt x="191" y="71"/>
                  </a:moveTo>
                  <a:cubicBezTo>
                    <a:pt x="191" y="55"/>
                    <a:pt x="191" y="55"/>
                    <a:pt x="191" y="55"/>
                  </a:cubicBezTo>
                  <a:cubicBezTo>
                    <a:pt x="209" y="38"/>
                    <a:pt x="209" y="38"/>
                    <a:pt x="209" y="38"/>
                  </a:cubicBezTo>
                  <a:cubicBezTo>
                    <a:pt x="211" y="35"/>
                    <a:pt x="215" y="35"/>
                    <a:pt x="218" y="38"/>
                  </a:cubicBezTo>
                  <a:cubicBezTo>
                    <a:pt x="220" y="40"/>
                    <a:pt x="220" y="44"/>
                    <a:pt x="218" y="47"/>
                  </a:cubicBezTo>
                  <a:cubicBezTo>
                    <a:pt x="196" y="69"/>
                    <a:pt x="196" y="69"/>
                    <a:pt x="196" y="69"/>
                  </a:cubicBezTo>
                  <a:cubicBezTo>
                    <a:pt x="196" y="69"/>
                    <a:pt x="196" y="69"/>
                    <a:pt x="196" y="69"/>
                  </a:cubicBezTo>
                  <a:cubicBezTo>
                    <a:pt x="194" y="71"/>
                    <a:pt x="193" y="71"/>
                    <a:pt x="191" y="71"/>
                  </a:cubicBezTo>
                  <a:close/>
                  <a:moveTo>
                    <a:pt x="249" y="121"/>
                  </a:moveTo>
                  <a:cubicBezTo>
                    <a:pt x="249" y="121"/>
                    <a:pt x="249" y="121"/>
                    <a:pt x="249" y="121"/>
                  </a:cubicBezTo>
                  <a:cubicBezTo>
                    <a:pt x="217" y="121"/>
                    <a:pt x="217" y="121"/>
                    <a:pt x="217" y="121"/>
                  </a:cubicBezTo>
                  <a:cubicBezTo>
                    <a:pt x="214" y="121"/>
                    <a:pt x="211" y="124"/>
                    <a:pt x="211" y="128"/>
                  </a:cubicBezTo>
                  <a:cubicBezTo>
                    <a:pt x="211" y="132"/>
                    <a:pt x="214" y="134"/>
                    <a:pt x="217" y="134"/>
                  </a:cubicBezTo>
                  <a:cubicBezTo>
                    <a:pt x="249" y="134"/>
                    <a:pt x="249" y="134"/>
                    <a:pt x="249" y="134"/>
                  </a:cubicBezTo>
                  <a:cubicBezTo>
                    <a:pt x="252" y="134"/>
                    <a:pt x="255" y="132"/>
                    <a:pt x="255" y="128"/>
                  </a:cubicBezTo>
                  <a:cubicBezTo>
                    <a:pt x="255" y="124"/>
                    <a:pt x="252" y="121"/>
                    <a:pt x="249" y="121"/>
                  </a:cubicBezTo>
                  <a:close/>
                  <a:moveTo>
                    <a:pt x="127" y="277"/>
                  </a:moveTo>
                  <a:cubicBezTo>
                    <a:pt x="132" y="277"/>
                    <a:pt x="132" y="277"/>
                    <a:pt x="132" y="277"/>
                  </a:cubicBezTo>
                  <a:cubicBezTo>
                    <a:pt x="151" y="277"/>
                    <a:pt x="167" y="262"/>
                    <a:pt x="167" y="242"/>
                  </a:cubicBezTo>
                  <a:cubicBezTo>
                    <a:pt x="167" y="186"/>
                    <a:pt x="167" y="186"/>
                    <a:pt x="167" y="186"/>
                  </a:cubicBezTo>
                  <a:cubicBezTo>
                    <a:pt x="177" y="179"/>
                    <a:pt x="186" y="169"/>
                    <a:pt x="191" y="158"/>
                  </a:cubicBezTo>
                  <a:cubicBezTo>
                    <a:pt x="191" y="98"/>
                    <a:pt x="191" y="98"/>
                    <a:pt x="191" y="98"/>
                  </a:cubicBezTo>
                  <a:cubicBezTo>
                    <a:pt x="180" y="74"/>
                    <a:pt x="156" y="57"/>
                    <a:pt x="127" y="57"/>
                  </a:cubicBezTo>
                  <a:cubicBezTo>
                    <a:pt x="127" y="72"/>
                    <a:pt x="127" y="72"/>
                    <a:pt x="127" y="72"/>
                  </a:cubicBezTo>
                  <a:cubicBezTo>
                    <a:pt x="143" y="72"/>
                    <a:pt x="157" y="78"/>
                    <a:pt x="167" y="88"/>
                  </a:cubicBezTo>
                  <a:cubicBezTo>
                    <a:pt x="177" y="98"/>
                    <a:pt x="183" y="112"/>
                    <a:pt x="183" y="128"/>
                  </a:cubicBezTo>
                  <a:cubicBezTo>
                    <a:pt x="183" y="148"/>
                    <a:pt x="172" y="166"/>
                    <a:pt x="156" y="176"/>
                  </a:cubicBezTo>
                  <a:cubicBezTo>
                    <a:pt x="156" y="176"/>
                    <a:pt x="156" y="176"/>
                    <a:pt x="156" y="176"/>
                  </a:cubicBezTo>
                  <a:cubicBezTo>
                    <a:pt x="154" y="177"/>
                    <a:pt x="153" y="180"/>
                    <a:pt x="153" y="182"/>
                  </a:cubicBezTo>
                  <a:cubicBezTo>
                    <a:pt x="153" y="214"/>
                    <a:pt x="153" y="214"/>
                    <a:pt x="153" y="214"/>
                  </a:cubicBezTo>
                  <a:cubicBezTo>
                    <a:pt x="127" y="214"/>
                    <a:pt x="127" y="214"/>
                    <a:pt x="127" y="214"/>
                  </a:cubicBezTo>
                  <a:cubicBezTo>
                    <a:pt x="127" y="277"/>
                    <a:pt x="127" y="277"/>
                    <a:pt x="127" y="277"/>
                  </a:cubicBezTo>
                  <a:close/>
                  <a:moveTo>
                    <a:pt x="191" y="55"/>
                  </a:moveTo>
                  <a:cubicBezTo>
                    <a:pt x="191" y="71"/>
                    <a:pt x="191" y="71"/>
                    <a:pt x="191" y="71"/>
                  </a:cubicBezTo>
                  <a:cubicBezTo>
                    <a:pt x="189" y="71"/>
                    <a:pt x="188" y="71"/>
                    <a:pt x="186" y="69"/>
                  </a:cubicBezTo>
                  <a:cubicBezTo>
                    <a:pt x="184" y="67"/>
                    <a:pt x="184" y="63"/>
                    <a:pt x="186" y="60"/>
                  </a:cubicBezTo>
                  <a:cubicBezTo>
                    <a:pt x="191" y="55"/>
                    <a:pt x="191" y="55"/>
                    <a:pt x="191" y="55"/>
                  </a:cubicBezTo>
                  <a:close/>
                  <a:moveTo>
                    <a:pt x="191" y="185"/>
                  </a:moveTo>
                  <a:cubicBezTo>
                    <a:pt x="191" y="201"/>
                    <a:pt x="191" y="201"/>
                    <a:pt x="191" y="201"/>
                  </a:cubicBezTo>
                  <a:cubicBezTo>
                    <a:pt x="186" y="196"/>
                    <a:pt x="186" y="196"/>
                    <a:pt x="186" y="196"/>
                  </a:cubicBezTo>
                  <a:cubicBezTo>
                    <a:pt x="184" y="193"/>
                    <a:pt x="184" y="189"/>
                    <a:pt x="186" y="187"/>
                  </a:cubicBezTo>
                  <a:cubicBezTo>
                    <a:pt x="188" y="185"/>
                    <a:pt x="189" y="185"/>
                    <a:pt x="191" y="185"/>
                  </a:cubicBezTo>
                  <a:close/>
                  <a:moveTo>
                    <a:pt x="127" y="45"/>
                  </a:moveTo>
                  <a:cubicBezTo>
                    <a:pt x="127" y="0"/>
                    <a:pt x="127" y="0"/>
                    <a:pt x="127" y="0"/>
                  </a:cubicBezTo>
                  <a:cubicBezTo>
                    <a:pt x="127" y="0"/>
                    <a:pt x="128" y="0"/>
                    <a:pt x="128" y="0"/>
                  </a:cubicBezTo>
                  <a:cubicBezTo>
                    <a:pt x="131" y="0"/>
                    <a:pt x="134" y="3"/>
                    <a:pt x="134" y="7"/>
                  </a:cubicBezTo>
                  <a:cubicBezTo>
                    <a:pt x="134" y="38"/>
                    <a:pt x="134" y="38"/>
                    <a:pt x="134" y="38"/>
                  </a:cubicBezTo>
                  <a:cubicBezTo>
                    <a:pt x="134" y="42"/>
                    <a:pt x="131" y="45"/>
                    <a:pt x="128" y="45"/>
                  </a:cubicBezTo>
                  <a:cubicBezTo>
                    <a:pt x="128" y="45"/>
                    <a:pt x="128" y="45"/>
                    <a:pt x="128" y="45"/>
                  </a:cubicBezTo>
                  <a:cubicBezTo>
                    <a:pt x="128" y="45"/>
                    <a:pt x="127" y="45"/>
                    <a:pt x="127" y="45"/>
                  </a:cubicBezTo>
                  <a:close/>
                  <a:moveTo>
                    <a:pt x="127" y="57"/>
                  </a:moveTo>
                  <a:cubicBezTo>
                    <a:pt x="99" y="57"/>
                    <a:pt x="75" y="74"/>
                    <a:pt x="64" y="97"/>
                  </a:cubicBezTo>
                  <a:cubicBezTo>
                    <a:pt x="64" y="159"/>
                    <a:pt x="64" y="159"/>
                    <a:pt x="64" y="159"/>
                  </a:cubicBezTo>
                  <a:cubicBezTo>
                    <a:pt x="70" y="170"/>
                    <a:pt x="78" y="180"/>
                    <a:pt x="89" y="187"/>
                  </a:cubicBezTo>
                  <a:cubicBezTo>
                    <a:pt x="89" y="242"/>
                    <a:pt x="89" y="242"/>
                    <a:pt x="89" y="242"/>
                  </a:cubicBezTo>
                  <a:cubicBezTo>
                    <a:pt x="89" y="262"/>
                    <a:pt x="104" y="277"/>
                    <a:pt x="124" y="277"/>
                  </a:cubicBezTo>
                  <a:cubicBezTo>
                    <a:pt x="127" y="277"/>
                    <a:pt x="127" y="277"/>
                    <a:pt x="127" y="277"/>
                  </a:cubicBezTo>
                  <a:cubicBezTo>
                    <a:pt x="127" y="214"/>
                    <a:pt x="127" y="214"/>
                    <a:pt x="127" y="214"/>
                  </a:cubicBezTo>
                  <a:cubicBezTo>
                    <a:pt x="103" y="214"/>
                    <a:pt x="103" y="214"/>
                    <a:pt x="103" y="214"/>
                  </a:cubicBezTo>
                  <a:cubicBezTo>
                    <a:pt x="103" y="183"/>
                    <a:pt x="103" y="183"/>
                    <a:pt x="103" y="183"/>
                  </a:cubicBezTo>
                  <a:cubicBezTo>
                    <a:pt x="103" y="180"/>
                    <a:pt x="102" y="178"/>
                    <a:pt x="100" y="176"/>
                  </a:cubicBezTo>
                  <a:cubicBezTo>
                    <a:pt x="83" y="167"/>
                    <a:pt x="71" y="149"/>
                    <a:pt x="71" y="128"/>
                  </a:cubicBezTo>
                  <a:cubicBezTo>
                    <a:pt x="71" y="112"/>
                    <a:pt x="78" y="98"/>
                    <a:pt x="88" y="88"/>
                  </a:cubicBezTo>
                  <a:cubicBezTo>
                    <a:pt x="98" y="78"/>
                    <a:pt x="112" y="72"/>
                    <a:pt x="127" y="72"/>
                  </a:cubicBezTo>
                  <a:cubicBezTo>
                    <a:pt x="127" y="72"/>
                    <a:pt x="127" y="72"/>
                    <a:pt x="127" y="72"/>
                  </a:cubicBezTo>
                  <a:cubicBezTo>
                    <a:pt x="127" y="57"/>
                    <a:pt x="127" y="57"/>
                    <a:pt x="127" y="57"/>
                  </a:cubicBezTo>
                  <a:cubicBezTo>
                    <a:pt x="127" y="57"/>
                    <a:pt x="127" y="57"/>
                    <a:pt x="127" y="57"/>
                  </a:cubicBezTo>
                  <a:close/>
                  <a:moveTo>
                    <a:pt x="127" y="0"/>
                  </a:moveTo>
                  <a:cubicBezTo>
                    <a:pt x="127" y="45"/>
                    <a:pt x="127" y="45"/>
                    <a:pt x="127" y="45"/>
                  </a:cubicBezTo>
                  <a:cubicBezTo>
                    <a:pt x="124" y="45"/>
                    <a:pt x="121" y="42"/>
                    <a:pt x="121" y="38"/>
                  </a:cubicBezTo>
                  <a:cubicBezTo>
                    <a:pt x="121" y="7"/>
                    <a:pt x="121" y="7"/>
                    <a:pt x="121" y="7"/>
                  </a:cubicBezTo>
                  <a:cubicBezTo>
                    <a:pt x="121" y="4"/>
                    <a:pt x="124" y="1"/>
                    <a:pt x="127" y="0"/>
                  </a:cubicBezTo>
                  <a:close/>
                  <a:moveTo>
                    <a:pt x="64" y="201"/>
                  </a:moveTo>
                  <a:cubicBezTo>
                    <a:pt x="64" y="185"/>
                    <a:pt x="64" y="185"/>
                    <a:pt x="64" y="185"/>
                  </a:cubicBezTo>
                  <a:cubicBezTo>
                    <a:pt x="66" y="185"/>
                    <a:pt x="68" y="185"/>
                    <a:pt x="69" y="187"/>
                  </a:cubicBezTo>
                  <a:cubicBezTo>
                    <a:pt x="72" y="189"/>
                    <a:pt x="72" y="193"/>
                    <a:pt x="69" y="196"/>
                  </a:cubicBezTo>
                  <a:cubicBezTo>
                    <a:pt x="64" y="201"/>
                    <a:pt x="64" y="201"/>
                    <a:pt x="64" y="201"/>
                  </a:cubicBezTo>
                  <a:close/>
                  <a:moveTo>
                    <a:pt x="64" y="71"/>
                  </a:moveTo>
                  <a:cubicBezTo>
                    <a:pt x="64" y="55"/>
                    <a:pt x="64" y="55"/>
                    <a:pt x="64" y="55"/>
                  </a:cubicBezTo>
                  <a:cubicBezTo>
                    <a:pt x="69" y="60"/>
                    <a:pt x="69" y="60"/>
                    <a:pt x="69" y="60"/>
                  </a:cubicBezTo>
                  <a:cubicBezTo>
                    <a:pt x="72" y="63"/>
                    <a:pt x="72" y="67"/>
                    <a:pt x="69" y="69"/>
                  </a:cubicBezTo>
                  <a:cubicBezTo>
                    <a:pt x="68" y="71"/>
                    <a:pt x="66" y="71"/>
                    <a:pt x="64" y="71"/>
                  </a:cubicBezTo>
                  <a:close/>
                  <a:moveTo>
                    <a:pt x="64" y="97"/>
                  </a:moveTo>
                  <a:cubicBezTo>
                    <a:pt x="59" y="106"/>
                    <a:pt x="57" y="117"/>
                    <a:pt x="57" y="128"/>
                  </a:cubicBezTo>
                  <a:cubicBezTo>
                    <a:pt x="57" y="139"/>
                    <a:pt x="59" y="149"/>
                    <a:pt x="64" y="159"/>
                  </a:cubicBezTo>
                  <a:cubicBezTo>
                    <a:pt x="64" y="97"/>
                    <a:pt x="64" y="97"/>
                    <a:pt x="64" y="97"/>
                  </a:cubicBezTo>
                  <a:close/>
                  <a:moveTo>
                    <a:pt x="64" y="55"/>
                  </a:moveTo>
                  <a:cubicBezTo>
                    <a:pt x="64" y="71"/>
                    <a:pt x="64" y="71"/>
                    <a:pt x="64" y="71"/>
                  </a:cubicBezTo>
                  <a:cubicBezTo>
                    <a:pt x="62" y="71"/>
                    <a:pt x="61" y="70"/>
                    <a:pt x="60" y="69"/>
                  </a:cubicBezTo>
                  <a:cubicBezTo>
                    <a:pt x="60" y="69"/>
                    <a:pt x="60" y="69"/>
                    <a:pt x="60" y="69"/>
                  </a:cubicBezTo>
                  <a:cubicBezTo>
                    <a:pt x="38" y="47"/>
                    <a:pt x="38" y="47"/>
                    <a:pt x="38" y="47"/>
                  </a:cubicBezTo>
                  <a:cubicBezTo>
                    <a:pt x="35" y="44"/>
                    <a:pt x="35" y="40"/>
                    <a:pt x="38" y="38"/>
                  </a:cubicBezTo>
                  <a:cubicBezTo>
                    <a:pt x="40" y="35"/>
                    <a:pt x="44" y="35"/>
                    <a:pt x="47" y="38"/>
                  </a:cubicBezTo>
                  <a:cubicBezTo>
                    <a:pt x="64" y="55"/>
                    <a:pt x="64" y="55"/>
                    <a:pt x="64" y="55"/>
                  </a:cubicBezTo>
                  <a:close/>
                  <a:moveTo>
                    <a:pt x="64" y="185"/>
                  </a:moveTo>
                  <a:cubicBezTo>
                    <a:pt x="64" y="201"/>
                    <a:pt x="64" y="201"/>
                    <a:pt x="64" y="201"/>
                  </a:cubicBezTo>
                  <a:cubicBezTo>
                    <a:pt x="47" y="218"/>
                    <a:pt x="47" y="218"/>
                    <a:pt x="47" y="218"/>
                  </a:cubicBezTo>
                  <a:cubicBezTo>
                    <a:pt x="44" y="221"/>
                    <a:pt x="40" y="221"/>
                    <a:pt x="38" y="218"/>
                  </a:cubicBezTo>
                  <a:cubicBezTo>
                    <a:pt x="35" y="216"/>
                    <a:pt x="35" y="211"/>
                    <a:pt x="38" y="209"/>
                  </a:cubicBezTo>
                  <a:cubicBezTo>
                    <a:pt x="60" y="187"/>
                    <a:pt x="60" y="187"/>
                    <a:pt x="60" y="187"/>
                  </a:cubicBezTo>
                  <a:cubicBezTo>
                    <a:pt x="60" y="187"/>
                    <a:pt x="60" y="187"/>
                    <a:pt x="60" y="187"/>
                  </a:cubicBezTo>
                  <a:cubicBezTo>
                    <a:pt x="61" y="185"/>
                    <a:pt x="62" y="185"/>
                    <a:pt x="64" y="185"/>
                  </a:cubicBezTo>
                  <a:close/>
                  <a:moveTo>
                    <a:pt x="45" y="128"/>
                  </a:moveTo>
                  <a:cubicBezTo>
                    <a:pt x="45" y="128"/>
                    <a:pt x="45" y="128"/>
                    <a:pt x="45" y="128"/>
                  </a:cubicBezTo>
                  <a:cubicBezTo>
                    <a:pt x="45" y="124"/>
                    <a:pt x="42" y="121"/>
                    <a:pt x="38" y="121"/>
                  </a:cubicBezTo>
                  <a:cubicBezTo>
                    <a:pt x="7" y="121"/>
                    <a:pt x="7" y="121"/>
                    <a:pt x="7" y="121"/>
                  </a:cubicBezTo>
                  <a:cubicBezTo>
                    <a:pt x="3" y="121"/>
                    <a:pt x="0" y="124"/>
                    <a:pt x="0" y="128"/>
                  </a:cubicBezTo>
                  <a:cubicBezTo>
                    <a:pt x="0" y="132"/>
                    <a:pt x="3" y="134"/>
                    <a:pt x="7" y="134"/>
                  </a:cubicBezTo>
                  <a:cubicBezTo>
                    <a:pt x="38" y="134"/>
                    <a:pt x="38" y="134"/>
                    <a:pt x="38" y="134"/>
                  </a:cubicBezTo>
                  <a:cubicBezTo>
                    <a:pt x="42" y="134"/>
                    <a:pt x="45" y="132"/>
                    <a:pt x="45" y="128"/>
                  </a:cubicBezTo>
                  <a:close/>
                </a:path>
              </a:pathLst>
            </a:custGeom>
            <a:solidFill>
              <a:schemeClr val="dk1">
                <a:lumMod val="100000"/>
              </a:schemeClr>
            </a:solidFill>
            <a:ln>
              <a:noFill/>
            </a:ln>
            <a:extLst/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33">
                <a:defRPr/>
              </a:pPr>
              <a:endParaRPr lang="id-ID" sz="1349" kern="0">
                <a:solidFill>
                  <a:prstClr val="black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103" name="Freeform 57">
              <a:extLst>
                <a:ext uri="{FF2B5EF4-FFF2-40B4-BE49-F238E27FC236}">
                  <a16:creationId xmlns:a16="http://schemas.microsoft.com/office/drawing/2014/main" id="{55E1C92B-F6D5-4D45-A804-872265EC744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40138" y="791518"/>
              <a:ext cx="396375" cy="389233"/>
            </a:xfrm>
            <a:custGeom>
              <a:avLst/>
              <a:gdLst>
                <a:gd name="T0" fmla="*/ 231 w 243"/>
                <a:gd name="T1" fmla="*/ 92 h 238"/>
                <a:gd name="T2" fmla="*/ 214 w 243"/>
                <a:gd name="T3" fmla="*/ 83 h 238"/>
                <a:gd name="T4" fmla="*/ 206 w 243"/>
                <a:gd name="T5" fmla="*/ 71 h 238"/>
                <a:gd name="T6" fmla="*/ 192 w 243"/>
                <a:gd name="T7" fmla="*/ 82 h 238"/>
                <a:gd name="T8" fmla="*/ 194 w 243"/>
                <a:gd name="T9" fmla="*/ 64 h 238"/>
                <a:gd name="T10" fmla="*/ 179 w 243"/>
                <a:gd name="T11" fmla="*/ 64 h 238"/>
                <a:gd name="T12" fmla="*/ 162 w 243"/>
                <a:gd name="T13" fmla="*/ 54 h 238"/>
                <a:gd name="T14" fmla="*/ 154 w 243"/>
                <a:gd name="T15" fmla="*/ 42 h 238"/>
                <a:gd name="T16" fmla="*/ 140 w 243"/>
                <a:gd name="T17" fmla="*/ 53 h 238"/>
                <a:gd name="T18" fmla="*/ 142 w 243"/>
                <a:gd name="T19" fmla="*/ 35 h 238"/>
                <a:gd name="T20" fmla="*/ 128 w 243"/>
                <a:gd name="T21" fmla="*/ 35 h 238"/>
                <a:gd name="T22" fmla="*/ 110 w 243"/>
                <a:gd name="T23" fmla="*/ 25 h 238"/>
                <a:gd name="T24" fmla="*/ 102 w 243"/>
                <a:gd name="T25" fmla="*/ 13 h 238"/>
                <a:gd name="T26" fmla="*/ 101 w 243"/>
                <a:gd name="T27" fmla="*/ 22 h 238"/>
                <a:gd name="T28" fmla="*/ 208 w 243"/>
                <a:gd name="T29" fmla="*/ 128 h 238"/>
                <a:gd name="T30" fmla="*/ 206 w 243"/>
                <a:gd name="T31" fmla="*/ 132 h 238"/>
                <a:gd name="T32" fmla="*/ 101 w 243"/>
                <a:gd name="T33" fmla="*/ 74 h 238"/>
                <a:gd name="T34" fmla="*/ 196 w 243"/>
                <a:gd name="T35" fmla="*/ 149 h 238"/>
                <a:gd name="T36" fmla="*/ 194 w 243"/>
                <a:gd name="T37" fmla="*/ 153 h 238"/>
                <a:gd name="T38" fmla="*/ 101 w 243"/>
                <a:gd name="T39" fmla="*/ 101 h 238"/>
                <a:gd name="T40" fmla="*/ 185 w 243"/>
                <a:gd name="T41" fmla="*/ 170 h 238"/>
                <a:gd name="T42" fmla="*/ 182 w 243"/>
                <a:gd name="T43" fmla="*/ 174 h 238"/>
                <a:gd name="T44" fmla="*/ 101 w 243"/>
                <a:gd name="T45" fmla="*/ 129 h 238"/>
                <a:gd name="T46" fmla="*/ 173 w 243"/>
                <a:gd name="T47" fmla="*/ 191 h 238"/>
                <a:gd name="T48" fmla="*/ 171 w 243"/>
                <a:gd name="T49" fmla="*/ 195 h 238"/>
                <a:gd name="T50" fmla="*/ 101 w 243"/>
                <a:gd name="T51" fmla="*/ 156 h 238"/>
                <a:gd name="T52" fmla="*/ 138 w 243"/>
                <a:gd name="T53" fmla="*/ 231 h 238"/>
                <a:gd name="T54" fmla="*/ 243 w 243"/>
                <a:gd name="T55" fmla="*/ 91 h 238"/>
                <a:gd name="T56" fmla="*/ 101 w 243"/>
                <a:gd name="T57" fmla="*/ 22 h 238"/>
                <a:gd name="T58" fmla="*/ 85 w 243"/>
                <a:gd name="T59" fmla="*/ 11 h 238"/>
                <a:gd name="T60" fmla="*/ 78 w 243"/>
                <a:gd name="T61" fmla="*/ 0 h 238"/>
                <a:gd name="T62" fmla="*/ 15 w 243"/>
                <a:gd name="T63" fmla="*/ 163 h 238"/>
                <a:gd name="T64" fmla="*/ 101 w 243"/>
                <a:gd name="T65" fmla="*/ 156 h 238"/>
                <a:gd name="T66" fmla="*/ 27 w 243"/>
                <a:gd name="T67" fmla="*/ 113 h 238"/>
                <a:gd name="T68" fmla="*/ 101 w 243"/>
                <a:gd name="T69" fmla="*/ 151 h 238"/>
                <a:gd name="T70" fmla="*/ 40 w 243"/>
                <a:gd name="T71" fmla="*/ 95 h 238"/>
                <a:gd name="T72" fmla="*/ 42 w 243"/>
                <a:gd name="T73" fmla="*/ 91 h 238"/>
                <a:gd name="T74" fmla="*/ 101 w 243"/>
                <a:gd name="T75" fmla="*/ 101 h 238"/>
                <a:gd name="T76" fmla="*/ 51 w 243"/>
                <a:gd name="T77" fmla="*/ 71 h 238"/>
                <a:gd name="T78" fmla="*/ 101 w 243"/>
                <a:gd name="T79" fmla="*/ 96 h 238"/>
                <a:gd name="T80" fmla="*/ 63 w 243"/>
                <a:gd name="T81" fmla="*/ 53 h 238"/>
                <a:gd name="T82" fmla="*/ 65 w 243"/>
                <a:gd name="T83" fmla="*/ 49 h 238"/>
                <a:gd name="T84" fmla="*/ 101 w 243"/>
                <a:gd name="T85" fmla="*/ 22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43" h="238">
                  <a:moveTo>
                    <a:pt x="232" y="85"/>
                  </a:moveTo>
                  <a:cubicBezTo>
                    <a:pt x="233" y="87"/>
                    <a:pt x="233" y="90"/>
                    <a:pt x="231" y="92"/>
                  </a:cubicBezTo>
                  <a:cubicBezTo>
                    <a:pt x="229" y="97"/>
                    <a:pt x="223" y="99"/>
                    <a:pt x="218" y="96"/>
                  </a:cubicBezTo>
                  <a:cubicBezTo>
                    <a:pt x="213" y="94"/>
                    <a:pt x="212" y="88"/>
                    <a:pt x="214" y="83"/>
                  </a:cubicBezTo>
                  <a:cubicBezTo>
                    <a:pt x="216" y="81"/>
                    <a:pt x="218" y="79"/>
                    <a:pt x="220" y="78"/>
                  </a:cubicBezTo>
                  <a:cubicBezTo>
                    <a:pt x="206" y="71"/>
                    <a:pt x="206" y="71"/>
                    <a:pt x="206" y="71"/>
                  </a:cubicBezTo>
                  <a:cubicBezTo>
                    <a:pt x="207" y="73"/>
                    <a:pt x="207" y="76"/>
                    <a:pt x="205" y="78"/>
                  </a:cubicBezTo>
                  <a:cubicBezTo>
                    <a:pt x="203" y="83"/>
                    <a:pt x="197" y="84"/>
                    <a:pt x="192" y="82"/>
                  </a:cubicBezTo>
                  <a:cubicBezTo>
                    <a:pt x="188" y="79"/>
                    <a:pt x="186" y="73"/>
                    <a:pt x="188" y="69"/>
                  </a:cubicBezTo>
                  <a:cubicBezTo>
                    <a:pt x="190" y="66"/>
                    <a:pt x="192" y="65"/>
                    <a:pt x="194" y="64"/>
                  </a:cubicBezTo>
                  <a:cubicBezTo>
                    <a:pt x="180" y="56"/>
                    <a:pt x="180" y="56"/>
                    <a:pt x="180" y="56"/>
                  </a:cubicBezTo>
                  <a:cubicBezTo>
                    <a:pt x="181" y="59"/>
                    <a:pt x="181" y="61"/>
                    <a:pt x="179" y="64"/>
                  </a:cubicBezTo>
                  <a:cubicBezTo>
                    <a:pt x="177" y="68"/>
                    <a:pt x="171" y="70"/>
                    <a:pt x="166" y="67"/>
                  </a:cubicBezTo>
                  <a:cubicBezTo>
                    <a:pt x="161" y="65"/>
                    <a:pt x="160" y="59"/>
                    <a:pt x="162" y="54"/>
                  </a:cubicBezTo>
                  <a:cubicBezTo>
                    <a:pt x="164" y="52"/>
                    <a:pt x="166" y="50"/>
                    <a:pt x="168" y="50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5" y="44"/>
                    <a:pt x="155" y="47"/>
                    <a:pt x="153" y="49"/>
                  </a:cubicBezTo>
                  <a:cubicBezTo>
                    <a:pt x="151" y="54"/>
                    <a:pt x="145" y="56"/>
                    <a:pt x="140" y="53"/>
                  </a:cubicBezTo>
                  <a:cubicBezTo>
                    <a:pt x="136" y="50"/>
                    <a:pt x="134" y="45"/>
                    <a:pt x="136" y="40"/>
                  </a:cubicBezTo>
                  <a:cubicBezTo>
                    <a:pt x="138" y="37"/>
                    <a:pt x="140" y="36"/>
                    <a:pt x="142" y="35"/>
                  </a:cubicBezTo>
                  <a:cubicBezTo>
                    <a:pt x="128" y="28"/>
                    <a:pt x="128" y="28"/>
                    <a:pt x="128" y="28"/>
                  </a:cubicBezTo>
                  <a:cubicBezTo>
                    <a:pt x="129" y="30"/>
                    <a:pt x="129" y="33"/>
                    <a:pt x="128" y="35"/>
                  </a:cubicBezTo>
                  <a:cubicBezTo>
                    <a:pt x="125" y="40"/>
                    <a:pt x="119" y="41"/>
                    <a:pt x="114" y="39"/>
                  </a:cubicBezTo>
                  <a:cubicBezTo>
                    <a:pt x="110" y="36"/>
                    <a:pt x="108" y="30"/>
                    <a:pt x="110" y="25"/>
                  </a:cubicBezTo>
                  <a:cubicBezTo>
                    <a:pt x="112" y="23"/>
                    <a:pt x="114" y="22"/>
                    <a:pt x="116" y="21"/>
                  </a:cubicBezTo>
                  <a:cubicBezTo>
                    <a:pt x="102" y="13"/>
                    <a:pt x="102" y="13"/>
                    <a:pt x="102" y="13"/>
                  </a:cubicBezTo>
                  <a:cubicBezTo>
                    <a:pt x="103" y="16"/>
                    <a:pt x="103" y="18"/>
                    <a:pt x="102" y="21"/>
                  </a:cubicBezTo>
                  <a:cubicBezTo>
                    <a:pt x="101" y="21"/>
                    <a:pt x="101" y="22"/>
                    <a:pt x="101" y="22"/>
                  </a:cubicBezTo>
                  <a:cubicBezTo>
                    <a:pt x="101" y="69"/>
                    <a:pt x="101" y="69"/>
                    <a:pt x="101" y="69"/>
                  </a:cubicBezTo>
                  <a:cubicBezTo>
                    <a:pt x="208" y="128"/>
                    <a:pt x="208" y="128"/>
                    <a:pt x="208" y="128"/>
                  </a:cubicBezTo>
                  <a:cubicBezTo>
                    <a:pt x="209" y="129"/>
                    <a:pt x="209" y="130"/>
                    <a:pt x="209" y="131"/>
                  </a:cubicBezTo>
                  <a:cubicBezTo>
                    <a:pt x="208" y="132"/>
                    <a:pt x="207" y="133"/>
                    <a:pt x="206" y="132"/>
                  </a:cubicBezTo>
                  <a:cubicBezTo>
                    <a:pt x="206" y="132"/>
                    <a:pt x="206" y="132"/>
                    <a:pt x="206" y="132"/>
                  </a:cubicBezTo>
                  <a:cubicBezTo>
                    <a:pt x="101" y="74"/>
                    <a:pt x="101" y="74"/>
                    <a:pt x="101" y="74"/>
                  </a:cubicBezTo>
                  <a:cubicBezTo>
                    <a:pt x="101" y="96"/>
                    <a:pt x="101" y="96"/>
                    <a:pt x="101" y="96"/>
                  </a:cubicBezTo>
                  <a:cubicBezTo>
                    <a:pt x="196" y="149"/>
                    <a:pt x="196" y="149"/>
                    <a:pt x="196" y="149"/>
                  </a:cubicBezTo>
                  <a:cubicBezTo>
                    <a:pt x="197" y="150"/>
                    <a:pt x="198" y="151"/>
                    <a:pt x="197" y="152"/>
                  </a:cubicBezTo>
                  <a:cubicBezTo>
                    <a:pt x="197" y="153"/>
                    <a:pt x="195" y="154"/>
                    <a:pt x="194" y="153"/>
                  </a:cubicBezTo>
                  <a:cubicBezTo>
                    <a:pt x="194" y="153"/>
                    <a:pt x="194" y="153"/>
                    <a:pt x="194" y="153"/>
                  </a:cubicBezTo>
                  <a:cubicBezTo>
                    <a:pt x="101" y="101"/>
                    <a:pt x="101" y="101"/>
                    <a:pt x="101" y="101"/>
                  </a:cubicBezTo>
                  <a:cubicBezTo>
                    <a:pt x="101" y="124"/>
                    <a:pt x="101" y="124"/>
                    <a:pt x="101" y="124"/>
                  </a:cubicBezTo>
                  <a:cubicBezTo>
                    <a:pt x="185" y="170"/>
                    <a:pt x="185" y="170"/>
                    <a:pt x="185" y="170"/>
                  </a:cubicBezTo>
                  <a:cubicBezTo>
                    <a:pt x="186" y="171"/>
                    <a:pt x="186" y="172"/>
                    <a:pt x="186" y="173"/>
                  </a:cubicBezTo>
                  <a:cubicBezTo>
                    <a:pt x="185" y="174"/>
                    <a:pt x="184" y="175"/>
                    <a:pt x="182" y="174"/>
                  </a:cubicBezTo>
                  <a:cubicBezTo>
                    <a:pt x="182" y="174"/>
                    <a:pt x="182" y="174"/>
                    <a:pt x="182" y="174"/>
                  </a:cubicBezTo>
                  <a:cubicBezTo>
                    <a:pt x="101" y="129"/>
                    <a:pt x="101" y="129"/>
                    <a:pt x="101" y="129"/>
                  </a:cubicBezTo>
                  <a:cubicBezTo>
                    <a:pt x="101" y="151"/>
                    <a:pt x="101" y="151"/>
                    <a:pt x="101" y="151"/>
                  </a:cubicBezTo>
                  <a:cubicBezTo>
                    <a:pt x="173" y="191"/>
                    <a:pt x="173" y="191"/>
                    <a:pt x="173" y="191"/>
                  </a:cubicBezTo>
                  <a:cubicBezTo>
                    <a:pt x="174" y="192"/>
                    <a:pt x="174" y="193"/>
                    <a:pt x="174" y="194"/>
                  </a:cubicBezTo>
                  <a:cubicBezTo>
                    <a:pt x="173" y="196"/>
                    <a:pt x="172" y="196"/>
                    <a:pt x="171" y="195"/>
                  </a:cubicBezTo>
                  <a:cubicBezTo>
                    <a:pt x="171" y="195"/>
                    <a:pt x="171" y="195"/>
                    <a:pt x="171" y="195"/>
                  </a:cubicBezTo>
                  <a:cubicBezTo>
                    <a:pt x="101" y="156"/>
                    <a:pt x="101" y="156"/>
                    <a:pt x="101" y="156"/>
                  </a:cubicBezTo>
                  <a:cubicBezTo>
                    <a:pt x="101" y="210"/>
                    <a:pt x="101" y="210"/>
                    <a:pt x="101" y="210"/>
                  </a:cubicBezTo>
                  <a:cubicBezTo>
                    <a:pt x="138" y="231"/>
                    <a:pt x="138" y="231"/>
                    <a:pt x="138" y="231"/>
                  </a:cubicBezTo>
                  <a:cubicBezTo>
                    <a:pt x="150" y="238"/>
                    <a:pt x="164" y="233"/>
                    <a:pt x="171" y="222"/>
                  </a:cubicBezTo>
                  <a:cubicBezTo>
                    <a:pt x="243" y="91"/>
                    <a:pt x="243" y="91"/>
                    <a:pt x="243" y="91"/>
                  </a:cubicBezTo>
                  <a:lnTo>
                    <a:pt x="232" y="85"/>
                  </a:lnTo>
                  <a:close/>
                  <a:moveTo>
                    <a:pt x="101" y="22"/>
                  </a:moveTo>
                  <a:cubicBezTo>
                    <a:pt x="98" y="26"/>
                    <a:pt x="93" y="27"/>
                    <a:pt x="88" y="24"/>
                  </a:cubicBezTo>
                  <a:cubicBezTo>
                    <a:pt x="84" y="22"/>
                    <a:pt x="82" y="16"/>
                    <a:pt x="85" y="11"/>
                  </a:cubicBezTo>
                  <a:cubicBezTo>
                    <a:pt x="86" y="9"/>
                    <a:pt x="88" y="7"/>
                    <a:pt x="90" y="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6" y="130"/>
                    <a:pt x="6" y="130"/>
                    <a:pt x="6" y="130"/>
                  </a:cubicBezTo>
                  <a:cubicBezTo>
                    <a:pt x="0" y="142"/>
                    <a:pt x="4" y="157"/>
                    <a:pt x="15" y="163"/>
                  </a:cubicBezTo>
                  <a:cubicBezTo>
                    <a:pt x="101" y="210"/>
                    <a:pt x="101" y="210"/>
                    <a:pt x="101" y="210"/>
                  </a:cubicBezTo>
                  <a:cubicBezTo>
                    <a:pt x="101" y="156"/>
                    <a:pt x="101" y="156"/>
                    <a:pt x="101" y="156"/>
                  </a:cubicBezTo>
                  <a:cubicBezTo>
                    <a:pt x="28" y="116"/>
                    <a:pt x="28" y="116"/>
                    <a:pt x="28" y="116"/>
                  </a:cubicBezTo>
                  <a:cubicBezTo>
                    <a:pt x="27" y="116"/>
                    <a:pt x="27" y="114"/>
                    <a:pt x="27" y="113"/>
                  </a:cubicBezTo>
                  <a:cubicBezTo>
                    <a:pt x="28" y="112"/>
                    <a:pt x="29" y="112"/>
                    <a:pt x="30" y="112"/>
                  </a:cubicBezTo>
                  <a:cubicBezTo>
                    <a:pt x="101" y="151"/>
                    <a:pt x="101" y="151"/>
                    <a:pt x="101" y="151"/>
                  </a:cubicBezTo>
                  <a:cubicBezTo>
                    <a:pt x="101" y="129"/>
                    <a:pt x="101" y="129"/>
                    <a:pt x="101" y="129"/>
                  </a:cubicBezTo>
                  <a:cubicBezTo>
                    <a:pt x="40" y="95"/>
                    <a:pt x="40" y="95"/>
                    <a:pt x="40" y="95"/>
                  </a:cubicBezTo>
                  <a:cubicBezTo>
                    <a:pt x="39" y="95"/>
                    <a:pt x="38" y="93"/>
                    <a:pt x="39" y="92"/>
                  </a:cubicBezTo>
                  <a:cubicBezTo>
                    <a:pt x="40" y="91"/>
                    <a:pt x="41" y="91"/>
                    <a:pt x="42" y="91"/>
                  </a:cubicBezTo>
                  <a:cubicBezTo>
                    <a:pt x="101" y="124"/>
                    <a:pt x="101" y="124"/>
                    <a:pt x="101" y="124"/>
                  </a:cubicBezTo>
                  <a:cubicBezTo>
                    <a:pt x="101" y="101"/>
                    <a:pt x="101" y="101"/>
                    <a:pt x="101" y="101"/>
                  </a:cubicBezTo>
                  <a:cubicBezTo>
                    <a:pt x="51" y="74"/>
                    <a:pt x="51" y="74"/>
                    <a:pt x="51" y="74"/>
                  </a:cubicBezTo>
                  <a:cubicBezTo>
                    <a:pt x="50" y="74"/>
                    <a:pt x="50" y="72"/>
                    <a:pt x="51" y="71"/>
                  </a:cubicBezTo>
                  <a:cubicBezTo>
                    <a:pt x="51" y="70"/>
                    <a:pt x="53" y="70"/>
                    <a:pt x="54" y="70"/>
                  </a:cubicBezTo>
                  <a:cubicBezTo>
                    <a:pt x="101" y="96"/>
                    <a:pt x="101" y="96"/>
                    <a:pt x="101" y="96"/>
                  </a:cubicBezTo>
                  <a:cubicBezTo>
                    <a:pt x="101" y="74"/>
                    <a:pt x="101" y="74"/>
                    <a:pt x="101" y="74"/>
                  </a:cubicBezTo>
                  <a:cubicBezTo>
                    <a:pt x="63" y="53"/>
                    <a:pt x="63" y="53"/>
                    <a:pt x="63" y="53"/>
                  </a:cubicBezTo>
                  <a:cubicBezTo>
                    <a:pt x="62" y="53"/>
                    <a:pt x="62" y="51"/>
                    <a:pt x="62" y="50"/>
                  </a:cubicBezTo>
                  <a:cubicBezTo>
                    <a:pt x="63" y="49"/>
                    <a:pt x="64" y="49"/>
                    <a:pt x="65" y="49"/>
                  </a:cubicBezTo>
                  <a:cubicBezTo>
                    <a:pt x="101" y="69"/>
                    <a:pt x="101" y="69"/>
                    <a:pt x="101" y="69"/>
                  </a:cubicBezTo>
                  <a:lnTo>
                    <a:pt x="101" y="22"/>
                  </a:lnTo>
                  <a:close/>
                </a:path>
              </a:pathLst>
            </a:custGeom>
            <a:solidFill>
              <a:schemeClr val="dk1">
                <a:lumMod val="100000"/>
              </a:schemeClr>
            </a:solidFill>
            <a:ln>
              <a:noFill/>
            </a:ln>
            <a:extLst/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33">
                <a:defRPr/>
              </a:pPr>
              <a:endParaRPr lang="id-ID" sz="1349" kern="0">
                <a:solidFill>
                  <a:prstClr val="black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104" name="Freeform 58">
              <a:extLst>
                <a:ext uri="{FF2B5EF4-FFF2-40B4-BE49-F238E27FC236}">
                  <a16:creationId xmlns:a16="http://schemas.microsoft.com/office/drawing/2014/main" id="{AF1A32C9-F9D0-4471-BB6F-91BF990FCCD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60053" y="2415313"/>
              <a:ext cx="385662" cy="390423"/>
            </a:xfrm>
            <a:custGeom>
              <a:avLst/>
              <a:gdLst>
                <a:gd name="T0" fmla="*/ 189 w 236"/>
                <a:gd name="T1" fmla="*/ 60 h 239"/>
                <a:gd name="T2" fmla="*/ 196 w 236"/>
                <a:gd name="T3" fmla="*/ 122 h 239"/>
                <a:gd name="T4" fmla="*/ 198 w 236"/>
                <a:gd name="T5" fmla="*/ 136 h 239"/>
                <a:gd name="T6" fmla="*/ 208 w 236"/>
                <a:gd name="T7" fmla="*/ 157 h 239"/>
                <a:gd name="T8" fmla="*/ 189 w 236"/>
                <a:gd name="T9" fmla="*/ 195 h 239"/>
                <a:gd name="T10" fmla="*/ 168 w 236"/>
                <a:gd name="T11" fmla="*/ 156 h 239"/>
                <a:gd name="T12" fmla="*/ 168 w 236"/>
                <a:gd name="T13" fmla="*/ 78 h 239"/>
                <a:gd name="T14" fmla="*/ 182 w 236"/>
                <a:gd name="T15" fmla="*/ 92 h 239"/>
                <a:gd name="T16" fmla="*/ 185 w 236"/>
                <a:gd name="T17" fmla="*/ 107 h 239"/>
                <a:gd name="T18" fmla="*/ 189 w 236"/>
                <a:gd name="T19" fmla="*/ 141 h 239"/>
                <a:gd name="T20" fmla="*/ 189 w 236"/>
                <a:gd name="T21" fmla="*/ 130 h 239"/>
                <a:gd name="T22" fmla="*/ 168 w 236"/>
                <a:gd name="T23" fmla="*/ 155 h 239"/>
                <a:gd name="T24" fmla="*/ 160 w 236"/>
                <a:gd name="T25" fmla="*/ 138 h 239"/>
                <a:gd name="T26" fmla="*/ 165 w 236"/>
                <a:gd name="T27" fmla="*/ 172 h 239"/>
                <a:gd name="T28" fmla="*/ 168 w 236"/>
                <a:gd name="T29" fmla="*/ 16 h 239"/>
                <a:gd name="T30" fmla="*/ 163 w 236"/>
                <a:gd name="T31" fmla="*/ 49 h 239"/>
                <a:gd name="T32" fmla="*/ 168 w 236"/>
                <a:gd name="T33" fmla="*/ 78 h 239"/>
                <a:gd name="T34" fmla="*/ 159 w 236"/>
                <a:gd name="T35" fmla="*/ 118 h 239"/>
                <a:gd name="T36" fmla="*/ 159 w 236"/>
                <a:gd name="T37" fmla="*/ 209 h 239"/>
                <a:gd name="T38" fmla="*/ 159 w 236"/>
                <a:gd name="T39" fmla="*/ 5 h 239"/>
                <a:gd name="T40" fmla="*/ 159 w 236"/>
                <a:gd name="T41" fmla="*/ 40 h 239"/>
                <a:gd name="T42" fmla="*/ 144 w 236"/>
                <a:gd name="T43" fmla="*/ 89 h 239"/>
                <a:gd name="T44" fmla="*/ 159 w 236"/>
                <a:gd name="T45" fmla="*/ 108 h 239"/>
                <a:gd name="T46" fmla="*/ 159 w 236"/>
                <a:gd name="T47" fmla="*/ 136 h 239"/>
                <a:gd name="T48" fmla="*/ 144 w 236"/>
                <a:gd name="T49" fmla="*/ 162 h 239"/>
                <a:gd name="T50" fmla="*/ 151 w 236"/>
                <a:gd name="T51" fmla="*/ 143 h 239"/>
                <a:gd name="T52" fmla="*/ 146 w 236"/>
                <a:gd name="T53" fmla="*/ 109 h 239"/>
                <a:gd name="T54" fmla="*/ 123 w 236"/>
                <a:gd name="T55" fmla="*/ 7 h 239"/>
                <a:gd name="T56" fmla="*/ 144 w 236"/>
                <a:gd name="T57" fmla="*/ 0 h 239"/>
                <a:gd name="T58" fmla="*/ 144 w 236"/>
                <a:gd name="T59" fmla="*/ 187 h 239"/>
                <a:gd name="T60" fmla="*/ 123 w 236"/>
                <a:gd name="T61" fmla="*/ 225 h 239"/>
                <a:gd name="T62" fmla="*/ 140 w 236"/>
                <a:gd name="T63" fmla="*/ 96 h 239"/>
                <a:gd name="T64" fmla="*/ 123 w 236"/>
                <a:gd name="T65" fmla="*/ 135 h 239"/>
                <a:gd name="T66" fmla="*/ 137 w 236"/>
                <a:gd name="T67" fmla="*/ 113 h 239"/>
                <a:gd name="T68" fmla="*/ 123 w 236"/>
                <a:gd name="T69" fmla="*/ 82 h 239"/>
                <a:gd name="T70" fmla="*/ 125 w 236"/>
                <a:gd name="T71" fmla="*/ 171 h 239"/>
                <a:gd name="T72" fmla="*/ 123 w 236"/>
                <a:gd name="T73" fmla="*/ 7 h 239"/>
                <a:gd name="T74" fmla="*/ 123 w 236"/>
                <a:gd name="T75" fmla="*/ 7 h 239"/>
                <a:gd name="T76" fmla="*/ 123 w 236"/>
                <a:gd name="T77" fmla="*/ 177 h 239"/>
                <a:gd name="T78" fmla="*/ 121 w 236"/>
                <a:gd name="T79" fmla="*/ 162 h 239"/>
                <a:gd name="T80" fmla="*/ 123 w 236"/>
                <a:gd name="T81" fmla="*/ 135 h 239"/>
                <a:gd name="T82" fmla="*/ 99 w 236"/>
                <a:gd name="T83" fmla="*/ 124 h 239"/>
                <a:gd name="T84" fmla="*/ 106 w 236"/>
                <a:gd name="T85" fmla="*/ 164 h 239"/>
                <a:gd name="T86" fmla="*/ 108 w 236"/>
                <a:gd name="T87" fmla="*/ 179 h 239"/>
                <a:gd name="T88" fmla="*/ 118 w 236"/>
                <a:gd name="T89" fmla="*/ 199 h 239"/>
                <a:gd name="T90" fmla="*/ 123 w 236"/>
                <a:gd name="T91" fmla="*/ 99 h 239"/>
                <a:gd name="T92" fmla="*/ 99 w 236"/>
                <a:gd name="T93" fmla="*/ 18 h 239"/>
                <a:gd name="T94" fmla="*/ 99 w 236"/>
                <a:gd name="T95" fmla="*/ 18 h 239"/>
                <a:gd name="T96" fmla="*/ 89 w 236"/>
                <a:gd name="T97" fmla="*/ 212 h 239"/>
                <a:gd name="T98" fmla="*/ 99 w 236"/>
                <a:gd name="T99" fmla="*/ 183 h 239"/>
                <a:gd name="T100" fmla="*/ 71 w 236"/>
                <a:gd name="T101" fmla="*/ 227 h 239"/>
                <a:gd name="T102" fmla="*/ 95 w 236"/>
                <a:gd name="T103" fmla="*/ 117 h 239"/>
                <a:gd name="T104" fmla="*/ 71 w 236"/>
                <a:gd name="T105" fmla="*/ 160 h 239"/>
                <a:gd name="T106" fmla="*/ 92 w 236"/>
                <a:gd name="T107" fmla="*/ 134 h 239"/>
                <a:gd name="T108" fmla="*/ 71 w 236"/>
                <a:gd name="T109" fmla="*/ 107 h 239"/>
                <a:gd name="T110" fmla="*/ 7 w 236"/>
                <a:gd name="T111" fmla="*/ 91 h 239"/>
                <a:gd name="T112" fmla="*/ 70 w 236"/>
                <a:gd name="T113" fmla="*/ 181 h 239"/>
                <a:gd name="T114" fmla="*/ 71 w 236"/>
                <a:gd name="T115" fmla="*/ 149 h 239"/>
                <a:gd name="T116" fmla="*/ 52 w 236"/>
                <a:gd name="T117" fmla="*/ 133 h 239"/>
                <a:gd name="T118" fmla="*/ 35 w 236"/>
                <a:gd name="T119" fmla="*/ 109 h 239"/>
                <a:gd name="T120" fmla="*/ 71 w 236"/>
                <a:gd name="T121" fmla="*/ 31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36" h="239">
                  <a:moveTo>
                    <a:pt x="189" y="195"/>
                  </a:moveTo>
                  <a:cubicBezTo>
                    <a:pt x="216" y="182"/>
                    <a:pt x="216" y="182"/>
                    <a:pt x="216" y="182"/>
                  </a:cubicBezTo>
                  <a:cubicBezTo>
                    <a:pt x="230" y="176"/>
                    <a:pt x="236" y="159"/>
                    <a:pt x="229" y="146"/>
                  </a:cubicBezTo>
                  <a:cubicBezTo>
                    <a:pt x="189" y="60"/>
                    <a:pt x="189" y="60"/>
                    <a:pt x="189" y="60"/>
                  </a:cubicBezTo>
                  <a:cubicBezTo>
                    <a:pt x="189" y="107"/>
                    <a:pt x="189" y="107"/>
                    <a:pt x="189" y="107"/>
                  </a:cubicBezTo>
                  <a:cubicBezTo>
                    <a:pt x="190" y="108"/>
                    <a:pt x="190" y="108"/>
                    <a:pt x="190" y="109"/>
                  </a:cubicBezTo>
                  <a:cubicBezTo>
                    <a:pt x="196" y="122"/>
                    <a:pt x="196" y="122"/>
                    <a:pt x="196" y="122"/>
                  </a:cubicBezTo>
                  <a:cubicBezTo>
                    <a:pt x="196" y="122"/>
                    <a:pt x="196" y="122"/>
                    <a:pt x="196" y="122"/>
                  </a:cubicBezTo>
                  <a:cubicBezTo>
                    <a:pt x="197" y="124"/>
                    <a:pt x="196" y="126"/>
                    <a:pt x="194" y="127"/>
                  </a:cubicBezTo>
                  <a:cubicBezTo>
                    <a:pt x="189" y="130"/>
                    <a:pt x="189" y="130"/>
                    <a:pt x="189" y="130"/>
                  </a:cubicBezTo>
                  <a:cubicBezTo>
                    <a:pt x="189" y="141"/>
                    <a:pt x="189" y="141"/>
                    <a:pt x="189" y="141"/>
                  </a:cubicBezTo>
                  <a:cubicBezTo>
                    <a:pt x="198" y="136"/>
                    <a:pt x="198" y="136"/>
                    <a:pt x="198" y="136"/>
                  </a:cubicBezTo>
                  <a:cubicBezTo>
                    <a:pt x="201" y="135"/>
                    <a:pt x="203" y="136"/>
                    <a:pt x="204" y="138"/>
                  </a:cubicBezTo>
                  <a:cubicBezTo>
                    <a:pt x="210" y="151"/>
                    <a:pt x="210" y="151"/>
                    <a:pt x="210" y="151"/>
                  </a:cubicBezTo>
                  <a:cubicBezTo>
                    <a:pt x="210" y="151"/>
                    <a:pt x="210" y="151"/>
                    <a:pt x="210" y="151"/>
                  </a:cubicBezTo>
                  <a:cubicBezTo>
                    <a:pt x="211" y="153"/>
                    <a:pt x="210" y="156"/>
                    <a:pt x="208" y="157"/>
                  </a:cubicBezTo>
                  <a:cubicBezTo>
                    <a:pt x="189" y="166"/>
                    <a:pt x="189" y="166"/>
                    <a:pt x="189" y="166"/>
                  </a:cubicBezTo>
                  <a:lnTo>
                    <a:pt x="189" y="195"/>
                  </a:lnTo>
                  <a:close/>
                  <a:moveTo>
                    <a:pt x="168" y="204"/>
                  </a:moveTo>
                  <a:cubicBezTo>
                    <a:pt x="189" y="195"/>
                    <a:pt x="189" y="195"/>
                    <a:pt x="189" y="195"/>
                  </a:cubicBezTo>
                  <a:cubicBezTo>
                    <a:pt x="189" y="166"/>
                    <a:pt x="189" y="166"/>
                    <a:pt x="189" y="166"/>
                  </a:cubicBezTo>
                  <a:cubicBezTo>
                    <a:pt x="180" y="170"/>
                    <a:pt x="180" y="170"/>
                    <a:pt x="180" y="170"/>
                  </a:cubicBezTo>
                  <a:cubicBezTo>
                    <a:pt x="178" y="171"/>
                    <a:pt x="175" y="170"/>
                    <a:pt x="174" y="168"/>
                  </a:cubicBezTo>
                  <a:cubicBezTo>
                    <a:pt x="168" y="156"/>
                    <a:pt x="168" y="156"/>
                    <a:pt x="168" y="156"/>
                  </a:cubicBezTo>
                  <a:cubicBezTo>
                    <a:pt x="168" y="204"/>
                    <a:pt x="168" y="204"/>
                    <a:pt x="168" y="204"/>
                  </a:cubicBezTo>
                  <a:close/>
                  <a:moveTo>
                    <a:pt x="189" y="60"/>
                  </a:moveTo>
                  <a:cubicBezTo>
                    <a:pt x="168" y="16"/>
                    <a:pt x="168" y="16"/>
                    <a:pt x="168" y="16"/>
                  </a:cubicBezTo>
                  <a:cubicBezTo>
                    <a:pt x="168" y="78"/>
                    <a:pt x="168" y="78"/>
                    <a:pt x="168" y="78"/>
                  </a:cubicBezTo>
                  <a:cubicBezTo>
                    <a:pt x="171" y="77"/>
                    <a:pt x="171" y="77"/>
                    <a:pt x="171" y="77"/>
                  </a:cubicBezTo>
                  <a:cubicBezTo>
                    <a:pt x="173" y="76"/>
                    <a:pt x="175" y="77"/>
                    <a:pt x="176" y="79"/>
                  </a:cubicBezTo>
                  <a:cubicBezTo>
                    <a:pt x="182" y="92"/>
                    <a:pt x="182" y="92"/>
                    <a:pt x="182" y="92"/>
                  </a:cubicBezTo>
                  <a:cubicBezTo>
                    <a:pt x="182" y="92"/>
                    <a:pt x="182" y="92"/>
                    <a:pt x="182" y="92"/>
                  </a:cubicBezTo>
                  <a:cubicBezTo>
                    <a:pt x="183" y="94"/>
                    <a:pt x="182" y="97"/>
                    <a:pt x="180" y="98"/>
                  </a:cubicBezTo>
                  <a:cubicBezTo>
                    <a:pt x="168" y="103"/>
                    <a:pt x="168" y="103"/>
                    <a:pt x="168" y="103"/>
                  </a:cubicBezTo>
                  <a:cubicBezTo>
                    <a:pt x="168" y="114"/>
                    <a:pt x="168" y="114"/>
                    <a:pt x="168" y="114"/>
                  </a:cubicBezTo>
                  <a:cubicBezTo>
                    <a:pt x="185" y="107"/>
                    <a:pt x="185" y="107"/>
                    <a:pt x="185" y="107"/>
                  </a:cubicBezTo>
                  <a:cubicBezTo>
                    <a:pt x="186" y="106"/>
                    <a:pt x="188" y="106"/>
                    <a:pt x="189" y="107"/>
                  </a:cubicBezTo>
                  <a:cubicBezTo>
                    <a:pt x="189" y="60"/>
                    <a:pt x="189" y="60"/>
                    <a:pt x="189" y="60"/>
                  </a:cubicBezTo>
                  <a:close/>
                  <a:moveTo>
                    <a:pt x="189" y="130"/>
                  </a:moveTo>
                  <a:cubicBezTo>
                    <a:pt x="189" y="141"/>
                    <a:pt x="189" y="141"/>
                    <a:pt x="189" y="141"/>
                  </a:cubicBezTo>
                  <a:cubicBezTo>
                    <a:pt x="170" y="150"/>
                    <a:pt x="170" y="150"/>
                    <a:pt x="170" y="150"/>
                  </a:cubicBezTo>
                  <a:cubicBezTo>
                    <a:pt x="169" y="150"/>
                    <a:pt x="169" y="151"/>
                    <a:pt x="168" y="151"/>
                  </a:cubicBezTo>
                  <a:cubicBezTo>
                    <a:pt x="168" y="139"/>
                    <a:pt x="168" y="139"/>
                    <a:pt x="168" y="139"/>
                  </a:cubicBezTo>
                  <a:lnTo>
                    <a:pt x="189" y="130"/>
                  </a:lnTo>
                  <a:close/>
                  <a:moveTo>
                    <a:pt x="159" y="209"/>
                  </a:moveTo>
                  <a:cubicBezTo>
                    <a:pt x="168" y="204"/>
                    <a:pt x="168" y="204"/>
                    <a:pt x="168" y="204"/>
                  </a:cubicBezTo>
                  <a:cubicBezTo>
                    <a:pt x="168" y="156"/>
                    <a:pt x="168" y="156"/>
                    <a:pt x="168" y="156"/>
                  </a:cubicBezTo>
                  <a:cubicBezTo>
                    <a:pt x="168" y="155"/>
                    <a:pt x="168" y="155"/>
                    <a:pt x="168" y="155"/>
                  </a:cubicBezTo>
                  <a:cubicBezTo>
                    <a:pt x="168" y="154"/>
                    <a:pt x="168" y="152"/>
                    <a:pt x="168" y="151"/>
                  </a:cubicBezTo>
                  <a:cubicBezTo>
                    <a:pt x="168" y="139"/>
                    <a:pt x="168" y="139"/>
                    <a:pt x="168" y="139"/>
                  </a:cubicBezTo>
                  <a:cubicBezTo>
                    <a:pt x="166" y="141"/>
                    <a:pt x="166" y="141"/>
                    <a:pt x="166" y="141"/>
                  </a:cubicBezTo>
                  <a:cubicBezTo>
                    <a:pt x="164" y="142"/>
                    <a:pt x="161" y="141"/>
                    <a:pt x="160" y="138"/>
                  </a:cubicBezTo>
                  <a:cubicBezTo>
                    <a:pt x="159" y="136"/>
                    <a:pt x="159" y="136"/>
                    <a:pt x="159" y="136"/>
                  </a:cubicBezTo>
                  <a:cubicBezTo>
                    <a:pt x="159" y="160"/>
                    <a:pt x="159" y="160"/>
                    <a:pt x="159" y="160"/>
                  </a:cubicBezTo>
                  <a:cubicBezTo>
                    <a:pt x="165" y="172"/>
                    <a:pt x="165" y="172"/>
                    <a:pt x="165" y="172"/>
                  </a:cubicBezTo>
                  <a:cubicBezTo>
                    <a:pt x="165" y="172"/>
                    <a:pt x="165" y="172"/>
                    <a:pt x="165" y="172"/>
                  </a:cubicBezTo>
                  <a:cubicBezTo>
                    <a:pt x="166" y="175"/>
                    <a:pt x="165" y="177"/>
                    <a:pt x="163" y="178"/>
                  </a:cubicBezTo>
                  <a:cubicBezTo>
                    <a:pt x="159" y="180"/>
                    <a:pt x="159" y="180"/>
                    <a:pt x="159" y="180"/>
                  </a:cubicBezTo>
                  <a:cubicBezTo>
                    <a:pt x="159" y="209"/>
                    <a:pt x="159" y="209"/>
                    <a:pt x="159" y="209"/>
                  </a:cubicBezTo>
                  <a:close/>
                  <a:moveTo>
                    <a:pt x="168" y="16"/>
                  </a:moveTo>
                  <a:cubicBezTo>
                    <a:pt x="168" y="15"/>
                    <a:pt x="168" y="15"/>
                    <a:pt x="168" y="15"/>
                  </a:cubicBezTo>
                  <a:cubicBezTo>
                    <a:pt x="166" y="11"/>
                    <a:pt x="163" y="7"/>
                    <a:pt x="159" y="5"/>
                  </a:cubicBezTo>
                  <a:cubicBezTo>
                    <a:pt x="159" y="40"/>
                    <a:pt x="159" y="40"/>
                    <a:pt x="159" y="40"/>
                  </a:cubicBezTo>
                  <a:cubicBezTo>
                    <a:pt x="163" y="49"/>
                    <a:pt x="163" y="49"/>
                    <a:pt x="163" y="49"/>
                  </a:cubicBezTo>
                  <a:cubicBezTo>
                    <a:pt x="163" y="49"/>
                    <a:pt x="163" y="49"/>
                    <a:pt x="163" y="49"/>
                  </a:cubicBezTo>
                  <a:cubicBezTo>
                    <a:pt x="166" y="55"/>
                    <a:pt x="164" y="61"/>
                    <a:pt x="159" y="65"/>
                  </a:cubicBezTo>
                  <a:cubicBezTo>
                    <a:pt x="159" y="82"/>
                    <a:pt x="159" y="82"/>
                    <a:pt x="159" y="82"/>
                  </a:cubicBezTo>
                  <a:cubicBezTo>
                    <a:pt x="168" y="78"/>
                    <a:pt x="168" y="78"/>
                    <a:pt x="168" y="78"/>
                  </a:cubicBezTo>
                  <a:cubicBezTo>
                    <a:pt x="168" y="16"/>
                    <a:pt x="168" y="16"/>
                    <a:pt x="168" y="16"/>
                  </a:cubicBezTo>
                  <a:close/>
                  <a:moveTo>
                    <a:pt x="168" y="103"/>
                  </a:moveTo>
                  <a:cubicBezTo>
                    <a:pt x="168" y="114"/>
                    <a:pt x="168" y="114"/>
                    <a:pt x="168" y="114"/>
                  </a:cubicBezTo>
                  <a:cubicBezTo>
                    <a:pt x="159" y="118"/>
                    <a:pt x="159" y="118"/>
                    <a:pt x="159" y="118"/>
                  </a:cubicBezTo>
                  <a:cubicBezTo>
                    <a:pt x="159" y="108"/>
                    <a:pt x="159" y="108"/>
                    <a:pt x="159" y="108"/>
                  </a:cubicBezTo>
                  <a:lnTo>
                    <a:pt x="168" y="103"/>
                  </a:lnTo>
                  <a:close/>
                  <a:moveTo>
                    <a:pt x="144" y="216"/>
                  </a:moveTo>
                  <a:cubicBezTo>
                    <a:pt x="159" y="209"/>
                    <a:pt x="159" y="209"/>
                    <a:pt x="159" y="209"/>
                  </a:cubicBezTo>
                  <a:cubicBezTo>
                    <a:pt x="159" y="180"/>
                    <a:pt x="159" y="180"/>
                    <a:pt x="159" y="180"/>
                  </a:cubicBezTo>
                  <a:cubicBezTo>
                    <a:pt x="144" y="187"/>
                    <a:pt x="144" y="187"/>
                    <a:pt x="144" y="187"/>
                  </a:cubicBezTo>
                  <a:cubicBezTo>
                    <a:pt x="144" y="216"/>
                    <a:pt x="144" y="216"/>
                    <a:pt x="144" y="216"/>
                  </a:cubicBezTo>
                  <a:close/>
                  <a:moveTo>
                    <a:pt x="159" y="5"/>
                  </a:moveTo>
                  <a:cubicBezTo>
                    <a:pt x="155" y="2"/>
                    <a:pt x="149" y="0"/>
                    <a:pt x="144" y="0"/>
                  </a:cubicBezTo>
                  <a:cubicBezTo>
                    <a:pt x="144" y="22"/>
                    <a:pt x="144" y="22"/>
                    <a:pt x="144" y="22"/>
                  </a:cubicBezTo>
                  <a:cubicBezTo>
                    <a:pt x="148" y="23"/>
                    <a:pt x="152" y="25"/>
                    <a:pt x="154" y="30"/>
                  </a:cubicBezTo>
                  <a:cubicBezTo>
                    <a:pt x="159" y="40"/>
                    <a:pt x="159" y="40"/>
                    <a:pt x="159" y="40"/>
                  </a:cubicBezTo>
                  <a:cubicBezTo>
                    <a:pt x="159" y="5"/>
                    <a:pt x="159" y="5"/>
                    <a:pt x="159" y="5"/>
                  </a:cubicBezTo>
                  <a:close/>
                  <a:moveTo>
                    <a:pt x="159" y="65"/>
                  </a:moveTo>
                  <a:cubicBezTo>
                    <a:pt x="159" y="82"/>
                    <a:pt x="159" y="82"/>
                    <a:pt x="159" y="82"/>
                  </a:cubicBezTo>
                  <a:cubicBezTo>
                    <a:pt x="144" y="89"/>
                    <a:pt x="144" y="89"/>
                    <a:pt x="144" y="89"/>
                  </a:cubicBezTo>
                  <a:cubicBezTo>
                    <a:pt x="144" y="72"/>
                    <a:pt x="144" y="72"/>
                    <a:pt x="144" y="72"/>
                  </a:cubicBezTo>
                  <a:cubicBezTo>
                    <a:pt x="157" y="66"/>
                    <a:pt x="157" y="66"/>
                    <a:pt x="157" y="66"/>
                  </a:cubicBezTo>
                  <a:cubicBezTo>
                    <a:pt x="158" y="66"/>
                    <a:pt x="159" y="66"/>
                    <a:pt x="159" y="65"/>
                  </a:cubicBezTo>
                  <a:close/>
                  <a:moveTo>
                    <a:pt x="159" y="108"/>
                  </a:moveTo>
                  <a:cubicBezTo>
                    <a:pt x="159" y="118"/>
                    <a:pt x="159" y="118"/>
                    <a:pt x="159" y="118"/>
                  </a:cubicBezTo>
                  <a:cubicBezTo>
                    <a:pt x="156" y="120"/>
                    <a:pt x="156" y="120"/>
                    <a:pt x="156" y="120"/>
                  </a:cubicBezTo>
                  <a:cubicBezTo>
                    <a:pt x="154" y="121"/>
                    <a:pt x="153" y="123"/>
                    <a:pt x="154" y="126"/>
                  </a:cubicBezTo>
                  <a:cubicBezTo>
                    <a:pt x="159" y="136"/>
                    <a:pt x="159" y="136"/>
                    <a:pt x="159" y="136"/>
                  </a:cubicBezTo>
                  <a:cubicBezTo>
                    <a:pt x="159" y="160"/>
                    <a:pt x="159" y="160"/>
                    <a:pt x="159" y="160"/>
                  </a:cubicBezTo>
                  <a:cubicBezTo>
                    <a:pt x="159" y="159"/>
                    <a:pt x="159" y="159"/>
                    <a:pt x="159" y="159"/>
                  </a:cubicBezTo>
                  <a:cubicBezTo>
                    <a:pt x="158" y="157"/>
                    <a:pt x="155" y="156"/>
                    <a:pt x="153" y="157"/>
                  </a:cubicBezTo>
                  <a:cubicBezTo>
                    <a:pt x="144" y="162"/>
                    <a:pt x="144" y="162"/>
                    <a:pt x="144" y="162"/>
                  </a:cubicBezTo>
                  <a:cubicBezTo>
                    <a:pt x="144" y="151"/>
                    <a:pt x="144" y="151"/>
                    <a:pt x="144" y="151"/>
                  </a:cubicBezTo>
                  <a:cubicBezTo>
                    <a:pt x="149" y="148"/>
                    <a:pt x="149" y="148"/>
                    <a:pt x="149" y="148"/>
                  </a:cubicBezTo>
                  <a:cubicBezTo>
                    <a:pt x="151" y="147"/>
                    <a:pt x="152" y="145"/>
                    <a:pt x="151" y="143"/>
                  </a:cubicBezTo>
                  <a:cubicBezTo>
                    <a:pt x="151" y="143"/>
                    <a:pt x="151" y="143"/>
                    <a:pt x="151" y="143"/>
                  </a:cubicBezTo>
                  <a:cubicBezTo>
                    <a:pt x="145" y="130"/>
                    <a:pt x="145" y="130"/>
                    <a:pt x="145" y="130"/>
                  </a:cubicBezTo>
                  <a:cubicBezTo>
                    <a:pt x="145" y="129"/>
                    <a:pt x="144" y="129"/>
                    <a:pt x="144" y="128"/>
                  </a:cubicBezTo>
                  <a:cubicBezTo>
                    <a:pt x="144" y="104"/>
                    <a:pt x="144" y="104"/>
                    <a:pt x="144" y="104"/>
                  </a:cubicBezTo>
                  <a:cubicBezTo>
                    <a:pt x="146" y="109"/>
                    <a:pt x="146" y="109"/>
                    <a:pt x="146" y="109"/>
                  </a:cubicBezTo>
                  <a:cubicBezTo>
                    <a:pt x="147" y="111"/>
                    <a:pt x="150" y="112"/>
                    <a:pt x="152" y="111"/>
                  </a:cubicBezTo>
                  <a:lnTo>
                    <a:pt x="159" y="108"/>
                  </a:lnTo>
                  <a:close/>
                  <a:moveTo>
                    <a:pt x="132" y="2"/>
                  </a:moveTo>
                  <a:cubicBezTo>
                    <a:pt x="123" y="7"/>
                    <a:pt x="123" y="7"/>
                    <a:pt x="123" y="7"/>
                  </a:cubicBezTo>
                  <a:cubicBezTo>
                    <a:pt x="123" y="30"/>
                    <a:pt x="123" y="30"/>
                    <a:pt x="123" y="30"/>
                  </a:cubicBezTo>
                  <a:cubicBezTo>
                    <a:pt x="137" y="23"/>
                    <a:pt x="137" y="23"/>
                    <a:pt x="137" y="23"/>
                  </a:cubicBezTo>
                  <a:cubicBezTo>
                    <a:pt x="139" y="22"/>
                    <a:pt x="142" y="22"/>
                    <a:pt x="144" y="22"/>
                  </a:cubicBezTo>
                  <a:cubicBezTo>
                    <a:pt x="144" y="0"/>
                    <a:pt x="144" y="0"/>
                    <a:pt x="144" y="0"/>
                  </a:cubicBezTo>
                  <a:cubicBezTo>
                    <a:pt x="140" y="0"/>
                    <a:pt x="136" y="1"/>
                    <a:pt x="132" y="2"/>
                  </a:cubicBezTo>
                  <a:close/>
                  <a:moveTo>
                    <a:pt x="123" y="225"/>
                  </a:moveTo>
                  <a:cubicBezTo>
                    <a:pt x="144" y="216"/>
                    <a:pt x="144" y="216"/>
                    <a:pt x="144" y="216"/>
                  </a:cubicBezTo>
                  <a:cubicBezTo>
                    <a:pt x="144" y="187"/>
                    <a:pt x="144" y="187"/>
                    <a:pt x="144" y="187"/>
                  </a:cubicBezTo>
                  <a:cubicBezTo>
                    <a:pt x="135" y="191"/>
                    <a:pt x="135" y="191"/>
                    <a:pt x="135" y="191"/>
                  </a:cubicBezTo>
                  <a:cubicBezTo>
                    <a:pt x="133" y="192"/>
                    <a:pt x="130" y="191"/>
                    <a:pt x="129" y="189"/>
                  </a:cubicBezTo>
                  <a:cubicBezTo>
                    <a:pt x="123" y="177"/>
                    <a:pt x="123" y="177"/>
                    <a:pt x="123" y="177"/>
                  </a:cubicBezTo>
                  <a:cubicBezTo>
                    <a:pt x="123" y="225"/>
                    <a:pt x="123" y="225"/>
                    <a:pt x="123" y="225"/>
                  </a:cubicBezTo>
                  <a:close/>
                  <a:moveTo>
                    <a:pt x="144" y="72"/>
                  </a:moveTo>
                  <a:cubicBezTo>
                    <a:pt x="144" y="89"/>
                    <a:pt x="144" y="89"/>
                    <a:pt x="144" y="89"/>
                  </a:cubicBezTo>
                  <a:cubicBezTo>
                    <a:pt x="142" y="90"/>
                    <a:pt x="142" y="90"/>
                    <a:pt x="142" y="90"/>
                  </a:cubicBezTo>
                  <a:cubicBezTo>
                    <a:pt x="140" y="91"/>
                    <a:pt x="139" y="94"/>
                    <a:pt x="140" y="96"/>
                  </a:cubicBezTo>
                  <a:cubicBezTo>
                    <a:pt x="144" y="104"/>
                    <a:pt x="144" y="104"/>
                    <a:pt x="144" y="104"/>
                  </a:cubicBezTo>
                  <a:cubicBezTo>
                    <a:pt x="144" y="128"/>
                    <a:pt x="144" y="128"/>
                    <a:pt x="144" y="128"/>
                  </a:cubicBezTo>
                  <a:cubicBezTo>
                    <a:pt x="143" y="127"/>
                    <a:pt x="141" y="127"/>
                    <a:pt x="139" y="128"/>
                  </a:cubicBezTo>
                  <a:cubicBezTo>
                    <a:pt x="123" y="135"/>
                    <a:pt x="123" y="135"/>
                    <a:pt x="123" y="135"/>
                  </a:cubicBezTo>
                  <a:cubicBezTo>
                    <a:pt x="123" y="125"/>
                    <a:pt x="123" y="125"/>
                    <a:pt x="123" y="125"/>
                  </a:cubicBezTo>
                  <a:cubicBezTo>
                    <a:pt x="135" y="119"/>
                    <a:pt x="135" y="119"/>
                    <a:pt x="135" y="119"/>
                  </a:cubicBezTo>
                  <a:cubicBezTo>
                    <a:pt x="137" y="118"/>
                    <a:pt x="138" y="115"/>
                    <a:pt x="137" y="113"/>
                  </a:cubicBezTo>
                  <a:cubicBezTo>
                    <a:pt x="137" y="113"/>
                    <a:pt x="137" y="113"/>
                    <a:pt x="137" y="113"/>
                  </a:cubicBezTo>
                  <a:cubicBezTo>
                    <a:pt x="131" y="100"/>
                    <a:pt x="131" y="100"/>
                    <a:pt x="131" y="100"/>
                  </a:cubicBezTo>
                  <a:cubicBezTo>
                    <a:pt x="130" y="98"/>
                    <a:pt x="128" y="97"/>
                    <a:pt x="126" y="98"/>
                  </a:cubicBezTo>
                  <a:cubicBezTo>
                    <a:pt x="123" y="99"/>
                    <a:pt x="123" y="99"/>
                    <a:pt x="123" y="99"/>
                  </a:cubicBezTo>
                  <a:cubicBezTo>
                    <a:pt x="123" y="82"/>
                    <a:pt x="123" y="82"/>
                    <a:pt x="123" y="82"/>
                  </a:cubicBezTo>
                  <a:cubicBezTo>
                    <a:pt x="144" y="72"/>
                    <a:pt x="144" y="72"/>
                    <a:pt x="144" y="72"/>
                  </a:cubicBezTo>
                  <a:close/>
                  <a:moveTo>
                    <a:pt x="144" y="151"/>
                  </a:moveTo>
                  <a:cubicBezTo>
                    <a:pt x="144" y="162"/>
                    <a:pt x="144" y="162"/>
                    <a:pt x="144" y="162"/>
                  </a:cubicBezTo>
                  <a:cubicBezTo>
                    <a:pt x="125" y="171"/>
                    <a:pt x="125" y="171"/>
                    <a:pt x="125" y="171"/>
                  </a:cubicBezTo>
                  <a:cubicBezTo>
                    <a:pt x="124" y="171"/>
                    <a:pt x="124" y="172"/>
                    <a:pt x="123" y="172"/>
                  </a:cubicBezTo>
                  <a:cubicBezTo>
                    <a:pt x="123" y="161"/>
                    <a:pt x="123" y="161"/>
                    <a:pt x="123" y="161"/>
                  </a:cubicBezTo>
                  <a:lnTo>
                    <a:pt x="144" y="151"/>
                  </a:lnTo>
                  <a:close/>
                  <a:moveTo>
                    <a:pt x="123" y="7"/>
                  </a:moveTo>
                  <a:cubicBezTo>
                    <a:pt x="99" y="18"/>
                    <a:pt x="99" y="18"/>
                    <a:pt x="99" y="18"/>
                  </a:cubicBezTo>
                  <a:cubicBezTo>
                    <a:pt x="99" y="41"/>
                    <a:pt x="99" y="41"/>
                    <a:pt x="99" y="41"/>
                  </a:cubicBezTo>
                  <a:cubicBezTo>
                    <a:pt x="123" y="30"/>
                    <a:pt x="123" y="30"/>
                    <a:pt x="123" y="30"/>
                  </a:cubicBezTo>
                  <a:cubicBezTo>
                    <a:pt x="123" y="7"/>
                    <a:pt x="123" y="7"/>
                    <a:pt x="123" y="7"/>
                  </a:cubicBezTo>
                  <a:close/>
                  <a:moveTo>
                    <a:pt x="99" y="236"/>
                  </a:moveTo>
                  <a:cubicBezTo>
                    <a:pt x="100" y="236"/>
                    <a:pt x="102" y="235"/>
                    <a:pt x="103" y="235"/>
                  </a:cubicBezTo>
                  <a:cubicBezTo>
                    <a:pt x="123" y="225"/>
                    <a:pt x="123" y="225"/>
                    <a:pt x="123" y="225"/>
                  </a:cubicBezTo>
                  <a:cubicBezTo>
                    <a:pt x="123" y="177"/>
                    <a:pt x="123" y="177"/>
                    <a:pt x="123" y="177"/>
                  </a:cubicBezTo>
                  <a:cubicBezTo>
                    <a:pt x="123" y="176"/>
                    <a:pt x="123" y="176"/>
                    <a:pt x="123" y="176"/>
                  </a:cubicBezTo>
                  <a:cubicBezTo>
                    <a:pt x="122" y="175"/>
                    <a:pt x="123" y="174"/>
                    <a:pt x="123" y="172"/>
                  </a:cubicBezTo>
                  <a:cubicBezTo>
                    <a:pt x="123" y="161"/>
                    <a:pt x="123" y="161"/>
                    <a:pt x="123" y="161"/>
                  </a:cubicBezTo>
                  <a:cubicBezTo>
                    <a:pt x="121" y="162"/>
                    <a:pt x="121" y="162"/>
                    <a:pt x="121" y="162"/>
                  </a:cubicBezTo>
                  <a:cubicBezTo>
                    <a:pt x="119" y="163"/>
                    <a:pt x="116" y="162"/>
                    <a:pt x="115" y="159"/>
                  </a:cubicBezTo>
                  <a:cubicBezTo>
                    <a:pt x="109" y="147"/>
                    <a:pt x="109" y="147"/>
                    <a:pt x="109" y="147"/>
                  </a:cubicBezTo>
                  <a:cubicBezTo>
                    <a:pt x="108" y="145"/>
                    <a:pt x="109" y="142"/>
                    <a:pt x="111" y="141"/>
                  </a:cubicBezTo>
                  <a:cubicBezTo>
                    <a:pt x="123" y="135"/>
                    <a:pt x="123" y="135"/>
                    <a:pt x="123" y="135"/>
                  </a:cubicBezTo>
                  <a:cubicBezTo>
                    <a:pt x="123" y="125"/>
                    <a:pt x="123" y="125"/>
                    <a:pt x="123" y="125"/>
                  </a:cubicBezTo>
                  <a:cubicBezTo>
                    <a:pt x="107" y="132"/>
                    <a:pt x="107" y="132"/>
                    <a:pt x="107" y="132"/>
                  </a:cubicBezTo>
                  <a:cubicBezTo>
                    <a:pt x="105" y="133"/>
                    <a:pt x="102" y="132"/>
                    <a:pt x="101" y="130"/>
                  </a:cubicBezTo>
                  <a:cubicBezTo>
                    <a:pt x="99" y="124"/>
                    <a:pt x="99" y="124"/>
                    <a:pt x="99" y="124"/>
                  </a:cubicBezTo>
                  <a:cubicBezTo>
                    <a:pt x="99" y="150"/>
                    <a:pt x="99" y="150"/>
                    <a:pt x="99" y="150"/>
                  </a:cubicBezTo>
                  <a:cubicBezTo>
                    <a:pt x="99" y="150"/>
                    <a:pt x="99" y="151"/>
                    <a:pt x="100" y="151"/>
                  </a:cubicBezTo>
                  <a:cubicBezTo>
                    <a:pt x="106" y="164"/>
                    <a:pt x="106" y="164"/>
                    <a:pt x="106" y="164"/>
                  </a:cubicBezTo>
                  <a:cubicBezTo>
                    <a:pt x="106" y="164"/>
                    <a:pt x="106" y="164"/>
                    <a:pt x="106" y="164"/>
                  </a:cubicBezTo>
                  <a:cubicBezTo>
                    <a:pt x="107" y="166"/>
                    <a:pt x="106" y="169"/>
                    <a:pt x="104" y="170"/>
                  </a:cubicBezTo>
                  <a:cubicBezTo>
                    <a:pt x="99" y="172"/>
                    <a:pt x="99" y="172"/>
                    <a:pt x="99" y="172"/>
                  </a:cubicBezTo>
                  <a:cubicBezTo>
                    <a:pt x="99" y="183"/>
                    <a:pt x="99" y="183"/>
                    <a:pt x="99" y="183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10" y="178"/>
                    <a:pt x="113" y="179"/>
                    <a:pt x="114" y="181"/>
                  </a:cubicBezTo>
                  <a:cubicBezTo>
                    <a:pt x="120" y="194"/>
                    <a:pt x="120" y="194"/>
                    <a:pt x="120" y="194"/>
                  </a:cubicBezTo>
                  <a:cubicBezTo>
                    <a:pt x="120" y="194"/>
                    <a:pt x="120" y="194"/>
                    <a:pt x="120" y="194"/>
                  </a:cubicBezTo>
                  <a:cubicBezTo>
                    <a:pt x="121" y="196"/>
                    <a:pt x="120" y="198"/>
                    <a:pt x="118" y="199"/>
                  </a:cubicBezTo>
                  <a:cubicBezTo>
                    <a:pt x="99" y="208"/>
                    <a:pt x="99" y="208"/>
                    <a:pt x="99" y="208"/>
                  </a:cubicBezTo>
                  <a:cubicBezTo>
                    <a:pt x="99" y="236"/>
                    <a:pt x="99" y="236"/>
                    <a:pt x="99" y="236"/>
                  </a:cubicBezTo>
                  <a:close/>
                  <a:moveTo>
                    <a:pt x="123" y="82"/>
                  </a:moveTo>
                  <a:cubicBezTo>
                    <a:pt x="123" y="99"/>
                    <a:pt x="123" y="99"/>
                    <a:pt x="123" y="99"/>
                  </a:cubicBezTo>
                  <a:cubicBezTo>
                    <a:pt x="99" y="111"/>
                    <a:pt x="99" y="111"/>
                    <a:pt x="99" y="111"/>
                  </a:cubicBezTo>
                  <a:cubicBezTo>
                    <a:pt x="99" y="94"/>
                    <a:pt x="99" y="94"/>
                    <a:pt x="99" y="94"/>
                  </a:cubicBezTo>
                  <a:lnTo>
                    <a:pt x="123" y="82"/>
                  </a:lnTo>
                  <a:close/>
                  <a:moveTo>
                    <a:pt x="99" y="18"/>
                  </a:moveTo>
                  <a:cubicBezTo>
                    <a:pt x="71" y="31"/>
                    <a:pt x="71" y="31"/>
                    <a:pt x="71" y="31"/>
                  </a:cubicBezTo>
                  <a:cubicBezTo>
                    <a:pt x="71" y="54"/>
                    <a:pt x="71" y="54"/>
                    <a:pt x="71" y="54"/>
                  </a:cubicBezTo>
                  <a:cubicBezTo>
                    <a:pt x="99" y="41"/>
                    <a:pt x="99" y="41"/>
                    <a:pt x="99" y="41"/>
                  </a:cubicBezTo>
                  <a:cubicBezTo>
                    <a:pt x="99" y="18"/>
                    <a:pt x="99" y="18"/>
                    <a:pt x="99" y="18"/>
                  </a:cubicBezTo>
                  <a:close/>
                  <a:moveTo>
                    <a:pt x="71" y="227"/>
                  </a:moveTo>
                  <a:cubicBezTo>
                    <a:pt x="77" y="235"/>
                    <a:pt x="88" y="239"/>
                    <a:pt x="99" y="236"/>
                  </a:cubicBezTo>
                  <a:cubicBezTo>
                    <a:pt x="99" y="208"/>
                    <a:pt x="99" y="208"/>
                    <a:pt x="99" y="208"/>
                  </a:cubicBezTo>
                  <a:cubicBezTo>
                    <a:pt x="89" y="212"/>
                    <a:pt x="89" y="212"/>
                    <a:pt x="89" y="212"/>
                  </a:cubicBezTo>
                  <a:cubicBezTo>
                    <a:pt x="87" y="213"/>
                    <a:pt x="85" y="213"/>
                    <a:pt x="84" y="210"/>
                  </a:cubicBezTo>
                  <a:cubicBezTo>
                    <a:pt x="78" y="197"/>
                    <a:pt x="78" y="197"/>
                    <a:pt x="78" y="197"/>
                  </a:cubicBezTo>
                  <a:cubicBezTo>
                    <a:pt x="77" y="195"/>
                    <a:pt x="78" y="193"/>
                    <a:pt x="80" y="192"/>
                  </a:cubicBezTo>
                  <a:cubicBezTo>
                    <a:pt x="99" y="183"/>
                    <a:pt x="99" y="183"/>
                    <a:pt x="99" y="183"/>
                  </a:cubicBezTo>
                  <a:cubicBezTo>
                    <a:pt x="99" y="172"/>
                    <a:pt x="99" y="172"/>
                    <a:pt x="99" y="172"/>
                  </a:cubicBezTo>
                  <a:cubicBezTo>
                    <a:pt x="75" y="183"/>
                    <a:pt x="75" y="183"/>
                    <a:pt x="75" y="183"/>
                  </a:cubicBezTo>
                  <a:cubicBezTo>
                    <a:pt x="74" y="184"/>
                    <a:pt x="72" y="183"/>
                    <a:pt x="71" y="182"/>
                  </a:cubicBezTo>
                  <a:cubicBezTo>
                    <a:pt x="71" y="227"/>
                    <a:pt x="71" y="227"/>
                    <a:pt x="71" y="227"/>
                  </a:cubicBezTo>
                  <a:close/>
                  <a:moveTo>
                    <a:pt x="99" y="94"/>
                  </a:moveTo>
                  <a:cubicBezTo>
                    <a:pt x="99" y="111"/>
                    <a:pt x="99" y="111"/>
                    <a:pt x="99" y="111"/>
                  </a:cubicBezTo>
                  <a:cubicBezTo>
                    <a:pt x="97" y="111"/>
                    <a:pt x="97" y="111"/>
                    <a:pt x="97" y="111"/>
                  </a:cubicBezTo>
                  <a:cubicBezTo>
                    <a:pt x="95" y="112"/>
                    <a:pt x="94" y="115"/>
                    <a:pt x="95" y="117"/>
                  </a:cubicBezTo>
                  <a:cubicBezTo>
                    <a:pt x="99" y="124"/>
                    <a:pt x="99" y="124"/>
                    <a:pt x="99" y="124"/>
                  </a:cubicBezTo>
                  <a:cubicBezTo>
                    <a:pt x="99" y="150"/>
                    <a:pt x="99" y="150"/>
                    <a:pt x="99" y="150"/>
                  </a:cubicBezTo>
                  <a:cubicBezTo>
                    <a:pt x="97" y="149"/>
                    <a:pt x="96" y="148"/>
                    <a:pt x="94" y="149"/>
                  </a:cubicBezTo>
                  <a:cubicBezTo>
                    <a:pt x="71" y="160"/>
                    <a:pt x="71" y="160"/>
                    <a:pt x="71" y="160"/>
                  </a:cubicBezTo>
                  <a:cubicBezTo>
                    <a:pt x="71" y="149"/>
                    <a:pt x="71" y="149"/>
                    <a:pt x="71" y="149"/>
                  </a:cubicBezTo>
                  <a:cubicBezTo>
                    <a:pt x="90" y="140"/>
                    <a:pt x="90" y="140"/>
                    <a:pt x="90" y="140"/>
                  </a:cubicBezTo>
                  <a:cubicBezTo>
                    <a:pt x="92" y="139"/>
                    <a:pt x="93" y="136"/>
                    <a:pt x="92" y="134"/>
                  </a:cubicBezTo>
                  <a:cubicBezTo>
                    <a:pt x="92" y="134"/>
                    <a:pt x="92" y="134"/>
                    <a:pt x="92" y="134"/>
                  </a:cubicBezTo>
                  <a:cubicBezTo>
                    <a:pt x="86" y="122"/>
                    <a:pt x="86" y="122"/>
                    <a:pt x="86" y="122"/>
                  </a:cubicBezTo>
                  <a:cubicBezTo>
                    <a:pt x="85" y="119"/>
                    <a:pt x="82" y="118"/>
                    <a:pt x="80" y="119"/>
                  </a:cubicBezTo>
                  <a:cubicBezTo>
                    <a:pt x="71" y="124"/>
                    <a:pt x="71" y="124"/>
                    <a:pt x="71" y="124"/>
                  </a:cubicBezTo>
                  <a:cubicBezTo>
                    <a:pt x="71" y="107"/>
                    <a:pt x="71" y="107"/>
                    <a:pt x="71" y="107"/>
                  </a:cubicBezTo>
                  <a:lnTo>
                    <a:pt x="99" y="94"/>
                  </a:lnTo>
                  <a:close/>
                  <a:moveTo>
                    <a:pt x="71" y="31"/>
                  </a:moveTo>
                  <a:cubicBezTo>
                    <a:pt x="20" y="55"/>
                    <a:pt x="20" y="55"/>
                    <a:pt x="20" y="55"/>
                  </a:cubicBezTo>
                  <a:cubicBezTo>
                    <a:pt x="6" y="62"/>
                    <a:pt x="0" y="78"/>
                    <a:pt x="7" y="91"/>
                  </a:cubicBezTo>
                  <a:cubicBezTo>
                    <a:pt x="68" y="222"/>
                    <a:pt x="68" y="222"/>
                    <a:pt x="68" y="222"/>
                  </a:cubicBezTo>
                  <a:cubicBezTo>
                    <a:pt x="69" y="223"/>
                    <a:pt x="70" y="225"/>
                    <a:pt x="71" y="227"/>
                  </a:cubicBezTo>
                  <a:cubicBezTo>
                    <a:pt x="71" y="182"/>
                    <a:pt x="71" y="182"/>
                    <a:pt x="71" y="182"/>
                  </a:cubicBezTo>
                  <a:cubicBezTo>
                    <a:pt x="71" y="182"/>
                    <a:pt x="70" y="181"/>
                    <a:pt x="70" y="181"/>
                  </a:cubicBezTo>
                  <a:cubicBezTo>
                    <a:pt x="64" y="168"/>
                    <a:pt x="64" y="168"/>
                    <a:pt x="64" y="168"/>
                  </a:cubicBezTo>
                  <a:cubicBezTo>
                    <a:pt x="63" y="166"/>
                    <a:pt x="64" y="163"/>
                    <a:pt x="66" y="162"/>
                  </a:cubicBezTo>
                  <a:cubicBezTo>
                    <a:pt x="71" y="160"/>
                    <a:pt x="71" y="160"/>
                    <a:pt x="71" y="160"/>
                  </a:cubicBezTo>
                  <a:cubicBezTo>
                    <a:pt x="71" y="149"/>
                    <a:pt x="71" y="149"/>
                    <a:pt x="71" y="149"/>
                  </a:cubicBezTo>
                  <a:cubicBezTo>
                    <a:pt x="62" y="153"/>
                    <a:pt x="62" y="153"/>
                    <a:pt x="62" y="153"/>
                  </a:cubicBezTo>
                  <a:cubicBezTo>
                    <a:pt x="60" y="154"/>
                    <a:pt x="57" y="153"/>
                    <a:pt x="56" y="151"/>
                  </a:cubicBezTo>
                  <a:cubicBezTo>
                    <a:pt x="50" y="138"/>
                    <a:pt x="50" y="138"/>
                    <a:pt x="50" y="138"/>
                  </a:cubicBezTo>
                  <a:cubicBezTo>
                    <a:pt x="49" y="136"/>
                    <a:pt x="50" y="134"/>
                    <a:pt x="52" y="133"/>
                  </a:cubicBezTo>
                  <a:cubicBezTo>
                    <a:pt x="71" y="124"/>
                    <a:pt x="71" y="124"/>
                    <a:pt x="71" y="124"/>
                  </a:cubicBezTo>
                  <a:cubicBezTo>
                    <a:pt x="71" y="107"/>
                    <a:pt x="71" y="107"/>
                    <a:pt x="71" y="107"/>
                  </a:cubicBezTo>
                  <a:cubicBezTo>
                    <a:pt x="53" y="115"/>
                    <a:pt x="53" y="115"/>
                    <a:pt x="53" y="115"/>
                  </a:cubicBezTo>
                  <a:cubicBezTo>
                    <a:pt x="46" y="118"/>
                    <a:pt x="38" y="116"/>
                    <a:pt x="35" y="109"/>
                  </a:cubicBezTo>
                  <a:cubicBezTo>
                    <a:pt x="26" y="89"/>
                    <a:pt x="26" y="89"/>
                    <a:pt x="26" y="89"/>
                  </a:cubicBezTo>
                  <a:cubicBezTo>
                    <a:pt x="23" y="83"/>
                    <a:pt x="26" y="75"/>
                    <a:pt x="33" y="72"/>
                  </a:cubicBezTo>
                  <a:cubicBezTo>
                    <a:pt x="71" y="54"/>
                    <a:pt x="71" y="54"/>
                    <a:pt x="71" y="54"/>
                  </a:cubicBezTo>
                  <a:lnTo>
                    <a:pt x="71" y="31"/>
                  </a:lnTo>
                  <a:close/>
                </a:path>
              </a:pathLst>
            </a:custGeom>
            <a:solidFill>
              <a:schemeClr val="dk1">
                <a:lumMod val="100000"/>
              </a:schemeClr>
            </a:solidFill>
            <a:ln>
              <a:noFill/>
            </a:ln>
            <a:extLst/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33">
                <a:defRPr/>
              </a:pPr>
              <a:endParaRPr lang="id-ID" sz="1349" kern="0">
                <a:solidFill>
                  <a:prstClr val="black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105" name="Rectangle 59">
              <a:extLst>
                <a:ext uri="{FF2B5EF4-FFF2-40B4-BE49-F238E27FC236}">
                  <a16:creationId xmlns:a16="http://schemas.microsoft.com/office/drawing/2014/main" id="{3DD13BDA-1476-47D0-B87D-989A2715B0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36553" y="2044920"/>
              <a:ext cx="470175" cy="23806"/>
            </a:xfrm>
            <a:prstGeom prst="rect">
              <a:avLst/>
            </a:prstGeom>
            <a:solidFill>
              <a:schemeClr val="dk1">
                <a:lumMod val="100000"/>
              </a:schemeClr>
            </a:solidFill>
            <a:ln>
              <a:noFill/>
            </a:ln>
            <a:extLst/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33">
                <a:defRPr/>
              </a:pPr>
              <a:endParaRPr lang="id-ID" sz="1349" kern="0">
                <a:solidFill>
                  <a:prstClr val="black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106" name="Rectangle 60">
              <a:extLst>
                <a:ext uri="{FF2B5EF4-FFF2-40B4-BE49-F238E27FC236}">
                  <a16:creationId xmlns:a16="http://schemas.microsoft.com/office/drawing/2014/main" id="{4FD3C86A-54A7-4822-B356-4F22EDCAF5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5598" y="1997307"/>
              <a:ext cx="432085" cy="23806"/>
            </a:xfrm>
            <a:prstGeom prst="rect">
              <a:avLst/>
            </a:prstGeom>
            <a:solidFill>
              <a:schemeClr val="dk1">
                <a:lumMod val="100000"/>
              </a:schemeClr>
            </a:solidFill>
            <a:ln>
              <a:noFill/>
            </a:ln>
            <a:extLst/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33">
                <a:defRPr/>
              </a:pPr>
              <a:endParaRPr lang="id-ID" sz="1349" kern="0">
                <a:solidFill>
                  <a:prstClr val="black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107" name="Rectangle 61">
              <a:extLst>
                <a:ext uri="{FF2B5EF4-FFF2-40B4-BE49-F238E27FC236}">
                  <a16:creationId xmlns:a16="http://schemas.microsoft.com/office/drawing/2014/main" id="{83736332-253C-4549-97CD-8E08A35217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5813" y="1948504"/>
              <a:ext cx="91655" cy="23806"/>
            </a:xfrm>
            <a:prstGeom prst="rect">
              <a:avLst/>
            </a:prstGeom>
            <a:solidFill>
              <a:schemeClr val="dk1">
                <a:lumMod val="100000"/>
              </a:schemeClr>
            </a:solidFill>
            <a:ln>
              <a:noFill/>
            </a:ln>
            <a:extLst/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33">
                <a:defRPr/>
              </a:pPr>
              <a:endParaRPr lang="id-ID" sz="1349" kern="0">
                <a:solidFill>
                  <a:prstClr val="black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108" name="Rectangle 62">
              <a:extLst>
                <a:ext uri="{FF2B5EF4-FFF2-40B4-BE49-F238E27FC236}">
                  <a16:creationId xmlns:a16="http://schemas.microsoft.com/office/drawing/2014/main" id="{1BCE7C34-4095-43B0-BCCC-E91CD8D289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2478" y="1773528"/>
              <a:ext cx="58326" cy="190450"/>
            </a:xfrm>
            <a:prstGeom prst="rect">
              <a:avLst/>
            </a:prstGeom>
            <a:solidFill>
              <a:schemeClr val="dk1">
                <a:lumMod val="100000"/>
              </a:schemeClr>
            </a:solidFill>
            <a:ln>
              <a:noFill/>
            </a:ln>
            <a:extLst/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33">
                <a:defRPr/>
              </a:pPr>
              <a:endParaRPr lang="id-ID" sz="1349" kern="0">
                <a:solidFill>
                  <a:prstClr val="black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109" name="Rectangle 63">
              <a:extLst>
                <a:ext uri="{FF2B5EF4-FFF2-40B4-BE49-F238E27FC236}">
                  <a16:creationId xmlns:a16="http://schemas.microsoft.com/office/drawing/2014/main" id="{2741AEBC-240F-45AB-9DF6-1346E14B1E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5813" y="1764006"/>
              <a:ext cx="91655" cy="23806"/>
            </a:xfrm>
            <a:prstGeom prst="rect">
              <a:avLst/>
            </a:prstGeom>
            <a:solidFill>
              <a:schemeClr val="dk1">
                <a:lumMod val="100000"/>
              </a:schemeClr>
            </a:solidFill>
            <a:ln>
              <a:noFill/>
            </a:ln>
            <a:extLst/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33">
                <a:defRPr/>
              </a:pPr>
              <a:endParaRPr lang="id-ID" sz="1349" kern="0">
                <a:solidFill>
                  <a:prstClr val="black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110" name="Rectangle 64">
              <a:extLst>
                <a:ext uri="{FF2B5EF4-FFF2-40B4-BE49-F238E27FC236}">
                  <a16:creationId xmlns:a16="http://schemas.microsoft.com/office/drawing/2014/main" id="{230640D0-27C1-450F-BB18-B3F8A5648F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5080" y="1948504"/>
              <a:ext cx="89274" cy="23806"/>
            </a:xfrm>
            <a:prstGeom prst="rect">
              <a:avLst/>
            </a:prstGeom>
            <a:solidFill>
              <a:schemeClr val="dk1">
                <a:lumMod val="100000"/>
              </a:schemeClr>
            </a:solidFill>
            <a:ln>
              <a:noFill/>
            </a:ln>
            <a:extLst/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33">
                <a:defRPr/>
              </a:pPr>
              <a:endParaRPr lang="id-ID" sz="1349" kern="0">
                <a:solidFill>
                  <a:prstClr val="black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111" name="Rectangle 65">
              <a:extLst>
                <a:ext uri="{FF2B5EF4-FFF2-40B4-BE49-F238E27FC236}">
                  <a16:creationId xmlns:a16="http://schemas.microsoft.com/office/drawing/2014/main" id="{6F39D61B-3C37-4795-8558-9DC735E1DD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0554" y="1773528"/>
              <a:ext cx="57135" cy="190450"/>
            </a:xfrm>
            <a:prstGeom prst="rect">
              <a:avLst/>
            </a:prstGeom>
            <a:solidFill>
              <a:schemeClr val="dk1">
                <a:lumMod val="100000"/>
              </a:schemeClr>
            </a:solidFill>
            <a:ln>
              <a:noFill/>
            </a:ln>
            <a:extLst/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33">
                <a:defRPr/>
              </a:pPr>
              <a:endParaRPr lang="id-ID" sz="1349" kern="0">
                <a:solidFill>
                  <a:prstClr val="black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112" name="Rectangle 66">
              <a:extLst>
                <a:ext uri="{FF2B5EF4-FFF2-40B4-BE49-F238E27FC236}">
                  <a16:creationId xmlns:a16="http://schemas.microsoft.com/office/drawing/2014/main" id="{B312AB04-DB2D-4249-B37E-55D76BFF25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5080" y="1764006"/>
              <a:ext cx="89274" cy="23806"/>
            </a:xfrm>
            <a:prstGeom prst="rect">
              <a:avLst/>
            </a:prstGeom>
            <a:solidFill>
              <a:schemeClr val="dk1">
                <a:lumMod val="100000"/>
              </a:schemeClr>
            </a:solidFill>
            <a:ln>
              <a:noFill/>
            </a:ln>
            <a:extLst/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33">
                <a:defRPr/>
              </a:pPr>
              <a:endParaRPr lang="id-ID" sz="1349" kern="0">
                <a:solidFill>
                  <a:prstClr val="black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113" name="Rectangle 67">
              <a:extLst>
                <a:ext uri="{FF2B5EF4-FFF2-40B4-BE49-F238E27FC236}">
                  <a16:creationId xmlns:a16="http://schemas.microsoft.com/office/drawing/2014/main" id="{F9391121-DA3A-454D-BF94-732D429A5E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8927" y="1948504"/>
              <a:ext cx="91655" cy="23806"/>
            </a:xfrm>
            <a:prstGeom prst="rect">
              <a:avLst/>
            </a:prstGeom>
            <a:solidFill>
              <a:schemeClr val="dk1">
                <a:lumMod val="100000"/>
              </a:schemeClr>
            </a:solidFill>
            <a:ln>
              <a:noFill/>
            </a:ln>
            <a:extLst/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33">
                <a:defRPr/>
              </a:pPr>
              <a:endParaRPr lang="id-ID" sz="1349" kern="0">
                <a:solidFill>
                  <a:prstClr val="black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114" name="Rectangle 68">
              <a:extLst>
                <a:ext uri="{FF2B5EF4-FFF2-40B4-BE49-F238E27FC236}">
                  <a16:creationId xmlns:a16="http://schemas.microsoft.com/office/drawing/2014/main" id="{CCB4D191-4E6D-424E-AD11-836E376605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4402" y="1773528"/>
              <a:ext cx="59516" cy="190450"/>
            </a:xfrm>
            <a:prstGeom prst="rect">
              <a:avLst/>
            </a:prstGeom>
            <a:solidFill>
              <a:schemeClr val="dk1">
                <a:lumMod val="100000"/>
              </a:schemeClr>
            </a:solidFill>
            <a:ln>
              <a:noFill/>
            </a:ln>
            <a:extLst/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33">
                <a:defRPr/>
              </a:pPr>
              <a:endParaRPr lang="id-ID" sz="1349" kern="0">
                <a:solidFill>
                  <a:prstClr val="black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115" name="Rectangle 69">
              <a:extLst>
                <a:ext uri="{FF2B5EF4-FFF2-40B4-BE49-F238E27FC236}">
                  <a16:creationId xmlns:a16="http://schemas.microsoft.com/office/drawing/2014/main" id="{304017E0-5C55-4ABB-BA64-A880777678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8927" y="1764006"/>
              <a:ext cx="91655" cy="23806"/>
            </a:xfrm>
            <a:prstGeom prst="rect">
              <a:avLst/>
            </a:prstGeom>
            <a:solidFill>
              <a:schemeClr val="dk1">
                <a:lumMod val="100000"/>
              </a:schemeClr>
            </a:solidFill>
            <a:ln>
              <a:noFill/>
            </a:ln>
            <a:extLst/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33">
                <a:defRPr/>
              </a:pPr>
              <a:endParaRPr lang="id-ID" sz="1349" kern="0">
                <a:solidFill>
                  <a:prstClr val="black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116" name="Rectangle 70">
              <a:extLst>
                <a:ext uri="{FF2B5EF4-FFF2-40B4-BE49-F238E27FC236}">
                  <a16:creationId xmlns:a16="http://schemas.microsoft.com/office/drawing/2014/main" id="{19FCA934-8A28-4EF5-A239-387F4AD8F7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5598" y="1711632"/>
              <a:ext cx="432085" cy="23806"/>
            </a:xfrm>
            <a:prstGeom prst="rect">
              <a:avLst/>
            </a:prstGeom>
            <a:solidFill>
              <a:schemeClr val="dk1">
                <a:lumMod val="100000"/>
              </a:schemeClr>
            </a:solidFill>
            <a:ln>
              <a:noFill/>
            </a:ln>
            <a:extLst/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33">
                <a:defRPr/>
              </a:pPr>
              <a:endParaRPr lang="id-ID" sz="1349" kern="0">
                <a:solidFill>
                  <a:prstClr val="black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117" name="Freeform 71">
              <a:extLst>
                <a:ext uri="{FF2B5EF4-FFF2-40B4-BE49-F238E27FC236}">
                  <a16:creationId xmlns:a16="http://schemas.microsoft.com/office/drawing/2014/main" id="{DE9F7357-AEAA-499E-83BF-4615E28F045C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5598" y="1573555"/>
              <a:ext cx="432085" cy="138077"/>
            </a:xfrm>
            <a:custGeom>
              <a:avLst/>
              <a:gdLst>
                <a:gd name="T0" fmla="*/ 181 w 363"/>
                <a:gd name="T1" fmla="*/ 0 h 116"/>
                <a:gd name="T2" fmla="*/ 363 w 363"/>
                <a:gd name="T3" fmla="*/ 116 h 116"/>
                <a:gd name="T4" fmla="*/ 0 w 363"/>
                <a:gd name="T5" fmla="*/ 116 h 116"/>
                <a:gd name="T6" fmla="*/ 181 w 363"/>
                <a:gd name="T7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3" h="116">
                  <a:moveTo>
                    <a:pt x="181" y="0"/>
                  </a:moveTo>
                  <a:lnTo>
                    <a:pt x="363" y="116"/>
                  </a:lnTo>
                  <a:lnTo>
                    <a:pt x="0" y="116"/>
                  </a:lnTo>
                  <a:lnTo>
                    <a:pt x="181" y="0"/>
                  </a:lnTo>
                  <a:close/>
                </a:path>
              </a:pathLst>
            </a:custGeom>
            <a:solidFill>
              <a:schemeClr val="dk1">
                <a:lumMod val="100000"/>
              </a:schemeClr>
            </a:solidFill>
            <a:ln>
              <a:noFill/>
            </a:ln>
            <a:extLst/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33">
                <a:defRPr/>
              </a:pPr>
              <a:endParaRPr lang="id-ID" sz="1349" kern="0">
                <a:solidFill>
                  <a:prstClr val="black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118" name="Freeform 72">
              <a:extLst>
                <a:ext uri="{FF2B5EF4-FFF2-40B4-BE49-F238E27FC236}">
                  <a16:creationId xmlns:a16="http://schemas.microsoft.com/office/drawing/2014/main" id="{6788C280-3E2B-404E-A445-F369379C166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7664" y="1698538"/>
              <a:ext cx="599919" cy="391614"/>
            </a:xfrm>
            <a:custGeom>
              <a:avLst/>
              <a:gdLst>
                <a:gd name="T0" fmla="*/ 82 w 367"/>
                <a:gd name="T1" fmla="*/ 27 h 240"/>
                <a:gd name="T2" fmla="*/ 367 w 367"/>
                <a:gd name="T3" fmla="*/ 120 h 240"/>
                <a:gd name="T4" fmla="*/ 82 w 367"/>
                <a:gd name="T5" fmla="*/ 213 h 240"/>
                <a:gd name="T6" fmla="*/ 82 w 367"/>
                <a:gd name="T7" fmla="*/ 177 h 240"/>
                <a:gd name="T8" fmla="*/ 127 w 367"/>
                <a:gd name="T9" fmla="*/ 143 h 240"/>
                <a:gd name="T10" fmla="*/ 127 w 367"/>
                <a:gd name="T11" fmla="*/ 87 h 240"/>
                <a:gd name="T12" fmla="*/ 138 w 367"/>
                <a:gd name="T13" fmla="*/ 87 h 240"/>
                <a:gd name="T14" fmla="*/ 138 w 367"/>
                <a:gd name="T15" fmla="*/ 64 h 240"/>
                <a:gd name="T16" fmla="*/ 127 w 367"/>
                <a:gd name="T17" fmla="*/ 64 h 240"/>
                <a:gd name="T18" fmla="*/ 102 w 367"/>
                <a:gd name="T19" fmla="*/ 64 h 240"/>
                <a:gd name="T20" fmla="*/ 91 w 367"/>
                <a:gd name="T21" fmla="*/ 64 h 240"/>
                <a:gd name="T22" fmla="*/ 91 w 367"/>
                <a:gd name="T23" fmla="*/ 87 h 240"/>
                <a:gd name="T24" fmla="*/ 102 w 367"/>
                <a:gd name="T25" fmla="*/ 87 h 240"/>
                <a:gd name="T26" fmla="*/ 102 w 367"/>
                <a:gd name="T27" fmla="*/ 143 h 240"/>
                <a:gd name="T28" fmla="*/ 82 w 367"/>
                <a:gd name="T29" fmla="*/ 156 h 240"/>
                <a:gd name="T30" fmla="*/ 82 w 367"/>
                <a:gd name="T31" fmla="*/ 27 h 240"/>
                <a:gd name="T32" fmla="*/ 0 w 367"/>
                <a:gd name="T33" fmla="*/ 0 h 240"/>
                <a:gd name="T34" fmla="*/ 82 w 367"/>
                <a:gd name="T35" fmla="*/ 27 h 240"/>
                <a:gd name="T36" fmla="*/ 82 w 367"/>
                <a:gd name="T37" fmla="*/ 156 h 240"/>
                <a:gd name="T38" fmla="*/ 82 w 367"/>
                <a:gd name="T39" fmla="*/ 156 h 240"/>
                <a:gd name="T40" fmla="*/ 62 w 367"/>
                <a:gd name="T41" fmla="*/ 143 h 240"/>
                <a:gd name="T42" fmla="*/ 62 w 367"/>
                <a:gd name="T43" fmla="*/ 87 h 240"/>
                <a:gd name="T44" fmla="*/ 73 w 367"/>
                <a:gd name="T45" fmla="*/ 87 h 240"/>
                <a:gd name="T46" fmla="*/ 73 w 367"/>
                <a:gd name="T47" fmla="*/ 64 h 240"/>
                <a:gd name="T48" fmla="*/ 62 w 367"/>
                <a:gd name="T49" fmla="*/ 64 h 240"/>
                <a:gd name="T50" fmla="*/ 37 w 367"/>
                <a:gd name="T51" fmla="*/ 64 h 240"/>
                <a:gd name="T52" fmla="*/ 26 w 367"/>
                <a:gd name="T53" fmla="*/ 64 h 240"/>
                <a:gd name="T54" fmla="*/ 26 w 367"/>
                <a:gd name="T55" fmla="*/ 87 h 240"/>
                <a:gd name="T56" fmla="*/ 37 w 367"/>
                <a:gd name="T57" fmla="*/ 87 h 240"/>
                <a:gd name="T58" fmla="*/ 37 w 367"/>
                <a:gd name="T59" fmla="*/ 143 h 240"/>
                <a:gd name="T60" fmla="*/ 82 w 367"/>
                <a:gd name="T61" fmla="*/ 177 h 240"/>
                <a:gd name="T62" fmla="*/ 82 w 367"/>
                <a:gd name="T63" fmla="*/ 177 h 240"/>
                <a:gd name="T64" fmla="*/ 82 w 367"/>
                <a:gd name="T65" fmla="*/ 213 h 240"/>
                <a:gd name="T66" fmla="*/ 0 w 367"/>
                <a:gd name="T67" fmla="*/ 240 h 240"/>
                <a:gd name="T68" fmla="*/ 0 w 367"/>
                <a:gd name="T6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67" h="240">
                  <a:moveTo>
                    <a:pt x="82" y="27"/>
                  </a:moveTo>
                  <a:cubicBezTo>
                    <a:pt x="367" y="120"/>
                    <a:pt x="367" y="120"/>
                    <a:pt x="367" y="120"/>
                  </a:cubicBezTo>
                  <a:cubicBezTo>
                    <a:pt x="82" y="213"/>
                    <a:pt x="82" y="213"/>
                    <a:pt x="82" y="213"/>
                  </a:cubicBezTo>
                  <a:cubicBezTo>
                    <a:pt x="82" y="177"/>
                    <a:pt x="82" y="177"/>
                    <a:pt x="82" y="177"/>
                  </a:cubicBezTo>
                  <a:cubicBezTo>
                    <a:pt x="107" y="177"/>
                    <a:pt x="127" y="162"/>
                    <a:pt x="127" y="143"/>
                  </a:cubicBezTo>
                  <a:cubicBezTo>
                    <a:pt x="127" y="87"/>
                    <a:pt x="127" y="87"/>
                    <a:pt x="127" y="87"/>
                  </a:cubicBezTo>
                  <a:cubicBezTo>
                    <a:pt x="138" y="87"/>
                    <a:pt x="138" y="87"/>
                    <a:pt x="138" y="87"/>
                  </a:cubicBezTo>
                  <a:cubicBezTo>
                    <a:pt x="138" y="64"/>
                    <a:pt x="138" y="64"/>
                    <a:pt x="138" y="64"/>
                  </a:cubicBezTo>
                  <a:cubicBezTo>
                    <a:pt x="127" y="64"/>
                    <a:pt x="127" y="64"/>
                    <a:pt x="127" y="64"/>
                  </a:cubicBezTo>
                  <a:cubicBezTo>
                    <a:pt x="102" y="64"/>
                    <a:pt x="102" y="64"/>
                    <a:pt x="102" y="64"/>
                  </a:cubicBezTo>
                  <a:cubicBezTo>
                    <a:pt x="91" y="64"/>
                    <a:pt x="91" y="64"/>
                    <a:pt x="91" y="64"/>
                  </a:cubicBezTo>
                  <a:cubicBezTo>
                    <a:pt x="91" y="87"/>
                    <a:pt x="91" y="87"/>
                    <a:pt x="91" y="87"/>
                  </a:cubicBezTo>
                  <a:cubicBezTo>
                    <a:pt x="102" y="87"/>
                    <a:pt x="102" y="87"/>
                    <a:pt x="102" y="87"/>
                  </a:cubicBezTo>
                  <a:cubicBezTo>
                    <a:pt x="102" y="143"/>
                    <a:pt x="102" y="143"/>
                    <a:pt x="102" y="143"/>
                  </a:cubicBezTo>
                  <a:cubicBezTo>
                    <a:pt x="102" y="150"/>
                    <a:pt x="93" y="156"/>
                    <a:pt x="82" y="156"/>
                  </a:cubicBezTo>
                  <a:lnTo>
                    <a:pt x="82" y="27"/>
                  </a:lnTo>
                  <a:close/>
                  <a:moveTo>
                    <a:pt x="0" y="0"/>
                  </a:moveTo>
                  <a:cubicBezTo>
                    <a:pt x="82" y="27"/>
                    <a:pt x="82" y="27"/>
                    <a:pt x="82" y="27"/>
                  </a:cubicBezTo>
                  <a:cubicBezTo>
                    <a:pt x="82" y="156"/>
                    <a:pt x="82" y="156"/>
                    <a:pt x="82" y="156"/>
                  </a:cubicBezTo>
                  <a:cubicBezTo>
                    <a:pt x="82" y="156"/>
                    <a:pt x="82" y="156"/>
                    <a:pt x="82" y="156"/>
                  </a:cubicBezTo>
                  <a:cubicBezTo>
                    <a:pt x="71" y="156"/>
                    <a:pt x="62" y="150"/>
                    <a:pt x="62" y="143"/>
                  </a:cubicBezTo>
                  <a:cubicBezTo>
                    <a:pt x="62" y="87"/>
                    <a:pt x="62" y="87"/>
                    <a:pt x="62" y="87"/>
                  </a:cubicBezTo>
                  <a:cubicBezTo>
                    <a:pt x="73" y="87"/>
                    <a:pt x="73" y="87"/>
                    <a:pt x="73" y="87"/>
                  </a:cubicBezTo>
                  <a:cubicBezTo>
                    <a:pt x="73" y="64"/>
                    <a:pt x="73" y="64"/>
                    <a:pt x="73" y="64"/>
                  </a:cubicBezTo>
                  <a:cubicBezTo>
                    <a:pt x="62" y="64"/>
                    <a:pt x="62" y="64"/>
                    <a:pt x="62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26" y="64"/>
                    <a:pt x="26" y="64"/>
                    <a:pt x="26" y="64"/>
                  </a:cubicBezTo>
                  <a:cubicBezTo>
                    <a:pt x="26" y="87"/>
                    <a:pt x="26" y="87"/>
                    <a:pt x="26" y="87"/>
                  </a:cubicBezTo>
                  <a:cubicBezTo>
                    <a:pt x="37" y="87"/>
                    <a:pt x="37" y="87"/>
                    <a:pt x="37" y="87"/>
                  </a:cubicBezTo>
                  <a:cubicBezTo>
                    <a:pt x="37" y="143"/>
                    <a:pt x="37" y="143"/>
                    <a:pt x="37" y="143"/>
                  </a:cubicBezTo>
                  <a:cubicBezTo>
                    <a:pt x="37" y="162"/>
                    <a:pt x="57" y="177"/>
                    <a:pt x="82" y="177"/>
                  </a:cubicBezTo>
                  <a:cubicBezTo>
                    <a:pt x="82" y="177"/>
                    <a:pt x="82" y="177"/>
                    <a:pt x="82" y="177"/>
                  </a:cubicBezTo>
                  <a:cubicBezTo>
                    <a:pt x="82" y="213"/>
                    <a:pt x="82" y="213"/>
                    <a:pt x="82" y="213"/>
                  </a:cubicBezTo>
                  <a:cubicBezTo>
                    <a:pt x="0" y="240"/>
                    <a:pt x="0" y="240"/>
                    <a:pt x="0" y="24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33">
                <a:defRPr/>
              </a:pPr>
              <a:endParaRPr lang="id-ID" sz="1349" kern="0">
                <a:solidFill>
                  <a:prstClr val="black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119" name="Freeform 73">
              <a:extLst>
                <a:ext uri="{FF2B5EF4-FFF2-40B4-BE49-F238E27FC236}">
                  <a16:creationId xmlns:a16="http://schemas.microsoft.com/office/drawing/2014/main" id="{DEBBB7D4-EEE2-4282-AECF-2EEBBE70F53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91294" y="2128242"/>
              <a:ext cx="140457" cy="245205"/>
            </a:xfrm>
            <a:custGeom>
              <a:avLst/>
              <a:gdLst>
                <a:gd name="T0" fmla="*/ 37 w 86"/>
                <a:gd name="T1" fmla="*/ 128 h 150"/>
                <a:gd name="T2" fmla="*/ 34 w 86"/>
                <a:gd name="T3" fmla="*/ 127 h 150"/>
                <a:gd name="T4" fmla="*/ 34 w 86"/>
                <a:gd name="T5" fmla="*/ 150 h 150"/>
                <a:gd name="T6" fmla="*/ 45 w 86"/>
                <a:gd name="T7" fmla="*/ 142 h 150"/>
                <a:gd name="T8" fmla="*/ 37 w 86"/>
                <a:gd name="T9" fmla="*/ 128 h 150"/>
                <a:gd name="T10" fmla="*/ 34 w 86"/>
                <a:gd name="T11" fmla="*/ 118 h 150"/>
                <a:gd name="T12" fmla="*/ 34 w 86"/>
                <a:gd name="T13" fmla="*/ 51 h 150"/>
                <a:gd name="T14" fmla="*/ 51 w 86"/>
                <a:gd name="T15" fmla="*/ 46 h 150"/>
                <a:gd name="T16" fmla="*/ 61 w 86"/>
                <a:gd name="T17" fmla="*/ 8 h 150"/>
                <a:gd name="T18" fmla="*/ 72 w 86"/>
                <a:gd name="T19" fmla="*/ 1 h 150"/>
                <a:gd name="T20" fmla="*/ 78 w 86"/>
                <a:gd name="T21" fmla="*/ 12 h 150"/>
                <a:gd name="T22" fmla="*/ 69 w 86"/>
                <a:gd name="T23" fmla="*/ 51 h 150"/>
                <a:gd name="T24" fmla="*/ 82 w 86"/>
                <a:gd name="T25" fmla="*/ 84 h 150"/>
                <a:gd name="T26" fmla="*/ 77 w 86"/>
                <a:gd name="T27" fmla="*/ 103 h 150"/>
                <a:gd name="T28" fmla="*/ 77 w 86"/>
                <a:gd name="T29" fmla="*/ 103 h 150"/>
                <a:gd name="T30" fmla="*/ 86 w 86"/>
                <a:gd name="T31" fmla="*/ 117 h 150"/>
                <a:gd name="T32" fmla="*/ 83 w 86"/>
                <a:gd name="T33" fmla="*/ 130 h 150"/>
                <a:gd name="T34" fmla="*/ 34 w 86"/>
                <a:gd name="T35" fmla="*/ 118 h 150"/>
                <a:gd name="T36" fmla="*/ 34 w 86"/>
                <a:gd name="T37" fmla="*/ 127 h 150"/>
                <a:gd name="T38" fmla="*/ 23 w 86"/>
                <a:gd name="T39" fmla="*/ 136 h 150"/>
                <a:gd name="T40" fmla="*/ 31 w 86"/>
                <a:gd name="T41" fmla="*/ 150 h 150"/>
                <a:gd name="T42" fmla="*/ 34 w 86"/>
                <a:gd name="T43" fmla="*/ 150 h 150"/>
                <a:gd name="T44" fmla="*/ 34 w 86"/>
                <a:gd name="T45" fmla="*/ 127 h 150"/>
                <a:gd name="T46" fmla="*/ 34 w 86"/>
                <a:gd name="T47" fmla="*/ 51 h 150"/>
                <a:gd name="T48" fmla="*/ 34 w 86"/>
                <a:gd name="T49" fmla="*/ 118 h 150"/>
                <a:gd name="T50" fmla="*/ 0 w 86"/>
                <a:gd name="T51" fmla="*/ 109 h 150"/>
                <a:gd name="T52" fmla="*/ 3 w 86"/>
                <a:gd name="T53" fmla="*/ 96 h 150"/>
                <a:gd name="T54" fmla="*/ 18 w 86"/>
                <a:gd name="T55" fmla="*/ 88 h 150"/>
                <a:gd name="T56" fmla="*/ 23 w 86"/>
                <a:gd name="T57" fmla="*/ 69 h 150"/>
                <a:gd name="T58" fmla="*/ 34 w 86"/>
                <a:gd name="T59" fmla="*/ 51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6" h="150">
                  <a:moveTo>
                    <a:pt x="37" y="128"/>
                  </a:moveTo>
                  <a:cubicBezTo>
                    <a:pt x="36" y="127"/>
                    <a:pt x="35" y="127"/>
                    <a:pt x="34" y="127"/>
                  </a:cubicBezTo>
                  <a:cubicBezTo>
                    <a:pt x="34" y="150"/>
                    <a:pt x="34" y="150"/>
                    <a:pt x="34" y="150"/>
                  </a:cubicBezTo>
                  <a:cubicBezTo>
                    <a:pt x="39" y="150"/>
                    <a:pt x="44" y="147"/>
                    <a:pt x="45" y="142"/>
                  </a:cubicBezTo>
                  <a:cubicBezTo>
                    <a:pt x="47" y="136"/>
                    <a:pt x="43" y="129"/>
                    <a:pt x="37" y="128"/>
                  </a:cubicBezTo>
                  <a:close/>
                  <a:moveTo>
                    <a:pt x="34" y="118"/>
                  </a:moveTo>
                  <a:cubicBezTo>
                    <a:pt x="34" y="51"/>
                    <a:pt x="34" y="51"/>
                    <a:pt x="34" y="51"/>
                  </a:cubicBezTo>
                  <a:cubicBezTo>
                    <a:pt x="39" y="48"/>
                    <a:pt x="45" y="46"/>
                    <a:pt x="51" y="46"/>
                  </a:cubicBezTo>
                  <a:cubicBezTo>
                    <a:pt x="61" y="8"/>
                    <a:pt x="61" y="8"/>
                    <a:pt x="61" y="8"/>
                  </a:cubicBezTo>
                  <a:cubicBezTo>
                    <a:pt x="62" y="3"/>
                    <a:pt x="67" y="0"/>
                    <a:pt x="72" y="1"/>
                  </a:cubicBezTo>
                  <a:cubicBezTo>
                    <a:pt x="77" y="2"/>
                    <a:pt x="80" y="7"/>
                    <a:pt x="78" y="12"/>
                  </a:cubicBezTo>
                  <a:cubicBezTo>
                    <a:pt x="69" y="51"/>
                    <a:pt x="69" y="51"/>
                    <a:pt x="69" y="51"/>
                  </a:cubicBezTo>
                  <a:cubicBezTo>
                    <a:pt x="79" y="57"/>
                    <a:pt x="86" y="68"/>
                    <a:pt x="82" y="84"/>
                  </a:cubicBezTo>
                  <a:cubicBezTo>
                    <a:pt x="82" y="84"/>
                    <a:pt x="79" y="97"/>
                    <a:pt x="77" y="103"/>
                  </a:cubicBezTo>
                  <a:cubicBezTo>
                    <a:pt x="77" y="103"/>
                    <a:pt x="77" y="103"/>
                    <a:pt x="77" y="103"/>
                  </a:cubicBezTo>
                  <a:cubicBezTo>
                    <a:pt x="75" y="112"/>
                    <a:pt x="86" y="117"/>
                    <a:pt x="86" y="117"/>
                  </a:cubicBezTo>
                  <a:cubicBezTo>
                    <a:pt x="83" y="130"/>
                    <a:pt x="83" y="130"/>
                    <a:pt x="83" y="130"/>
                  </a:cubicBezTo>
                  <a:lnTo>
                    <a:pt x="34" y="118"/>
                  </a:lnTo>
                  <a:close/>
                  <a:moveTo>
                    <a:pt x="34" y="127"/>
                  </a:moveTo>
                  <a:cubicBezTo>
                    <a:pt x="29" y="127"/>
                    <a:pt x="24" y="131"/>
                    <a:pt x="23" y="136"/>
                  </a:cubicBezTo>
                  <a:cubicBezTo>
                    <a:pt x="21" y="142"/>
                    <a:pt x="25" y="148"/>
                    <a:pt x="31" y="150"/>
                  </a:cubicBezTo>
                  <a:cubicBezTo>
                    <a:pt x="32" y="150"/>
                    <a:pt x="33" y="150"/>
                    <a:pt x="34" y="150"/>
                  </a:cubicBezTo>
                  <a:cubicBezTo>
                    <a:pt x="34" y="127"/>
                    <a:pt x="34" y="127"/>
                    <a:pt x="34" y="127"/>
                  </a:cubicBezTo>
                  <a:close/>
                  <a:moveTo>
                    <a:pt x="34" y="51"/>
                  </a:moveTo>
                  <a:cubicBezTo>
                    <a:pt x="34" y="118"/>
                    <a:pt x="34" y="118"/>
                    <a:pt x="34" y="118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3" y="96"/>
                    <a:pt x="3" y="96"/>
                    <a:pt x="3" y="96"/>
                  </a:cubicBezTo>
                  <a:cubicBezTo>
                    <a:pt x="3" y="96"/>
                    <a:pt x="16" y="97"/>
                    <a:pt x="18" y="88"/>
                  </a:cubicBezTo>
                  <a:cubicBezTo>
                    <a:pt x="20" y="80"/>
                    <a:pt x="23" y="69"/>
                    <a:pt x="23" y="69"/>
                  </a:cubicBezTo>
                  <a:cubicBezTo>
                    <a:pt x="25" y="61"/>
                    <a:pt x="29" y="55"/>
                    <a:pt x="34" y="51"/>
                  </a:cubicBezTo>
                  <a:close/>
                </a:path>
              </a:pathLst>
            </a:custGeom>
            <a:solidFill>
              <a:schemeClr val="dk1">
                <a:lumMod val="100000"/>
              </a:schemeClr>
            </a:solidFill>
            <a:ln>
              <a:noFill/>
            </a:ln>
            <a:extLst/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33">
                <a:defRPr/>
              </a:pPr>
              <a:endParaRPr lang="id-ID" sz="1349" kern="0">
                <a:solidFill>
                  <a:prstClr val="black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120" name="Freeform 74">
              <a:extLst>
                <a:ext uri="{FF2B5EF4-FFF2-40B4-BE49-F238E27FC236}">
                  <a16:creationId xmlns:a16="http://schemas.microsoft.com/office/drawing/2014/main" id="{5284777E-2BE2-44F3-AD54-6A117CB34D5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5269" y="1287880"/>
              <a:ext cx="282105" cy="345191"/>
            </a:xfrm>
            <a:custGeom>
              <a:avLst/>
              <a:gdLst>
                <a:gd name="T0" fmla="*/ 172 w 172"/>
                <a:gd name="T1" fmla="*/ 9 h 211"/>
                <a:gd name="T2" fmla="*/ 121 w 172"/>
                <a:gd name="T3" fmla="*/ 37 h 211"/>
                <a:gd name="T4" fmla="*/ 143 w 172"/>
                <a:gd name="T5" fmla="*/ 211 h 211"/>
                <a:gd name="T6" fmla="*/ 124 w 172"/>
                <a:gd name="T7" fmla="*/ 165 h 211"/>
                <a:gd name="T8" fmla="*/ 131 w 172"/>
                <a:gd name="T9" fmla="*/ 108 h 211"/>
                <a:gd name="T10" fmla="*/ 121 w 172"/>
                <a:gd name="T11" fmla="*/ 86 h 211"/>
                <a:gd name="T12" fmla="*/ 129 w 172"/>
                <a:gd name="T13" fmla="*/ 146 h 211"/>
                <a:gd name="T14" fmla="*/ 127 w 172"/>
                <a:gd name="T15" fmla="*/ 116 h 211"/>
                <a:gd name="T16" fmla="*/ 121 w 172"/>
                <a:gd name="T17" fmla="*/ 156 h 211"/>
                <a:gd name="T18" fmla="*/ 121 w 172"/>
                <a:gd name="T19" fmla="*/ 9 h 211"/>
                <a:gd name="T20" fmla="*/ 98 w 172"/>
                <a:gd name="T21" fmla="*/ 37 h 211"/>
                <a:gd name="T22" fmla="*/ 110 w 172"/>
                <a:gd name="T23" fmla="*/ 88 h 211"/>
                <a:gd name="T24" fmla="*/ 100 w 172"/>
                <a:gd name="T25" fmla="*/ 81 h 211"/>
                <a:gd name="T26" fmla="*/ 121 w 172"/>
                <a:gd name="T27" fmla="*/ 211 h 211"/>
                <a:gd name="T28" fmla="*/ 101 w 172"/>
                <a:gd name="T29" fmla="*/ 163 h 211"/>
                <a:gd name="T30" fmla="*/ 121 w 172"/>
                <a:gd name="T31" fmla="*/ 211 h 211"/>
                <a:gd name="T32" fmla="*/ 113 w 172"/>
                <a:gd name="T33" fmla="*/ 148 h 211"/>
                <a:gd name="T34" fmla="*/ 121 w 172"/>
                <a:gd name="T35" fmla="*/ 156 h 211"/>
                <a:gd name="T36" fmla="*/ 98 w 172"/>
                <a:gd name="T37" fmla="*/ 0 h 211"/>
                <a:gd name="T38" fmla="*/ 71 w 172"/>
                <a:gd name="T39" fmla="*/ 0 h 211"/>
                <a:gd name="T40" fmla="*/ 98 w 172"/>
                <a:gd name="T41" fmla="*/ 80 h 211"/>
                <a:gd name="T42" fmla="*/ 71 w 172"/>
                <a:gd name="T43" fmla="*/ 37 h 211"/>
                <a:gd name="T44" fmla="*/ 71 w 172"/>
                <a:gd name="T45" fmla="*/ 166 h 211"/>
                <a:gd name="T46" fmla="*/ 98 w 172"/>
                <a:gd name="T47" fmla="*/ 141 h 211"/>
                <a:gd name="T48" fmla="*/ 98 w 172"/>
                <a:gd name="T49" fmla="*/ 160 h 211"/>
                <a:gd name="T50" fmla="*/ 74 w 172"/>
                <a:gd name="T51" fmla="*/ 124 h 211"/>
                <a:gd name="T52" fmla="*/ 71 w 172"/>
                <a:gd name="T53" fmla="*/ 118 h 211"/>
                <a:gd name="T54" fmla="*/ 71 w 172"/>
                <a:gd name="T55" fmla="*/ 98 h 211"/>
                <a:gd name="T56" fmla="*/ 71 w 172"/>
                <a:gd name="T57" fmla="*/ 0 h 211"/>
                <a:gd name="T58" fmla="*/ 60 w 172"/>
                <a:gd name="T59" fmla="*/ 0 h 211"/>
                <a:gd name="T60" fmla="*/ 71 w 172"/>
                <a:gd name="T61" fmla="*/ 88 h 211"/>
                <a:gd name="T62" fmla="*/ 60 w 172"/>
                <a:gd name="T63" fmla="*/ 37 h 211"/>
                <a:gd name="T64" fmla="*/ 60 w 172"/>
                <a:gd name="T65" fmla="*/ 120 h 211"/>
                <a:gd name="T66" fmla="*/ 65 w 172"/>
                <a:gd name="T67" fmla="*/ 166 h 211"/>
                <a:gd name="T68" fmla="*/ 71 w 172"/>
                <a:gd name="T69" fmla="*/ 98 h 211"/>
                <a:gd name="T70" fmla="*/ 71 w 172"/>
                <a:gd name="T71" fmla="*/ 98 h 211"/>
                <a:gd name="T72" fmla="*/ 60 w 172"/>
                <a:gd name="T73" fmla="*/ 9 h 211"/>
                <a:gd name="T74" fmla="*/ 12 w 172"/>
                <a:gd name="T75" fmla="*/ 23 h 211"/>
                <a:gd name="T76" fmla="*/ 60 w 172"/>
                <a:gd name="T77" fmla="*/ 100 h 211"/>
                <a:gd name="T78" fmla="*/ 28 w 172"/>
                <a:gd name="T79" fmla="*/ 118 h 211"/>
                <a:gd name="T80" fmla="*/ 29 w 172"/>
                <a:gd name="T81" fmla="*/ 134 h 211"/>
                <a:gd name="T82" fmla="*/ 34 w 172"/>
                <a:gd name="T83" fmla="*/ 127 h 211"/>
                <a:gd name="T84" fmla="*/ 47 w 172"/>
                <a:gd name="T85" fmla="*/ 120 h 211"/>
                <a:gd name="T86" fmla="*/ 36 w 172"/>
                <a:gd name="T87" fmla="*/ 178 h 211"/>
                <a:gd name="T88" fmla="*/ 45 w 172"/>
                <a:gd name="T89" fmla="*/ 163 h 211"/>
                <a:gd name="T90" fmla="*/ 60 w 172"/>
                <a:gd name="T91" fmla="*/ 211 h 211"/>
                <a:gd name="T92" fmla="*/ 0 w 172"/>
                <a:gd name="T93" fmla="*/ 29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72" h="211">
                  <a:moveTo>
                    <a:pt x="121" y="0"/>
                  </a:moveTo>
                  <a:cubicBezTo>
                    <a:pt x="172" y="0"/>
                    <a:pt x="172" y="0"/>
                    <a:pt x="172" y="0"/>
                  </a:cubicBezTo>
                  <a:cubicBezTo>
                    <a:pt x="172" y="9"/>
                    <a:pt x="172" y="9"/>
                    <a:pt x="172" y="9"/>
                  </a:cubicBezTo>
                  <a:cubicBezTo>
                    <a:pt x="121" y="9"/>
                    <a:pt x="121" y="9"/>
                    <a:pt x="121" y="9"/>
                  </a:cubicBezTo>
                  <a:cubicBezTo>
                    <a:pt x="121" y="0"/>
                    <a:pt x="121" y="0"/>
                    <a:pt x="121" y="0"/>
                  </a:cubicBezTo>
                  <a:close/>
                  <a:moveTo>
                    <a:pt x="121" y="37"/>
                  </a:moveTo>
                  <a:cubicBezTo>
                    <a:pt x="172" y="37"/>
                    <a:pt x="172" y="37"/>
                    <a:pt x="172" y="37"/>
                  </a:cubicBezTo>
                  <a:cubicBezTo>
                    <a:pt x="172" y="183"/>
                    <a:pt x="172" y="183"/>
                    <a:pt x="172" y="183"/>
                  </a:cubicBezTo>
                  <a:cubicBezTo>
                    <a:pt x="172" y="198"/>
                    <a:pt x="159" y="211"/>
                    <a:pt x="143" y="211"/>
                  </a:cubicBezTo>
                  <a:cubicBezTo>
                    <a:pt x="121" y="211"/>
                    <a:pt x="121" y="211"/>
                    <a:pt x="121" y="211"/>
                  </a:cubicBezTo>
                  <a:cubicBezTo>
                    <a:pt x="121" y="166"/>
                    <a:pt x="121" y="166"/>
                    <a:pt x="121" y="166"/>
                  </a:cubicBezTo>
                  <a:cubicBezTo>
                    <a:pt x="122" y="166"/>
                    <a:pt x="123" y="166"/>
                    <a:pt x="124" y="165"/>
                  </a:cubicBezTo>
                  <a:cubicBezTo>
                    <a:pt x="130" y="163"/>
                    <a:pt x="134" y="159"/>
                    <a:pt x="138" y="153"/>
                  </a:cubicBezTo>
                  <a:cubicBezTo>
                    <a:pt x="142" y="145"/>
                    <a:pt x="145" y="137"/>
                    <a:pt x="145" y="128"/>
                  </a:cubicBezTo>
                  <a:cubicBezTo>
                    <a:pt x="145" y="115"/>
                    <a:pt x="140" y="108"/>
                    <a:pt x="131" y="108"/>
                  </a:cubicBezTo>
                  <a:cubicBezTo>
                    <a:pt x="128" y="108"/>
                    <a:pt x="125" y="109"/>
                    <a:pt x="121" y="111"/>
                  </a:cubicBezTo>
                  <a:cubicBezTo>
                    <a:pt x="127" y="85"/>
                    <a:pt x="127" y="85"/>
                    <a:pt x="127" y="85"/>
                  </a:cubicBezTo>
                  <a:cubicBezTo>
                    <a:pt x="121" y="86"/>
                    <a:pt x="121" y="86"/>
                    <a:pt x="121" y="86"/>
                  </a:cubicBezTo>
                  <a:cubicBezTo>
                    <a:pt x="121" y="37"/>
                    <a:pt x="121" y="37"/>
                    <a:pt x="121" y="37"/>
                  </a:cubicBezTo>
                  <a:close/>
                  <a:moveTo>
                    <a:pt x="121" y="156"/>
                  </a:moveTo>
                  <a:cubicBezTo>
                    <a:pt x="123" y="155"/>
                    <a:pt x="126" y="152"/>
                    <a:pt x="129" y="146"/>
                  </a:cubicBezTo>
                  <a:cubicBezTo>
                    <a:pt x="131" y="140"/>
                    <a:pt x="133" y="134"/>
                    <a:pt x="133" y="129"/>
                  </a:cubicBezTo>
                  <a:cubicBezTo>
                    <a:pt x="133" y="123"/>
                    <a:pt x="132" y="119"/>
                    <a:pt x="129" y="117"/>
                  </a:cubicBezTo>
                  <a:cubicBezTo>
                    <a:pt x="129" y="117"/>
                    <a:pt x="128" y="116"/>
                    <a:pt x="127" y="116"/>
                  </a:cubicBezTo>
                  <a:cubicBezTo>
                    <a:pt x="126" y="116"/>
                    <a:pt x="124" y="117"/>
                    <a:pt x="123" y="117"/>
                  </a:cubicBezTo>
                  <a:cubicBezTo>
                    <a:pt x="122" y="117"/>
                    <a:pt x="121" y="117"/>
                    <a:pt x="121" y="118"/>
                  </a:cubicBezTo>
                  <a:lnTo>
                    <a:pt x="121" y="156"/>
                  </a:lnTo>
                  <a:close/>
                  <a:moveTo>
                    <a:pt x="98" y="0"/>
                  </a:moveTo>
                  <a:cubicBezTo>
                    <a:pt x="121" y="0"/>
                    <a:pt x="121" y="0"/>
                    <a:pt x="121" y="0"/>
                  </a:cubicBezTo>
                  <a:cubicBezTo>
                    <a:pt x="121" y="9"/>
                    <a:pt x="121" y="9"/>
                    <a:pt x="121" y="9"/>
                  </a:cubicBezTo>
                  <a:cubicBezTo>
                    <a:pt x="98" y="9"/>
                    <a:pt x="98" y="9"/>
                    <a:pt x="98" y="9"/>
                  </a:cubicBezTo>
                  <a:cubicBezTo>
                    <a:pt x="98" y="0"/>
                    <a:pt x="98" y="0"/>
                    <a:pt x="98" y="0"/>
                  </a:cubicBezTo>
                  <a:close/>
                  <a:moveTo>
                    <a:pt x="98" y="37"/>
                  </a:moveTo>
                  <a:cubicBezTo>
                    <a:pt x="121" y="37"/>
                    <a:pt x="121" y="37"/>
                    <a:pt x="121" y="37"/>
                  </a:cubicBezTo>
                  <a:cubicBezTo>
                    <a:pt x="121" y="86"/>
                    <a:pt x="121" y="86"/>
                    <a:pt x="121" y="86"/>
                  </a:cubicBezTo>
                  <a:cubicBezTo>
                    <a:pt x="110" y="88"/>
                    <a:pt x="110" y="88"/>
                    <a:pt x="110" y="88"/>
                  </a:cubicBezTo>
                  <a:cubicBezTo>
                    <a:pt x="98" y="141"/>
                    <a:pt x="98" y="141"/>
                    <a:pt x="98" y="141"/>
                  </a:cubicBezTo>
                  <a:cubicBezTo>
                    <a:pt x="98" y="90"/>
                    <a:pt x="98" y="90"/>
                    <a:pt x="98" y="90"/>
                  </a:cubicBezTo>
                  <a:cubicBezTo>
                    <a:pt x="100" y="81"/>
                    <a:pt x="100" y="81"/>
                    <a:pt x="100" y="81"/>
                  </a:cubicBezTo>
                  <a:cubicBezTo>
                    <a:pt x="100" y="81"/>
                    <a:pt x="99" y="81"/>
                    <a:pt x="98" y="80"/>
                  </a:cubicBezTo>
                  <a:cubicBezTo>
                    <a:pt x="98" y="37"/>
                    <a:pt x="98" y="37"/>
                    <a:pt x="98" y="37"/>
                  </a:cubicBezTo>
                  <a:close/>
                  <a:moveTo>
                    <a:pt x="121" y="211"/>
                  </a:moveTo>
                  <a:cubicBezTo>
                    <a:pt x="98" y="211"/>
                    <a:pt x="98" y="211"/>
                    <a:pt x="98" y="211"/>
                  </a:cubicBezTo>
                  <a:cubicBezTo>
                    <a:pt x="98" y="160"/>
                    <a:pt x="98" y="160"/>
                    <a:pt x="98" y="160"/>
                  </a:cubicBezTo>
                  <a:cubicBezTo>
                    <a:pt x="99" y="161"/>
                    <a:pt x="100" y="162"/>
                    <a:pt x="101" y="163"/>
                  </a:cubicBezTo>
                  <a:cubicBezTo>
                    <a:pt x="103" y="166"/>
                    <a:pt x="107" y="167"/>
                    <a:pt x="112" y="167"/>
                  </a:cubicBezTo>
                  <a:cubicBezTo>
                    <a:pt x="115" y="167"/>
                    <a:pt x="118" y="167"/>
                    <a:pt x="121" y="166"/>
                  </a:cubicBezTo>
                  <a:cubicBezTo>
                    <a:pt x="121" y="211"/>
                    <a:pt x="121" y="211"/>
                    <a:pt x="121" y="211"/>
                  </a:cubicBezTo>
                  <a:close/>
                  <a:moveTo>
                    <a:pt x="121" y="118"/>
                  </a:moveTo>
                  <a:cubicBezTo>
                    <a:pt x="120" y="118"/>
                    <a:pt x="120" y="118"/>
                    <a:pt x="120" y="119"/>
                  </a:cubicBezTo>
                  <a:cubicBezTo>
                    <a:pt x="113" y="148"/>
                    <a:pt x="113" y="148"/>
                    <a:pt x="113" y="148"/>
                  </a:cubicBezTo>
                  <a:cubicBezTo>
                    <a:pt x="113" y="149"/>
                    <a:pt x="113" y="150"/>
                    <a:pt x="113" y="151"/>
                  </a:cubicBezTo>
                  <a:cubicBezTo>
                    <a:pt x="113" y="154"/>
                    <a:pt x="115" y="156"/>
                    <a:pt x="119" y="156"/>
                  </a:cubicBezTo>
                  <a:cubicBezTo>
                    <a:pt x="120" y="156"/>
                    <a:pt x="120" y="156"/>
                    <a:pt x="121" y="156"/>
                  </a:cubicBezTo>
                  <a:lnTo>
                    <a:pt x="121" y="118"/>
                  </a:lnTo>
                  <a:close/>
                  <a:moveTo>
                    <a:pt x="71" y="0"/>
                  </a:moveTo>
                  <a:cubicBezTo>
                    <a:pt x="98" y="0"/>
                    <a:pt x="98" y="0"/>
                    <a:pt x="98" y="0"/>
                  </a:cubicBezTo>
                  <a:cubicBezTo>
                    <a:pt x="98" y="9"/>
                    <a:pt x="98" y="9"/>
                    <a:pt x="98" y="9"/>
                  </a:cubicBezTo>
                  <a:cubicBezTo>
                    <a:pt x="71" y="9"/>
                    <a:pt x="71" y="9"/>
                    <a:pt x="71" y="9"/>
                  </a:cubicBezTo>
                  <a:cubicBezTo>
                    <a:pt x="71" y="0"/>
                    <a:pt x="71" y="0"/>
                    <a:pt x="71" y="0"/>
                  </a:cubicBezTo>
                  <a:close/>
                  <a:moveTo>
                    <a:pt x="71" y="37"/>
                  </a:moveTo>
                  <a:cubicBezTo>
                    <a:pt x="98" y="37"/>
                    <a:pt x="98" y="37"/>
                    <a:pt x="98" y="37"/>
                  </a:cubicBezTo>
                  <a:cubicBezTo>
                    <a:pt x="98" y="80"/>
                    <a:pt x="98" y="80"/>
                    <a:pt x="98" y="80"/>
                  </a:cubicBezTo>
                  <a:cubicBezTo>
                    <a:pt x="96" y="80"/>
                    <a:pt x="94" y="80"/>
                    <a:pt x="91" y="80"/>
                  </a:cubicBezTo>
                  <a:cubicBezTo>
                    <a:pt x="85" y="80"/>
                    <a:pt x="78" y="83"/>
                    <a:pt x="71" y="88"/>
                  </a:cubicBezTo>
                  <a:cubicBezTo>
                    <a:pt x="71" y="37"/>
                    <a:pt x="71" y="37"/>
                    <a:pt x="71" y="37"/>
                  </a:cubicBezTo>
                  <a:close/>
                  <a:moveTo>
                    <a:pt x="98" y="211"/>
                  </a:moveTo>
                  <a:cubicBezTo>
                    <a:pt x="71" y="211"/>
                    <a:pt x="71" y="211"/>
                    <a:pt x="71" y="211"/>
                  </a:cubicBezTo>
                  <a:cubicBezTo>
                    <a:pt x="71" y="166"/>
                    <a:pt x="71" y="166"/>
                    <a:pt x="71" y="166"/>
                  </a:cubicBezTo>
                  <a:cubicBezTo>
                    <a:pt x="82" y="166"/>
                    <a:pt x="82" y="166"/>
                    <a:pt x="82" y="166"/>
                  </a:cubicBezTo>
                  <a:cubicBezTo>
                    <a:pt x="98" y="90"/>
                    <a:pt x="98" y="90"/>
                    <a:pt x="98" y="90"/>
                  </a:cubicBezTo>
                  <a:cubicBezTo>
                    <a:pt x="98" y="141"/>
                    <a:pt x="98" y="141"/>
                    <a:pt x="98" y="141"/>
                  </a:cubicBezTo>
                  <a:cubicBezTo>
                    <a:pt x="97" y="146"/>
                    <a:pt x="97" y="146"/>
                    <a:pt x="97" y="146"/>
                  </a:cubicBezTo>
                  <a:cubicBezTo>
                    <a:pt x="97" y="148"/>
                    <a:pt x="97" y="150"/>
                    <a:pt x="97" y="152"/>
                  </a:cubicBezTo>
                  <a:cubicBezTo>
                    <a:pt x="97" y="155"/>
                    <a:pt x="97" y="158"/>
                    <a:pt x="98" y="160"/>
                  </a:cubicBezTo>
                  <a:cubicBezTo>
                    <a:pt x="98" y="211"/>
                    <a:pt x="98" y="211"/>
                    <a:pt x="98" y="211"/>
                  </a:cubicBezTo>
                  <a:close/>
                  <a:moveTo>
                    <a:pt x="71" y="137"/>
                  </a:moveTo>
                  <a:cubicBezTo>
                    <a:pt x="74" y="124"/>
                    <a:pt x="74" y="124"/>
                    <a:pt x="74" y="124"/>
                  </a:cubicBezTo>
                  <a:cubicBezTo>
                    <a:pt x="73" y="124"/>
                    <a:pt x="72" y="124"/>
                    <a:pt x="71" y="123"/>
                  </a:cubicBezTo>
                  <a:cubicBezTo>
                    <a:pt x="71" y="137"/>
                    <a:pt x="71" y="137"/>
                    <a:pt x="71" y="137"/>
                  </a:cubicBezTo>
                  <a:close/>
                  <a:moveTo>
                    <a:pt x="71" y="118"/>
                  </a:moveTo>
                  <a:cubicBezTo>
                    <a:pt x="73" y="118"/>
                    <a:pt x="74" y="119"/>
                    <a:pt x="75" y="119"/>
                  </a:cubicBezTo>
                  <a:cubicBezTo>
                    <a:pt x="82" y="88"/>
                    <a:pt x="82" y="88"/>
                    <a:pt x="82" y="88"/>
                  </a:cubicBezTo>
                  <a:cubicBezTo>
                    <a:pt x="79" y="90"/>
                    <a:pt x="75" y="93"/>
                    <a:pt x="71" y="98"/>
                  </a:cubicBezTo>
                  <a:lnTo>
                    <a:pt x="71" y="118"/>
                  </a:lnTo>
                  <a:close/>
                  <a:moveTo>
                    <a:pt x="60" y="0"/>
                  </a:moveTo>
                  <a:cubicBezTo>
                    <a:pt x="71" y="0"/>
                    <a:pt x="71" y="0"/>
                    <a:pt x="71" y="0"/>
                  </a:cubicBezTo>
                  <a:cubicBezTo>
                    <a:pt x="71" y="9"/>
                    <a:pt x="71" y="9"/>
                    <a:pt x="71" y="9"/>
                  </a:cubicBezTo>
                  <a:cubicBezTo>
                    <a:pt x="60" y="9"/>
                    <a:pt x="60" y="9"/>
                    <a:pt x="60" y="9"/>
                  </a:cubicBezTo>
                  <a:cubicBezTo>
                    <a:pt x="60" y="0"/>
                    <a:pt x="60" y="0"/>
                    <a:pt x="60" y="0"/>
                  </a:cubicBezTo>
                  <a:close/>
                  <a:moveTo>
                    <a:pt x="60" y="37"/>
                  </a:moveTo>
                  <a:cubicBezTo>
                    <a:pt x="71" y="37"/>
                    <a:pt x="71" y="37"/>
                    <a:pt x="71" y="37"/>
                  </a:cubicBezTo>
                  <a:cubicBezTo>
                    <a:pt x="71" y="88"/>
                    <a:pt x="71" y="88"/>
                    <a:pt x="71" y="88"/>
                  </a:cubicBezTo>
                  <a:cubicBezTo>
                    <a:pt x="71" y="89"/>
                    <a:pt x="71" y="89"/>
                    <a:pt x="71" y="89"/>
                  </a:cubicBezTo>
                  <a:cubicBezTo>
                    <a:pt x="67" y="92"/>
                    <a:pt x="64" y="96"/>
                    <a:pt x="60" y="100"/>
                  </a:cubicBezTo>
                  <a:cubicBezTo>
                    <a:pt x="60" y="37"/>
                    <a:pt x="60" y="37"/>
                    <a:pt x="60" y="37"/>
                  </a:cubicBezTo>
                  <a:close/>
                  <a:moveTo>
                    <a:pt x="71" y="211"/>
                  </a:moveTo>
                  <a:cubicBezTo>
                    <a:pt x="60" y="211"/>
                    <a:pt x="60" y="211"/>
                    <a:pt x="60" y="211"/>
                  </a:cubicBezTo>
                  <a:cubicBezTo>
                    <a:pt x="60" y="120"/>
                    <a:pt x="60" y="120"/>
                    <a:pt x="60" y="120"/>
                  </a:cubicBezTo>
                  <a:cubicBezTo>
                    <a:pt x="64" y="121"/>
                    <a:pt x="68" y="122"/>
                    <a:pt x="71" y="123"/>
                  </a:cubicBezTo>
                  <a:cubicBezTo>
                    <a:pt x="71" y="137"/>
                    <a:pt x="71" y="137"/>
                    <a:pt x="71" y="137"/>
                  </a:cubicBezTo>
                  <a:cubicBezTo>
                    <a:pt x="65" y="166"/>
                    <a:pt x="65" y="166"/>
                    <a:pt x="65" y="166"/>
                  </a:cubicBezTo>
                  <a:cubicBezTo>
                    <a:pt x="71" y="166"/>
                    <a:pt x="71" y="166"/>
                    <a:pt x="71" y="166"/>
                  </a:cubicBezTo>
                  <a:cubicBezTo>
                    <a:pt x="71" y="211"/>
                    <a:pt x="71" y="211"/>
                    <a:pt x="71" y="211"/>
                  </a:cubicBezTo>
                  <a:close/>
                  <a:moveTo>
                    <a:pt x="71" y="98"/>
                  </a:moveTo>
                  <a:cubicBezTo>
                    <a:pt x="68" y="102"/>
                    <a:pt x="65" y="108"/>
                    <a:pt x="61" y="115"/>
                  </a:cubicBezTo>
                  <a:cubicBezTo>
                    <a:pt x="65" y="116"/>
                    <a:pt x="68" y="117"/>
                    <a:pt x="71" y="118"/>
                  </a:cubicBezTo>
                  <a:lnTo>
                    <a:pt x="71" y="98"/>
                  </a:lnTo>
                  <a:close/>
                  <a:moveTo>
                    <a:pt x="29" y="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60" y="9"/>
                    <a:pt x="60" y="9"/>
                    <a:pt x="60" y="9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18" y="9"/>
                    <a:pt x="12" y="15"/>
                    <a:pt x="12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2" y="30"/>
                    <a:pt x="18" y="37"/>
                    <a:pt x="26" y="37"/>
                  </a:cubicBezTo>
                  <a:cubicBezTo>
                    <a:pt x="60" y="37"/>
                    <a:pt x="60" y="37"/>
                    <a:pt x="60" y="37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57" y="104"/>
                    <a:pt x="54" y="109"/>
                    <a:pt x="51" y="114"/>
                  </a:cubicBezTo>
                  <a:cubicBezTo>
                    <a:pt x="48" y="114"/>
                    <a:pt x="46" y="113"/>
                    <a:pt x="45" y="113"/>
                  </a:cubicBezTo>
                  <a:cubicBezTo>
                    <a:pt x="38" y="113"/>
                    <a:pt x="32" y="115"/>
                    <a:pt x="28" y="118"/>
                  </a:cubicBezTo>
                  <a:cubicBezTo>
                    <a:pt x="23" y="120"/>
                    <a:pt x="21" y="124"/>
                    <a:pt x="21" y="128"/>
                  </a:cubicBezTo>
                  <a:cubicBezTo>
                    <a:pt x="21" y="130"/>
                    <a:pt x="22" y="131"/>
                    <a:pt x="23" y="133"/>
                  </a:cubicBezTo>
                  <a:cubicBezTo>
                    <a:pt x="24" y="134"/>
                    <a:pt x="26" y="134"/>
                    <a:pt x="29" y="134"/>
                  </a:cubicBezTo>
                  <a:cubicBezTo>
                    <a:pt x="30" y="134"/>
                    <a:pt x="31" y="134"/>
                    <a:pt x="33" y="133"/>
                  </a:cubicBezTo>
                  <a:cubicBezTo>
                    <a:pt x="34" y="132"/>
                    <a:pt x="35" y="131"/>
                    <a:pt x="35" y="130"/>
                  </a:cubicBezTo>
                  <a:cubicBezTo>
                    <a:pt x="35" y="129"/>
                    <a:pt x="34" y="128"/>
                    <a:pt x="34" y="127"/>
                  </a:cubicBezTo>
                  <a:cubicBezTo>
                    <a:pt x="34" y="127"/>
                    <a:pt x="33" y="126"/>
                    <a:pt x="33" y="126"/>
                  </a:cubicBezTo>
                  <a:cubicBezTo>
                    <a:pt x="34" y="124"/>
                    <a:pt x="35" y="123"/>
                    <a:pt x="38" y="122"/>
                  </a:cubicBezTo>
                  <a:cubicBezTo>
                    <a:pt x="40" y="121"/>
                    <a:pt x="43" y="120"/>
                    <a:pt x="47" y="120"/>
                  </a:cubicBezTo>
                  <a:cubicBezTo>
                    <a:pt x="44" y="125"/>
                    <a:pt x="42" y="129"/>
                    <a:pt x="40" y="134"/>
                  </a:cubicBezTo>
                  <a:cubicBezTo>
                    <a:pt x="33" y="148"/>
                    <a:pt x="30" y="159"/>
                    <a:pt x="30" y="167"/>
                  </a:cubicBezTo>
                  <a:cubicBezTo>
                    <a:pt x="30" y="173"/>
                    <a:pt x="32" y="176"/>
                    <a:pt x="36" y="178"/>
                  </a:cubicBezTo>
                  <a:cubicBezTo>
                    <a:pt x="37" y="179"/>
                    <a:pt x="41" y="180"/>
                    <a:pt x="45" y="180"/>
                  </a:cubicBezTo>
                  <a:cubicBezTo>
                    <a:pt x="44" y="178"/>
                    <a:pt x="44" y="176"/>
                    <a:pt x="44" y="173"/>
                  </a:cubicBezTo>
                  <a:cubicBezTo>
                    <a:pt x="44" y="170"/>
                    <a:pt x="44" y="167"/>
                    <a:pt x="45" y="163"/>
                  </a:cubicBezTo>
                  <a:cubicBezTo>
                    <a:pt x="47" y="150"/>
                    <a:pt x="52" y="136"/>
                    <a:pt x="59" y="120"/>
                  </a:cubicBezTo>
                  <a:cubicBezTo>
                    <a:pt x="59" y="120"/>
                    <a:pt x="60" y="120"/>
                    <a:pt x="60" y="120"/>
                  </a:cubicBezTo>
                  <a:cubicBezTo>
                    <a:pt x="60" y="211"/>
                    <a:pt x="60" y="211"/>
                    <a:pt x="60" y="211"/>
                  </a:cubicBezTo>
                  <a:cubicBezTo>
                    <a:pt x="29" y="211"/>
                    <a:pt x="29" y="211"/>
                    <a:pt x="29" y="211"/>
                  </a:cubicBezTo>
                  <a:cubicBezTo>
                    <a:pt x="13" y="211"/>
                    <a:pt x="0" y="198"/>
                    <a:pt x="0" y="183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lose/>
                </a:path>
              </a:pathLst>
            </a:custGeom>
            <a:solidFill>
              <a:schemeClr val="dk1">
                <a:lumMod val="100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33">
                <a:defRPr/>
              </a:pPr>
              <a:endParaRPr lang="id-ID" sz="1349" kern="0">
                <a:solidFill>
                  <a:prstClr val="black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121" name="Freeform 75">
              <a:extLst>
                <a:ext uri="{FF2B5EF4-FFF2-40B4-BE49-F238E27FC236}">
                  <a16:creationId xmlns:a16="http://schemas.microsoft.com/office/drawing/2014/main" id="{6FC4CE9E-592A-4DCB-B563-9729E7E6CA4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8054" y="1650925"/>
              <a:ext cx="427323" cy="428513"/>
            </a:xfrm>
            <a:custGeom>
              <a:avLst/>
              <a:gdLst>
                <a:gd name="T0" fmla="*/ 249 w 261"/>
                <a:gd name="T1" fmla="*/ 220 h 262"/>
                <a:gd name="T2" fmla="*/ 261 w 261"/>
                <a:gd name="T3" fmla="*/ 70 h 262"/>
                <a:gd name="T4" fmla="*/ 249 w 261"/>
                <a:gd name="T5" fmla="*/ 70 h 262"/>
                <a:gd name="T6" fmla="*/ 249 w 261"/>
                <a:gd name="T7" fmla="*/ 154 h 262"/>
                <a:gd name="T8" fmla="*/ 227 w 261"/>
                <a:gd name="T9" fmla="*/ 180 h 262"/>
                <a:gd name="T10" fmla="*/ 209 w 261"/>
                <a:gd name="T11" fmla="*/ 262 h 262"/>
                <a:gd name="T12" fmla="*/ 209 w 261"/>
                <a:gd name="T13" fmla="*/ 262 h 262"/>
                <a:gd name="T14" fmla="*/ 209 w 261"/>
                <a:gd name="T15" fmla="*/ 15 h 262"/>
                <a:gd name="T16" fmla="*/ 203 w 261"/>
                <a:gd name="T17" fmla="*/ 28 h 262"/>
                <a:gd name="T18" fmla="*/ 209 w 261"/>
                <a:gd name="T19" fmla="*/ 50 h 262"/>
                <a:gd name="T20" fmla="*/ 201 w 261"/>
                <a:gd name="T21" fmla="*/ 120 h 262"/>
                <a:gd name="T22" fmla="*/ 209 w 261"/>
                <a:gd name="T23" fmla="*/ 197 h 262"/>
                <a:gd name="T24" fmla="*/ 209 w 261"/>
                <a:gd name="T25" fmla="*/ 197 h 262"/>
                <a:gd name="T26" fmla="*/ 195 w 261"/>
                <a:gd name="T27" fmla="*/ 232 h 262"/>
                <a:gd name="T28" fmla="*/ 168 w 261"/>
                <a:gd name="T29" fmla="*/ 36 h 262"/>
                <a:gd name="T30" fmla="*/ 195 w 261"/>
                <a:gd name="T31" fmla="*/ 20 h 262"/>
                <a:gd name="T32" fmla="*/ 195 w 261"/>
                <a:gd name="T33" fmla="*/ 50 h 262"/>
                <a:gd name="T34" fmla="*/ 195 w 261"/>
                <a:gd name="T35" fmla="*/ 120 h 262"/>
                <a:gd name="T36" fmla="*/ 168 w 261"/>
                <a:gd name="T37" fmla="*/ 220 h 262"/>
                <a:gd name="T38" fmla="*/ 192 w 261"/>
                <a:gd name="T39" fmla="*/ 249 h 262"/>
                <a:gd name="T40" fmla="*/ 168 w 261"/>
                <a:gd name="T41" fmla="*/ 21 h 262"/>
                <a:gd name="T42" fmla="*/ 168 w 261"/>
                <a:gd name="T43" fmla="*/ 44 h 262"/>
                <a:gd name="T44" fmla="*/ 135 w 261"/>
                <a:gd name="T45" fmla="*/ 120 h 262"/>
                <a:gd name="T46" fmla="*/ 167 w 261"/>
                <a:gd name="T47" fmla="*/ 198 h 262"/>
                <a:gd name="T48" fmla="*/ 167 w 261"/>
                <a:gd name="T49" fmla="*/ 167 h 262"/>
                <a:gd name="T50" fmla="*/ 130 w 261"/>
                <a:gd name="T51" fmla="*/ 147 h 262"/>
                <a:gd name="T52" fmla="*/ 93 w 261"/>
                <a:gd name="T53" fmla="*/ 44 h 262"/>
                <a:gd name="T54" fmla="*/ 130 w 261"/>
                <a:gd name="T55" fmla="*/ 0 h 262"/>
                <a:gd name="T56" fmla="*/ 126 w 261"/>
                <a:gd name="T57" fmla="*/ 120 h 262"/>
                <a:gd name="T58" fmla="*/ 130 w 261"/>
                <a:gd name="T59" fmla="*/ 159 h 262"/>
                <a:gd name="T60" fmla="*/ 130 w 261"/>
                <a:gd name="T61" fmla="*/ 179 h 262"/>
                <a:gd name="T62" fmla="*/ 130 w 261"/>
                <a:gd name="T63" fmla="*/ 198 h 262"/>
                <a:gd name="T64" fmla="*/ 93 w 261"/>
                <a:gd name="T65" fmla="*/ 3 h 262"/>
                <a:gd name="T66" fmla="*/ 93 w 261"/>
                <a:gd name="T67" fmla="*/ 36 h 262"/>
                <a:gd name="T68" fmla="*/ 67 w 261"/>
                <a:gd name="T69" fmla="*/ 20 h 262"/>
                <a:gd name="T70" fmla="*/ 67 w 261"/>
                <a:gd name="T71" fmla="*/ 70 h 262"/>
                <a:gd name="T72" fmla="*/ 92 w 261"/>
                <a:gd name="T73" fmla="*/ 147 h 262"/>
                <a:gd name="T74" fmla="*/ 92 w 261"/>
                <a:gd name="T75" fmla="*/ 179 h 262"/>
                <a:gd name="T76" fmla="*/ 93 w 261"/>
                <a:gd name="T77" fmla="*/ 198 h 262"/>
                <a:gd name="T78" fmla="*/ 67 w 261"/>
                <a:gd name="T79" fmla="*/ 171 h 262"/>
                <a:gd name="T80" fmla="*/ 69 w 261"/>
                <a:gd name="T81" fmla="*/ 232 h 262"/>
                <a:gd name="T82" fmla="*/ 58 w 261"/>
                <a:gd name="T83" fmla="*/ 28 h 262"/>
                <a:gd name="T84" fmla="*/ 67 w 261"/>
                <a:gd name="T85" fmla="*/ 9 h 262"/>
                <a:gd name="T86" fmla="*/ 67 w 261"/>
                <a:gd name="T87" fmla="*/ 120 h 262"/>
                <a:gd name="T88" fmla="*/ 67 w 261"/>
                <a:gd name="T89" fmla="*/ 188 h 262"/>
                <a:gd name="T90" fmla="*/ 67 w 261"/>
                <a:gd name="T91" fmla="*/ 232 h 262"/>
                <a:gd name="T92" fmla="*/ 67 w 261"/>
                <a:gd name="T93" fmla="*/ 232 h 262"/>
                <a:gd name="T94" fmla="*/ 52 w 261"/>
                <a:gd name="T95" fmla="*/ 50 h 262"/>
                <a:gd name="T96" fmla="*/ 12 w 261"/>
                <a:gd name="T97" fmla="*/ 220 h 262"/>
                <a:gd name="T98" fmla="*/ 52 w 261"/>
                <a:gd name="T99" fmla="*/ 232 h 262"/>
                <a:gd name="T100" fmla="*/ 52 w 261"/>
                <a:gd name="T101" fmla="*/ 232 h 262"/>
                <a:gd name="T102" fmla="*/ 12 w 261"/>
                <a:gd name="T103" fmla="*/ 114 h 262"/>
                <a:gd name="T104" fmla="*/ 0 w 261"/>
                <a:gd name="T105" fmla="*/ 104 h 262"/>
                <a:gd name="T106" fmla="*/ 12 w 261"/>
                <a:gd name="T107" fmla="*/ 154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61" h="262">
                  <a:moveTo>
                    <a:pt x="249" y="220"/>
                  </a:moveTo>
                  <a:cubicBezTo>
                    <a:pt x="249" y="154"/>
                    <a:pt x="249" y="154"/>
                    <a:pt x="249" y="154"/>
                  </a:cubicBezTo>
                  <a:cubicBezTo>
                    <a:pt x="251" y="157"/>
                    <a:pt x="252" y="160"/>
                    <a:pt x="252" y="164"/>
                  </a:cubicBezTo>
                  <a:cubicBezTo>
                    <a:pt x="252" y="220"/>
                    <a:pt x="252" y="220"/>
                    <a:pt x="252" y="220"/>
                  </a:cubicBezTo>
                  <a:cubicBezTo>
                    <a:pt x="249" y="220"/>
                    <a:pt x="249" y="220"/>
                    <a:pt x="249" y="220"/>
                  </a:cubicBezTo>
                  <a:close/>
                  <a:moveTo>
                    <a:pt x="249" y="114"/>
                  </a:moveTo>
                  <a:cubicBezTo>
                    <a:pt x="249" y="70"/>
                    <a:pt x="249" y="70"/>
                    <a:pt x="249" y="70"/>
                  </a:cubicBezTo>
                  <a:cubicBezTo>
                    <a:pt x="250" y="70"/>
                    <a:pt x="250" y="70"/>
                    <a:pt x="250" y="69"/>
                  </a:cubicBezTo>
                  <a:cubicBezTo>
                    <a:pt x="257" y="67"/>
                    <a:pt x="257" y="67"/>
                    <a:pt x="257" y="67"/>
                  </a:cubicBezTo>
                  <a:cubicBezTo>
                    <a:pt x="259" y="66"/>
                    <a:pt x="261" y="67"/>
                    <a:pt x="261" y="70"/>
                  </a:cubicBezTo>
                  <a:cubicBezTo>
                    <a:pt x="261" y="104"/>
                    <a:pt x="261" y="104"/>
                    <a:pt x="261" y="104"/>
                  </a:cubicBezTo>
                  <a:cubicBezTo>
                    <a:pt x="261" y="107"/>
                    <a:pt x="259" y="110"/>
                    <a:pt x="257" y="111"/>
                  </a:cubicBezTo>
                  <a:cubicBezTo>
                    <a:pt x="250" y="113"/>
                    <a:pt x="250" y="113"/>
                    <a:pt x="250" y="113"/>
                  </a:cubicBezTo>
                  <a:cubicBezTo>
                    <a:pt x="250" y="114"/>
                    <a:pt x="250" y="114"/>
                    <a:pt x="249" y="114"/>
                  </a:cubicBezTo>
                  <a:close/>
                  <a:moveTo>
                    <a:pt x="249" y="70"/>
                  </a:moveTo>
                  <a:cubicBezTo>
                    <a:pt x="249" y="114"/>
                    <a:pt x="249" y="114"/>
                    <a:pt x="249" y="114"/>
                  </a:cubicBezTo>
                  <a:cubicBezTo>
                    <a:pt x="248" y="114"/>
                    <a:pt x="246" y="112"/>
                    <a:pt x="246" y="110"/>
                  </a:cubicBezTo>
                  <a:cubicBezTo>
                    <a:pt x="246" y="76"/>
                    <a:pt x="246" y="76"/>
                    <a:pt x="246" y="76"/>
                  </a:cubicBezTo>
                  <a:cubicBezTo>
                    <a:pt x="246" y="74"/>
                    <a:pt x="248" y="71"/>
                    <a:pt x="249" y="70"/>
                  </a:cubicBezTo>
                  <a:close/>
                  <a:moveTo>
                    <a:pt x="249" y="154"/>
                  </a:moveTo>
                  <a:cubicBezTo>
                    <a:pt x="246" y="150"/>
                    <a:pt x="241" y="146"/>
                    <a:pt x="235" y="146"/>
                  </a:cubicBezTo>
                  <a:cubicBezTo>
                    <a:pt x="235" y="50"/>
                    <a:pt x="235" y="50"/>
                    <a:pt x="235" y="50"/>
                  </a:cubicBezTo>
                  <a:cubicBezTo>
                    <a:pt x="209" y="50"/>
                    <a:pt x="209" y="50"/>
                    <a:pt x="209" y="50"/>
                  </a:cubicBezTo>
                  <a:cubicBezTo>
                    <a:pt x="209" y="162"/>
                    <a:pt x="209" y="162"/>
                    <a:pt x="209" y="162"/>
                  </a:cubicBezTo>
                  <a:cubicBezTo>
                    <a:pt x="219" y="162"/>
                    <a:pt x="227" y="170"/>
                    <a:pt x="227" y="180"/>
                  </a:cubicBezTo>
                  <a:cubicBezTo>
                    <a:pt x="227" y="189"/>
                    <a:pt x="219" y="197"/>
                    <a:pt x="209" y="197"/>
                  </a:cubicBezTo>
                  <a:cubicBezTo>
                    <a:pt x="209" y="220"/>
                    <a:pt x="209" y="220"/>
                    <a:pt x="209" y="220"/>
                  </a:cubicBezTo>
                  <a:cubicBezTo>
                    <a:pt x="249" y="220"/>
                    <a:pt x="249" y="220"/>
                    <a:pt x="249" y="220"/>
                  </a:cubicBezTo>
                  <a:cubicBezTo>
                    <a:pt x="249" y="154"/>
                    <a:pt x="249" y="154"/>
                    <a:pt x="249" y="154"/>
                  </a:cubicBezTo>
                  <a:close/>
                  <a:moveTo>
                    <a:pt x="209" y="262"/>
                  </a:moveTo>
                  <a:cubicBezTo>
                    <a:pt x="209" y="232"/>
                    <a:pt x="209" y="232"/>
                    <a:pt x="209" y="232"/>
                  </a:cubicBezTo>
                  <a:cubicBezTo>
                    <a:pt x="226" y="232"/>
                    <a:pt x="226" y="232"/>
                    <a:pt x="226" y="232"/>
                  </a:cubicBezTo>
                  <a:cubicBezTo>
                    <a:pt x="226" y="249"/>
                    <a:pt x="226" y="249"/>
                    <a:pt x="226" y="249"/>
                  </a:cubicBezTo>
                  <a:cubicBezTo>
                    <a:pt x="226" y="257"/>
                    <a:pt x="220" y="262"/>
                    <a:pt x="213" y="262"/>
                  </a:cubicBezTo>
                  <a:cubicBezTo>
                    <a:pt x="209" y="262"/>
                    <a:pt x="209" y="262"/>
                    <a:pt x="209" y="262"/>
                  </a:cubicBezTo>
                  <a:close/>
                  <a:moveTo>
                    <a:pt x="209" y="44"/>
                  </a:moveTo>
                  <a:cubicBezTo>
                    <a:pt x="209" y="15"/>
                    <a:pt x="209" y="15"/>
                    <a:pt x="209" y="15"/>
                  </a:cubicBezTo>
                  <a:cubicBezTo>
                    <a:pt x="225" y="23"/>
                    <a:pt x="235" y="33"/>
                    <a:pt x="235" y="44"/>
                  </a:cubicBezTo>
                  <a:lnTo>
                    <a:pt x="209" y="44"/>
                  </a:lnTo>
                  <a:close/>
                  <a:moveTo>
                    <a:pt x="209" y="15"/>
                  </a:moveTo>
                  <a:cubicBezTo>
                    <a:pt x="209" y="44"/>
                    <a:pt x="209" y="44"/>
                    <a:pt x="209" y="44"/>
                  </a:cubicBezTo>
                  <a:cubicBezTo>
                    <a:pt x="195" y="44"/>
                    <a:pt x="195" y="44"/>
                    <a:pt x="195" y="44"/>
                  </a:cubicBezTo>
                  <a:cubicBezTo>
                    <a:pt x="195" y="37"/>
                    <a:pt x="195" y="37"/>
                    <a:pt x="195" y="37"/>
                  </a:cubicBezTo>
                  <a:cubicBezTo>
                    <a:pt x="195" y="37"/>
                    <a:pt x="195" y="37"/>
                    <a:pt x="195" y="37"/>
                  </a:cubicBezTo>
                  <a:cubicBezTo>
                    <a:pt x="199" y="37"/>
                    <a:pt x="203" y="33"/>
                    <a:pt x="203" y="28"/>
                  </a:cubicBezTo>
                  <a:cubicBezTo>
                    <a:pt x="203" y="24"/>
                    <a:pt x="199" y="20"/>
                    <a:pt x="195" y="20"/>
                  </a:cubicBezTo>
                  <a:cubicBezTo>
                    <a:pt x="195" y="20"/>
                    <a:pt x="195" y="20"/>
                    <a:pt x="195" y="20"/>
                  </a:cubicBezTo>
                  <a:cubicBezTo>
                    <a:pt x="195" y="9"/>
                    <a:pt x="195" y="9"/>
                    <a:pt x="195" y="9"/>
                  </a:cubicBezTo>
                  <a:cubicBezTo>
                    <a:pt x="200" y="11"/>
                    <a:pt x="205" y="13"/>
                    <a:pt x="209" y="15"/>
                  </a:cubicBezTo>
                  <a:close/>
                  <a:moveTo>
                    <a:pt x="209" y="50"/>
                  </a:moveTo>
                  <a:cubicBezTo>
                    <a:pt x="209" y="162"/>
                    <a:pt x="209" y="162"/>
                    <a:pt x="209" y="162"/>
                  </a:cubicBezTo>
                  <a:cubicBezTo>
                    <a:pt x="209" y="162"/>
                    <a:pt x="209" y="162"/>
                    <a:pt x="209" y="162"/>
                  </a:cubicBezTo>
                  <a:cubicBezTo>
                    <a:pt x="203" y="162"/>
                    <a:pt x="198" y="166"/>
                    <a:pt x="195" y="171"/>
                  </a:cubicBezTo>
                  <a:cubicBezTo>
                    <a:pt x="195" y="120"/>
                    <a:pt x="195" y="120"/>
                    <a:pt x="195" y="120"/>
                  </a:cubicBezTo>
                  <a:cubicBezTo>
                    <a:pt x="201" y="120"/>
                    <a:pt x="201" y="120"/>
                    <a:pt x="201" y="120"/>
                  </a:cubicBezTo>
                  <a:cubicBezTo>
                    <a:pt x="201" y="70"/>
                    <a:pt x="201" y="70"/>
                    <a:pt x="201" y="70"/>
                  </a:cubicBezTo>
                  <a:cubicBezTo>
                    <a:pt x="195" y="70"/>
                    <a:pt x="195" y="70"/>
                    <a:pt x="195" y="70"/>
                  </a:cubicBezTo>
                  <a:cubicBezTo>
                    <a:pt x="195" y="50"/>
                    <a:pt x="195" y="50"/>
                    <a:pt x="195" y="50"/>
                  </a:cubicBezTo>
                  <a:cubicBezTo>
                    <a:pt x="209" y="50"/>
                    <a:pt x="209" y="50"/>
                    <a:pt x="209" y="50"/>
                  </a:cubicBezTo>
                  <a:close/>
                  <a:moveTo>
                    <a:pt x="209" y="197"/>
                  </a:moveTo>
                  <a:cubicBezTo>
                    <a:pt x="209" y="220"/>
                    <a:pt x="209" y="220"/>
                    <a:pt x="209" y="220"/>
                  </a:cubicBezTo>
                  <a:cubicBezTo>
                    <a:pt x="195" y="220"/>
                    <a:pt x="195" y="220"/>
                    <a:pt x="195" y="220"/>
                  </a:cubicBezTo>
                  <a:cubicBezTo>
                    <a:pt x="195" y="188"/>
                    <a:pt x="195" y="188"/>
                    <a:pt x="195" y="188"/>
                  </a:cubicBezTo>
                  <a:cubicBezTo>
                    <a:pt x="198" y="193"/>
                    <a:pt x="203" y="197"/>
                    <a:pt x="209" y="197"/>
                  </a:cubicBezTo>
                  <a:cubicBezTo>
                    <a:pt x="209" y="197"/>
                    <a:pt x="209" y="197"/>
                    <a:pt x="209" y="197"/>
                  </a:cubicBezTo>
                  <a:close/>
                  <a:moveTo>
                    <a:pt x="209" y="232"/>
                  </a:moveTo>
                  <a:cubicBezTo>
                    <a:pt x="209" y="262"/>
                    <a:pt x="209" y="262"/>
                    <a:pt x="209" y="262"/>
                  </a:cubicBezTo>
                  <a:cubicBezTo>
                    <a:pt x="206" y="262"/>
                    <a:pt x="206" y="262"/>
                    <a:pt x="206" y="262"/>
                  </a:cubicBezTo>
                  <a:cubicBezTo>
                    <a:pt x="201" y="262"/>
                    <a:pt x="197" y="260"/>
                    <a:pt x="195" y="257"/>
                  </a:cubicBezTo>
                  <a:cubicBezTo>
                    <a:pt x="195" y="232"/>
                    <a:pt x="195" y="232"/>
                    <a:pt x="195" y="232"/>
                  </a:cubicBezTo>
                  <a:lnTo>
                    <a:pt x="209" y="232"/>
                  </a:lnTo>
                  <a:close/>
                  <a:moveTo>
                    <a:pt x="171" y="20"/>
                  </a:moveTo>
                  <a:cubicBezTo>
                    <a:pt x="175" y="20"/>
                    <a:pt x="179" y="24"/>
                    <a:pt x="179" y="28"/>
                  </a:cubicBezTo>
                  <a:cubicBezTo>
                    <a:pt x="179" y="33"/>
                    <a:pt x="175" y="37"/>
                    <a:pt x="171" y="37"/>
                  </a:cubicBezTo>
                  <a:cubicBezTo>
                    <a:pt x="170" y="37"/>
                    <a:pt x="169" y="37"/>
                    <a:pt x="168" y="36"/>
                  </a:cubicBezTo>
                  <a:cubicBezTo>
                    <a:pt x="168" y="44"/>
                    <a:pt x="168" y="44"/>
                    <a:pt x="168" y="44"/>
                  </a:cubicBezTo>
                  <a:cubicBezTo>
                    <a:pt x="195" y="44"/>
                    <a:pt x="195" y="44"/>
                    <a:pt x="195" y="44"/>
                  </a:cubicBezTo>
                  <a:cubicBezTo>
                    <a:pt x="195" y="37"/>
                    <a:pt x="195" y="37"/>
                    <a:pt x="195" y="37"/>
                  </a:cubicBezTo>
                  <a:cubicBezTo>
                    <a:pt x="190" y="37"/>
                    <a:pt x="186" y="33"/>
                    <a:pt x="186" y="28"/>
                  </a:cubicBezTo>
                  <a:cubicBezTo>
                    <a:pt x="186" y="24"/>
                    <a:pt x="190" y="20"/>
                    <a:pt x="195" y="20"/>
                  </a:cubicBezTo>
                  <a:cubicBezTo>
                    <a:pt x="195" y="9"/>
                    <a:pt x="195" y="9"/>
                    <a:pt x="195" y="9"/>
                  </a:cubicBezTo>
                  <a:cubicBezTo>
                    <a:pt x="187" y="6"/>
                    <a:pt x="178" y="4"/>
                    <a:pt x="168" y="3"/>
                  </a:cubicBezTo>
                  <a:cubicBezTo>
                    <a:pt x="168" y="21"/>
                    <a:pt x="168" y="21"/>
                    <a:pt x="168" y="21"/>
                  </a:cubicBezTo>
                  <a:cubicBezTo>
                    <a:pt x="169" y="20"/>
                    <a:pt x="170" y="20"/>
                    <a:pt x="171" y="20"/>
                  </a:cubicBezTo>
                  <a:close/>
                  <a:moveTo>
                    <a:pt x="195" y="50"/>
                  </a:moveTo>
                  <a:cubicBezTo>
                    <a:pt x="195" y="70"/>
                    <a:pt x="195" y="70"/>
                    <a:pt x="195" y="70"/>
                  </a:cubicBezTo>
                  <a:cubicBezTo>
                    <a:pt x="168" y="70"/>
                    <a:pt x="168" y="70"/>
                    <a:pt x="168" y="70"/>
                  </a:cubicBezTo>
                  <a:cubicBezTo>
                    <a:pt x="168" y="50"/>
                    <a:pt x="168" y="50"/>
                    <a:pt x="168" y="50"/>
                  </a:cubicBezTo>
                  <a:cubicBezTo>
                    <a:pt x="195" y="50"/>
                    <a:pt x="195" y="50"/>
                    <a:pt x="195" y="50"/>
                  </a:cubicBezTo>
                  <a:close/>
                  <a:moveTo>
                    <a:pt x="195" y="120"/>
                  </a:moveTo>
                  <a:cubicBezTo>
                    <a:pt x="195" y="171"/>
                    <a:pt x="195" y="171"/>
                    <a:pt x="195" y="171"/>
                  </a:cubicBezTo>
                  <a:cubicBezTo>
                    <a:pt x="193" y="173"/>
                    <a:pt x="192" y="176"/>
                    <a:pt x="192" y="180"/>
                  </a:cubicBezTo>
                  <a:cubicBezTo>
                    <a:pt x="192" y="183"/>
                    <a:pt x="193" y="186"/>
                    <a:pt x="195" y="188"/>
                  </a:cubicBezTo>
                  <a:cubicBezTo>
                    <a:pt x="195" y="220"/>
                    <a:pt x="195" y="220"/>
                    <a:pt x="195" y="220"/>
                  </a:cubicBezTo>
                  <a:cubicBezTo>
                    <a:pt x="168" y="220"/>
                    <a:pt x="168" y="220"/>
                    <a:pt x="168" y="220"/>
                  </a:cubicBezTo>
                  <a:cubicBezTo>
                    <a:pt x="168" y="120"/>
                    <a:pt x="168" y="120"/>
                    <a:pt x="168" y="120"/>
                  </a:cubicBezTo>
                  <a:cubicBezTo>
                    <a:pt x="195" y="120"/>
                    <a:pt x="195" y="120"/>
                    <a:pt x="195" y="120"/>
                  </a:cubicBezTo>
                  <a:close/>
                  <a:moveTo>
                    <a:pt x="195" y="232"/>
                  </a:moveTo>
                  <a:cubicBezTo>
                    <a:pt x="195" y="257"/>
                    <a:pt x="195" y="257"/>
                    <a:pt x="195" y="257"/>
                  </a:cubicBezTo>
                  <a:cubicBezTo>
                    <a:pt x="193" y="254"/>
                    <a:pt x="192" y="252"/>
                    <a:pt x="192" y="249"/>
                  </a:cubicBezTo>
                  <a:cubicBezTo>
                    <a:pt x="192" y="232"/>
                    <a:pt x="192" y="232"/>
                    <a:pt x="192" y="232"/>
                  </a:cubicBezTo>
                  <a:lnTo>
                    <a:pt x="195" y="232"/>
                  </a:lnTo>
                  <a:close/>
                  <a:moveTo>
                    <a:pt x="168" y="36"/>
                  </a:moveTo>
                  <a:cubicBezTo>
                    <a:pt x="165" y="35"/>
                    <a:pt x="162" y="32"/>
                    <a:pt x="162" y="28"/>
                  </a:cubicBezTo>
                  <a:cubicBezTo>
                    <a:pt x="162" y="25"/>
                    <a:pt x="165" y="22"/>
                    <a:pt x="168" y="21"/>
                  </a:cubicBezTo>
                  <a:cubicBezTo>
                    <a:pt x="168" y="3"/>
                    <a:pt x="168" y="3"/>
                    <a:pt x="168" y="3"/>
                  </a:cubicBezTo>
                  <a:cubicBezTo>
                    <a:pt x="157" y="1"/>
                    <a:pt x="144" y="0"/>
                    <a:pt x="131" y="0"/>
                  </a:cubicBezTo>
                  <a:cubicBezTo>
                    <a:pt x="130" y="0"/>
                    <a:pt x="130" y="0"/>
                    <a:pt x="130" y="0"/>
                  </a:cubicBezTo>
                  <a:cubicBezTo>
                    <a:pt x="130" y="44"/>
                    <a:pt x="130" y="44"/>
                    <a:pt x="130" y="44"/>
                  </a:cubicBezTo>
                  <a:cubicBezTo>
                    <a:pt x="168" y="44"/>
                    <a:pt x="168" y="44"/>
                    <a:pt x="168" y="44"/>
                  </a:cubicBezTo>
                  <a:cubicBezTo>
                    <a:pt x="168" y="36"/>
                    <a:pt x="168" y="36"/>
                    <a:pt x="168" y="36"/>
                  </a:cubicBezTo>
                  <a:close/>
                  <a:moveTo>
                    <a:pt x="168" y="50"/>
                  </a:moveTo>
                  <a:cubicBezTo>
                    <a:pt x="168" y="70"/>
                    <a:pt x="168" y="70"/>
                    <a:pt x="168" y="70"/>
                  </a:cubicBezTo>
                  <a:cubicBezTo>
                    <a:pt x="135" y="70"/>
                    <a:pt x="135" y="70"/>
                    <a:pt x="135" y="70"/>
                  </a:cubicBezTo>
                  <a:cubicBezTo>
                    <a:pt x="135" y="120"/>
                    <a:pt x="135" y="120"/>
                    <a:pt x="135" y="120"/>
                  </a:cubicBezTo>
                  <a:cubicBezTo>
                    <a:pt x="168" y="120"/>
                    <a:pt x="168" y="120"/>
                    <a:pt x="168" y="120"/>
                  </a:cubicBezTo>
                  <a:cubicBezTo>
                    <a:pt x="168" y="220"/>
                    <a:pt x="168" y="220"/>
                    <a:pt x="168" y="220"/>
                  </a:cubicBezTo>
                  <a:cubicBezTo>
                    <a:pt x="130" y="220"/>
                    <a:pt x="130" y="220"/>
                    <a:pt x="130" y="220"/>
                  </a:cubicBezTo>
                  <a:cubicBezTo>
                    <a:pt x="130" y="198"/>
                    <a:pt x="130" y="198"/>
                    <a:pt x="130" y="198"/>
                  </a:cubicBezTo>
                  <a:cubicBezTo>
                    <a:pt x="167" y="198"/>
                    <a:pt x="167" y="198"/>
                    <a:pt x="167" y="198"/>
                  </a:cubicBezTo>
                  <a:cubicBezTo>
                    <a:pt x="167" y="187"/>
                    <a:pt x="167" y="187"/>
                    <a:pt x="167" y="187"/>
                  </a:cubicBezTo>
                  <a:cubicBezTo>
                    <a:pt x="130" y="187"/>
                    <a:pt x="130" y="187"/>
                    <a:pt x="130" y="187"/>
                  </a:cubicBezTo>
                  <a:cubicBezTo>
                    <a:pt x="130" y="179"/>
                    <a:pt x="130" y="179"/>
                    <a:pt x="130" y="179"/>
                  </a:cubicBezTo>
                  <a:cubicBezTo>
                    <a:pt x="167" y="179"/>
                    <a:pt x="167" y="179"/>
                    <a:pt x="167" y="179"/>
                  </a:cubicBezTo>
                  <a:cubicBezTo>
                    <a:pt x="167" y="167"/>
                    <a:pt x="167" y="167"/>
                    <a:pt x="167" y="167"/>
                  </a:cubicBezTo>
                  <a:cubicBezTo>
                    <a:pt x="130" y="167"/>
                    <a:pt x="130" y="167"/>
                    <a:pt x="130" y="167"/>
                  </a:cubicBezTo>
                  <a:cubicBezTo>
                    <a:pt x="130" y="159"/>
                    <a:pt x="130" y="159"/>
                    <a:pt x="130" y="159"/>
                  </a:cubicBezTo>
                  <a:cubicBezTo>
                    <a:pt x="167" y="159"/>
                    <a:pt x="167" y="159"/>
                    <a:pt x="167" y="159"/>
                  </a:cubicBezTo>
                  <a:cubicBezTo>
                    <a:pt x="167" y="147"/>
                    <a:pt x="167" y="147"/>
                    <a:pt x="167" y="147"/>
                  </a:cubicBezTo>
                  <a:cubicBezTo>
                    <a:pt x="130" y="147"/>
                    <a:pt x="130" y="147"/>
                    <a:pt x="130" y="147"/>
                  </a:cubicBezTo>
                  <a:cubicBezTo>
                    <a:pt x="130" y="50"/>
                    <a:pt x="130" y="50"/>
                    <a:pt x="130" y="50"/>
                  </a:cubicBezTo>
                  <a:lnTo>
                    <a:pt x="168" y="50"/>
                  </a:lnTo>
                  <a:close/>
                  <a:moveTo>
                    <a:pt x="130" y="0"/>
                  </a:moveTo>
                  <a:cubicBezTo>
                    <a:pt x="130" y="44"/>
                    <a:pt x="130" y="44"/>
                    <a:pt x="130" y="44"/>
                  </a:cubicBezTo>
                  <a:cubicBezTo>
                    <a:pt x="93" y="44"/>
                    <a:pt x="93" y="44"/>
                    <a:pt x="93" y="44"/>
                  </a:cubicBezTo>
                  <a:cubicBezTo>
                    <a:pt x="93" y="36"/>
                    <a:pt x="93" y="36"/>
                    <a:pt x="93" y="36"/>
                  </a:cubicBezTo>
                  <a:cubicBezTo>
                    <a:pt x="96" y="35"/>
                    <a:pt x="99" y="32"/>
                    <a:pt x="99" y="28"/>
                  </a:cubicBezTo>
                  <a:cubicBezTo>
                    <a:pt x="99" y="25"/>
                    <a:pt x="96" y="22"/>
                    <a:pt x="93" y="21"/>
                  </a:cubicBezTo>
                  <a:cubicBezTo>
                    <a:pt x="93" y="3"/>
                    <a:pt x="93" y="3"/>
                    <a:pt x="93" y="3"/>
                  </a:cubicBezTo>
                  <a:cubicBezTo>
                    <a:pt x="104" y="1"/>
                    <a:pt x="117" y="0"/>
                    <a:pt x="130" y="0"/>
                  </a:cubicBezTo>
                  <a:close/>
                  <a:moveTo>
                    <a:pt x="130" y="50"/>
                  </a:moveTo>
                  <a:cubicBezTo>
                    <a:pt x="130" y="147"/>
                    <a:pt x="130" y="147"/>
                    <a:pt x="130" y="147"/>
                  </a:cubicBezTo>
                  <a:cubicBezTo>
                    <a:pt x="93" y="147"/>
                    <a:pt x="93" y="147"/>
                    <a:pt x="93" y="147"/>
                  </a:cubicBezTo>
                  <a:cubicBezTo>
                    <a:pt x="93" y="120"/>
                    <a:pt x="93" y="120"/>
                    <a:pt x="93" y="120"/>
                  </a:cubicBezTo>
                  <a:cubicBezTo>
                    <a:pt x="126" y="120"/>
                    <a:pt x="126" y="120"/>
                    <a:pt x="126" y="120"/>
                  </a:cubicBezTo>
                  <a:cubicBezTo>
                    <a:pt x="126" y="70"/>
                    <a:pt x="126" y="70"/>
                    <a:pt x="126" y="70"/>
                  </a:cubicBezTo>
                  <a:cubicBezTo>
                    <a:pt x="93" y="70"/>
                    <a:pt x="93" y="70"/>
                    <a:pt x="93" y="70"/>
                  </a:cubicBezTo>
                  <a:cubicBezTo>
                    <a:pt x="93" y="50"/>
                    <a:pt x="93" y="50"/>
                    <a:pt x="93" y="50"/>
                  </a:cubicBezTo>
                  <a:cubicBezTo>
                    <a:pt x="130" y="50"/>
                    <a:pt x="130" y="50"/>
                    <a:pt x="130" y="50"/>
                  </a:cubicBezTo>
                  <a:close/>
                  <a:moveTo>
                    <a:pt x="130" y="159"/>
                  </a:moveTo>
                  <a:cubicBezTo>
                    <a:pt x="130" y="167"/>
                    <a:pt x="130" y="167"/>
                    <a:pt x="130" y="167"/>
                  </a:cubicBezTo>
                  <a:cubicBezTo>
                    <a:pt x="93" y="167"/>
                    <a:pt x="93" y="167"/>
                    <a:pt x="93" y="167"/>
                  </a:cubicBezTo>
                  <a:cubicBezTo>
                    <a:pt x="93" y="159"/>
                    <a:pt x="93" y="159"/>
                    <a:pt x="93" y="159"/>
                  </a:cubicBezTo>
                  <a:cubicBezTo>
                    <a:pt x="130" y="159"/>
                    <a:pt x="130" y="159"/>
                    <a:pt x="130" y="159"/>
                  </a:cubicBezTo>
                  <a:close/>
                  <a:moveTo>
                    <a:pt x="130" y="179"/>
                  </a:moveTo>
                  <a:cubicBezTo>
                    <a:pt x="130" y="187"/>
                    <a:pt x="130" y="187"/>
                    <a:pt x="130" y="187"/>
                  </a:cubicBezTo>
                  <a:cubicBezTo>
                    <a:pt x="93" y="187"/>
                    <a:pt x="93" y="187"/>
                    <a:pt x="93" y="187"/>
                  </a:cubicBezTo>
                  <a:cubicBezTo>
                    <a:pt x="93" y="179"/>
                    <a:pt x="93" y="179"/>
                    <a:pt x="93" y="179"/>
                  </a:cubicBezTo>
                  <a:cubicBezTo>
                    <a:pt x="130" y="179"/>
                    <a:pt x="130" y="179"/>
                    <a:pt x="130" y="179"/>
                  </a:cubicBezTo>
                  <a:close/>
                  <a:moveTo>
                    <a:pt x="130" y="198"/>
                  </a:moveTo>
                  <a:cubicBezTo>
                    <a:pt x="130" y="220"/>
                    <a:pt x="130" y="220"/>
                    <a:pt x="130" y="220"/>
                  </a:cubicBezTo>
                  <a:cubicBezTo>
                    <a:pt x="93" y="220"/>
                    <a:pt x="93" y="220"/>
                    <a:pt x="93" y="220"/>
                  </a:cubicBezTo>
                  <a:cubicBezTo>
                    <a:pt x="93" y="198"/>
                    <a:pt x="93" y="198"/>
                    <a:pt x="93" y="198"/>
                  </a:cubicBezTo>
                  <a:lnTo>
                    <a:pt x="130" y="198"/>
                  </a:lnTo>
                  <a:close/>
                  <a:moveTo>
                    <a:pt x="93" y="3"/>
                  </a:moveTo>
                  <a:cubicBezTo>
                    <a:pt x="93" y="21"/>
                    <a:pt x="93" y="21"/>
                    <a:pt x="93" y="21"/>
                  </a:cubicBezTo>
                  <a:cubicBezTo>
                    <a:pt x="92" y="20"/>
                    <a:pt x="92" y="20"/>
                    <a:pt x="91" y="20"/>
                  </a:cubicBezTo>
                  <a:cubicBezTo>
                    <a:pt x="86" y="20"/>
                    <a:pt x="83" y="24"/>
                    <a:pt x="83" y="28"/>
                  </a:cubicBezTo>
                  <a:cubicBezTo>
                    <a:pt x="83" y="33"/>
                    <a:pt x="86" y="37"/>
                    <a:pt x="91" y="37"/>
                  </a:cubicBezTo>
                  <a:cubicBezTo>
                    <a:pt x="92" y="37"/>
                    <a:pt x="92" y="37"/>
                    <a:pt x="93" y="36"/>
                  </a:cubicBezTo>
                  <a:cubicBezTo>
                    <a:pt x="93" y="44"/>
                    <a:pt x="93" y="44"/>
                    <a:pt x="93" y="44"/>
                  </a:cubicBezTo>
                  <a:cubicBezTo>
                    <a:pt x="67" y="44"/>
                    <a:pt x="67" y="44"/>
                    <a:pt x="67" y="44"/>
                  </a:cubicBezTo>
                  <a:cubicBezTo>
                    <a:pt x="67" y="37"/>
                    <a:pt x="67" y="37"/>
                    <a:pt x="67" y="37"/>
                  </a:cubicBezTo>
                  <a:cubicBezTo>
                    <a:pt x="71" y="37"/>
                    <a:pt x="75" y="33"/>
                    <a:pt x="75" y="28"/>
                  </a:cubicBezTo>
                  <a:cubicBezTo>
                    <a:pt x="75" y="24"/>
                    <a:pt x="71" y="20"/>
                    <a:pt x="67" y="20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5" y="6"/>
                    <a:pt x="84" y="4"/>
                    <a:pt x="93" y="3"/>
                  </a:cubicBezTo>
                  <a:close/>
                  <a:moveTo>
                    <a:pt x="93" y="50"/>
                  </a:moveTo>
                  <a:cubicBezTo>
                    <a:pt x="93" y="70"/>
                    <a:pt x="93" y="70"/>
                    <a:pt x="93" y="70"/>
                  </a:cubicBezTo>
                  <a:cubicBezTo>
                    <a:pt x="67" y="70"/>
                    <a:pt x="67" y="70"/>
                    <a:pt x="67" y="70"/>
                  </a:cubicBezTo>
                  <a:cubicBezTo>
                    <a:pt x="67" y="50"/>
                    <a:pt x="67" y="50"/>
                    <a:pt x="67" y="50"/>
                  </a:cubicBezTo>
                  <a:cubicBezTo>
                    <a:pt x="93" y="50"/>
                    <a:pt x="93" y="50"/>
                    <a:pt x="93" y="50"/>
                  </a:cubicBezTo>
                  <a:close/>
                  <a:moveTo>
                    <a:pt x="93" y="120"/>
                  </a:moveTo>
                  <a:cubicBezTo>
                    <a:pt x="93" y="147"/>
                    <a:pt x="93" y="147"/>
                    <a:pt x="93" y="147"/>
                  </a:cubicBezTo>
                  <a:cubicBezTo>
                    <a:pt x="92" y="147"/>
                    <a:pt x="92" y="147"/>
                    <a:pt x="92" y="147"/>
                  </a:cubicBezTo>
                  <a:cubicBezTo>
                    <a:pt x="92" y="159"/>
                    <a:pt x="92" y="159"/>
                    <a:pt x="92" y="159"/>
                  </a:cubicBezTo>
                  <a:cubicBezTo>
                    <a:pt x="93" y="159"/>
                    <a:pt x="93" y="159"/>
                    <a:pt x="93" y="159"/>
                  </a:cubicBezTo>
                  <a:cubicBezTo>
                    <a:pt x="93" y="167"/>
                    <a:pt x="93" y="167"/>
                    <a:pt x="93" y="167"/>
                  </a:cubicBezTo>
                  <a:cubicBezTo>
                    <a:pt x="92" y="167"/>
                    <a:pt x="92" y="167"/>
                    <a:pt x="92" y="167"/>
                  </a:cubicBezTo>
                  <a:cubicBezTo>
                    <a:pt x="92" y="179"/>
                    <a:pt x="92" y="179"/>
                    <a:pt x="92" y="179"/>
                  </a:cubicBezTo>
                  <a:cubicBezTo>
                    <a:pt x="93" y="179"/>
                    <a:pt x="93" y="179"/>
                    <a:pt x="93" y="179"/>
                  </a:cubicBezTo>
                  <a:cubicBezTo>
                    <a:pt x="93" y="187"/>
                    <a:pt x="93" y="187"/>
                    <a:pt x="93" y="187"/>
                  </a:cubicBezTo>
                  <a:cubicBezTo>
                    <a:pt x="92" y="187"/>
                    <a:pt x="92" y="187"/>
                    <a:pt x="92" y="187"/>
                  </a:cubicBezTo>
                  <a:cubicBezTo>
                    <a:pt x="92" y="198"/>
                    <a:pt x="92" y="198"/>
                    <a:pt x="92" y="198"/>
                  </a:cubicBezTo>
                  <a:cubicBezTo>
                    <a:pt x="93" y="198"/>
                    <a:pt x="93" y="198"/>
                    <a:pt x="93" y="198"/>
                  </a:cubicBezTo>
                  <a:cubicBezTo>
                    <a:pt x="93" y="220"/>
                    <a:pt x="93" y="220"/>
                    <a:pt x="93" y="220"/>
                  </a:cubicBezTo>
                  <a:cubicBezTo>
                    <a:pt x="67" y="220"/>
                    <a:pt x="67" y="220"/>
                    <a:pt x="67" y="220"/>
                  </a:cubicBezTo>
                  <a:cubicBezTo>
                    <a:pt x="67" y="188"/>
                    <a:pt x="67" y="188"/>
                    <a:pt x="67" y="188"/>
                  </a:cubicBezTo>
                  <a:cubicBezTo>
                    <a:pt x="68" y="186"/>
                    <a:pt x="69" y="183"/>
                    <a:pt x="69" y="180"/>
                  </a:cubicBezTo>
                  <a:cubicBezTo>
                    <a:pt x="69" y="176"/>
                    <a:pt x="68" y="173"/>
                    <a:pt x="67" y="171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93" y="120"/>
                    <a:pt x="93" y="120"/>
                    <a:pt x="93" y="120"/>
                  </a:cubicBezTo>
                  <a:close/>
                  <a:moveTo>
                    <a:pt x="67" y="257"/>
                  </a:moveTo>
                  <a:cubicBezTo>
                    <a:pt x="67" y="232"/>
                    <a:pt x="67" y="232"/>
                    <a:pt x="67" y="232"/>
                  </a:cubicBezTo>
                  <a:cubicBezTo>
                    <a:pt x="69" y="232"/>
                    <a:pt x="69" y="232"/>
                    <a:pt x="69" y="232"/>
                  </a:cubicBezTo>
                  <a:cubicBezTo>
                    <a:pt x="69" y="249"/>
                    <a:pt x="69" y="249"/>
                    <a:pt x="69" y="249"/>
                  </a:cubicBezTo>
                  <a:cubicBezTo>
                    <a:pt x="69" y="252"/>
                    <a:pt x="68" y="254"/>
                    <a:pt x="67" y="257"/>
                  </a:cubicBezTo>
                  <a:close/>
                  <a:moveTo>
                    <a:pt x="67" y="9"/>
                  </a:moveTo>
                  <a:cubicBezTo>
                    <a:pt x="67" y="20"/>
                    <a:pt x="67" y="20"/>
                    <a:pt x="67" y="20"/>
                  </a:cubicBezTo>
                  <a:cubicBezTo>
                    <a:pt x="62" y="20"/>
                    <a:pt x="58" y="24"/>
                    <a:pt x="58" y="28"/>
                  </a:cubicBezTo>
                  <a:cubicBezTo>
                    <a:pt x="58" y="33"/>
                    <a:pt x="62" y="37"/>
                    <a:pt x="67" y="37"/>
                  </a:cubicBezTo>
                  <a:cubicBezTo>
                    <a:pt x="67" y="44"/>
                    <a:pt x="67" y="44"/>
                    <a:pt x="67" y="4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6" y="13"/>
                    <a:pt x="61" y="11"/>
                    <a:pt x="67" y="9"/>
                  </a:cubicBezTo>
                  <a:close/>
                  <a:moveTo>
                    <a:pt x="67" y="50"/>
                  </a:moveTo>
                  <a:cubicBezTo>
                    <a:pt x="67" y="70"/>
                    <a:pt x="67" y="70"/>
                    <a:pt x="67" y="70"/>
                  </a:cubicBezTo>
                  <a:cubicBezTo>
                    <a:pt x="60" y="70"/>
                    <a:pt x="60" y="70"/>
                    <a:pt x="60" y="70"/>
                  </a:cubicBezTo>
                  <a:cubicBezTo>
                    <a:pt x="60" y="120"/>
                    <a:pt x="60" y="120"/>
                    <a:pt x="60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71"/>
                    <a:pt x="67" y="171"/>
                    <a:pt x="67" y="171"/>
                  </a:cubicBezTo>
                  <a:cubicBezTo>
                    <a:pt x="64" y="166"/>
                    <a:pt x="58" y="162"/>
                    <a:pt x="52" y="162"/>
                  </a:cubicBezTo>
                  <a:cubicBezTo>
                    <a:pt x="52" y="50"/>
                    <a:pt x="52" y="50"/>
                    <a:pt x="52" y="50"/>
                  </a:cubicBezTo>
                  <a:cubicBezTo>
                    <a:pt x="67" y="50"/>
                    <a:pt x="67" y="50"/>
                    <a:pt x="67" y="50"/>
                  </a:cubicBezTo>
                  <a:close/>
                  <a:moveTo>
                    <a:pt x="67" y="188"/>
                  </a:moveTo>
                  <a:cubicBezTo>
                    <a:pt x="67" y="220"/>
                    <a:pt x="67" y="220"/>
                    <a:pt x="67" y="220"/>
                  </a:cubicBezTo>
                  <a:cubicBezTo>
                    <a:pt x="52" y="220"/>
                    <a:pt x="52" y="220"/>
                    <a:pt x="52" y="220"/>
                  </a:cubicBezTo>
                  <a:cubicBezTo>
                    <a:pt x="52" y="197"/>
                    <a:pt x="52" y="197"/>
                    <a:pt x="52" y="197"/>
                  </a:cubicBezTo>
                  <a:cubicBezTo>
                    <a:pt x="58" y="197"/>
                    <a:pt x="64" y="193"/>
                    <a:pt x="67" y="188"/>
                  </a:cubicBezTo>
                  <a:close/>
                  <a:moveTo>
                    <a:pt x="67" y="232"/>
                  </a:moveTo>
                  <a:cubicBezTo>
                    <a:pt x="67" y="257"/>
                    <a:pt x="67" y="257"/>
                    <a:pt x="67" y="257"/>
                  </a:cubicBezTo>
                  <a:cubicBezTo>
                    <a:pt x="64" y="260"/>
                    <a:pt x="60" y="262"/>
                    <a:pt x="56" y="262"/>
                  </a:cubicBezTo>
                  <a:cubicBezTo>
                    <a:pt x="52" y="262"/>
                    <a:pt x="52" y="262"/>
                    <a:pt x="52" y="262"/>
                  </a:cubicBezTo>
                  <a:cubicBezTo>
                    <a:pt x="52" y="232"/>
                    <a:pt x="52" y="232"/>
                    <a:pt x="52" y="232"/>
                  </a:cubicBezTo>
                  <a:lnTo>
                    <a:pt x="67" y="232"/>
                  </a:lnTo>
                  <a:close/>
                  <a:moveTo>
                    <a:pt x="52" y="15"/>
                  </a:moveTo>
                  <a:cubicBezTo>
                    <a:pt x="52" y="44"/>
                    <a:pt x="52" y="44"/>
                    <a:pt x="52" y="44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7" y="33"/>
                    <a:pt x="36" y="23"/>
                    <a:pt x="52" y="15"/>
                  </a:cubicBezTo>
                  <a:close/>
                  <a:moveTo>
                    <a:pt x="52" y="50"/>
                  </a:moveTo>
                  <a:cubicBezTo>
                    <a:pt x="52" y="162"/>
                    <a:pt x="52" y="162"/>
                    <a:pt x="52" y="162"/>
                  </a:cubicBezTo>
                  <a:cubicBezTo>
                    <a:pt x="42" y="162"/>
                    <a:pt x="35" y="170"/>
                    <a:pt x="35" y="180"/>
                  </a:cubicBezTo>
                  <a:cubicBezTo>
                    <a:pt x="35" y="189"/>
                    <a:pt x="42" y="197"/>
                    <a:pt x="52" y="197"/>
                  </a:cubicBezTo>
                  <a:cubicBezTo>
                    <a:pt x="52" y="220"/>
                    <a:pt x="52" y="220"/>
                    <a:pt x="52" y="220"/>
                  </a:cubicBezTo>
                  <a:cubicBezTo>
                    <a:pt x="12" y="220"/>
                    <a:pt x="12" y="220"/>
                    <a:pt x="12" y="220"/>
                  </a:cubicBezTo>
                  <a:cubicBezTo>
                    <a:pt x="12" y="154"/>
                    <a:pt x="12" y="154"/>
                    <a:pt x="12" y="154"/>
                  </a:cubicBezTo>
                  <a:cubicBezTo>
                    <a:pt x="15" y="150"/>
                    <a:pt x="21" y="146"/>
                    <a:pt x="27" y="146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52" y="50"/>
                    <a:pt x="52" y="50"/>
                    <a:pt x="52" y="50"/>
                  </a:cubicBezTo>
                  <a:close/>
                  <a:moveTo>
                    <a:pt x="52" y="232"/>
                  </a:moveTo>
                  <a:cubicBezTo>
                    <a:pt x="52" y="262"/>
                    <a:pt x="52" y="262"/>
                    <a:pt x="52" y="262"/>
                  </a:cubicBezTo>
                  <a:cubicBezTo>
                    <a:pt x="48" y="262"/>
                    <a:pt x="48" y="262"/>
                    <a:pt x="48" y="262"/>
                  </a:cubicBezTo>
                  <a:cubicBezTo>
                    <a:pt x="41" y="262"/>
                    <a:pt x="35" y="257"/>
                    <a:pt x="35" y="249"/>
                  </a:cubicBezTo>
                  <a:cubicBezTo>
                    <a:pt x="35" y="232"/>
                    <a:pt x="35" y="232"/>
                    <a:pt x="35" y="232"/>
                  </a:cubicBezTo>
                  <a:cubicBezTo>
                    <a:pt x="52" y="232"/>
                    <a:pt x="52" y="232"/>
                    <a:pt x="52" y="232"/>
                  </a:cubicBezTo>
                  <a:close/>
                  <a:moveTo>
                    <a:pt x="12" y="114"/>
                  </a:moveTo>
                  <a:cubicBezTo>
                    <a:pt x="14" y="114"/>
                    <a:pt x="15" y="112"/>
                    <a:pt x="15" y="110"/>
                  </a:cubicBezTo>
                  <a:cubicBezTo>
                    <a:pt x="15" y="76"/>
                    <a:pt x="15" y="76"/>
                    <a:pt x="15" y="76"/>
                  </a:cubicBezTo>
                  <a:cubicBezTo>
                    <a:pt x="15" y="74"/>
                    <a:pt x="14" y="71"/>
                    <a:pt x="12" y="70"/>
                  </a:cubicBezTo>
                  <a:lnTo>
                    <a:pt x="12" y="114"/>
                  </a:lnTo>
                  <a:close/>
                  <a:moveTo>
                    <a:pt x="12" y="70"/>
                  </a:moveTo>
                  <a:cubicBezTo>
                    <a:pt x="12" y="114"/>
                    <a:pt x="12" y="114"/>
                    <a:pt x="12" y="114"/>
                  </a:cubicBezTo>
                  <a:cubicBezTo>
                    <a:pt x="12" y="114"/>
                    <a:pt x="11" y="114"/>
                    <a:pt x="11" y="113"/>
                  </a:cubicBezTo>
                  <a:cubicBezTo>
                    <a:pt x="4" y="111"/>
                    <a:pt x="4" y="111"/>
                    <a:pt x="4" y="111"/>
                  </a:cubicBezTo>
                  <a:cubicBezTo>
                    <a:pt x="2" y="110"/>
                    <a:pt x="0" y="107"/>
                    <a:pt x="0" y="104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67"/>
                    <a:pt x="2" y="66"/>
                    <a:pt x="4" y="67"/>
                  </a:cubicBezTo>
                  <a:cubicBezTo>
                    <a:pt x="11" y="69"/>
                    <a:pt x="11" y="69"/>
                    <a:pt x="11" y="69"/>
                  </a:cubicBezTo>
                  <a:cubicBezTo>
                    <a:pt x="11" y="70"/>
                    <a:pt x="12" y="70"/>
                    <a:pt x="12" y="70"/>
                  </a:cubicBezTo>
                  <a:close/>
                  <a:moveTo>
                    <a:pt x="12" y="154"/>
                  </a:moveTo>
                  <a:cubicBezTo>
                    <a:pt x="12" y="220"/>
                    <a:pt x="12" y="220"/>
                    <a:pt x="12" y="220"/>
                  </a:cubicBezTo>
                  <a:cubicBezTo>
                    <a:pt x="9" y="220"/>
                    <a:pt x="9" y="220"/>
                    <a:pt x="9" y="220"/>
                  </a:cubicBezTo>
                  <a:cubicBezTo>
                    <a:pt x="9" y="164"/>
                    <a:pt x="9" y="164"/>
                    <a:pt x="9" y="164"/>
                  </a:cubicBezTo>
                  <a:cubicBezTo>
                    <a:pt x="9" y="160"/>
                    <a:pt x="10" y="157"/>
                    <a:pt x="12" y="154"/>
                  </a:cubicBezTo>
                  <a:close/>
                </a:path>
              </a:pathLst>
            </a:custGeom>
            <a:solidFill>
              <a:schemeClr val="dk1">
                <a:lumMod val="100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33">
                <a:defRPr/>
              </a:pPr>
              <a:endParaRPr lang="id-ID" sz="1349" kern="0">
                <a:solidFill>
                  <a:prstClr val="black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122" name="Freeform 76">
              <a:extLst>
                <a:ext uri="{FF2B5EF4-FFF2-40B4-BE49-F238E27FC236}">
                  <a16:creationId xmlns:a16="http://schemas.microsoft.com/office/drawing/2014/main" id="{3E39342C-3C8C-464E-ADDA-80668A08486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1920" y="2203232"/>
              <a:ext cx="482078" cy="365427"/>
            </a:xfrm>
            <a:custGeom>
              <a:avLst/>
              <a:gdLst>
                <a:gd name="T0" fmla="*/ 271 w 295"/>
                <a:gd name="T1" fmla="*/ 0 h 224"/>
                <a:gd name="T2" fmla="*/ 277 w 295"/>
                <a:gd name="T3" fmla="*/ 35 h 224"/>
                <a:gd name="T4" fmla="*/ 224 w 295"/>
                <a:gd name="T5" fmla="*/ 224 h 224"/>
                <a:gd name="T6" fmla="*/ 248 w 295"/>
                <a:gd name="T7" fmla="*/ 188 h 224"/>
                <a:gd name="T8" fmla="*/ 249 w 295"/>
                <a:gd name="T9" fmla="*/ 29 h 224"/>
                <a:gd name="T10" fmla="*/ 224 w 295"/>
                <a:gd name="T11" fmla="*/ 194 h 224"/>
                <a:gd name="T12" fmla="*/ 224 w 295"/>
                <a:gd name="T13" fmla="*/ 16 h 224"/>
                <a:gd name="T14" fmla="*/ 224 w 295"/>
                <a:gd name="T15" fmla="*/ 208 h 224"/>
                <a:gd name="T16" fmla="*/ 224 w 295"/>
                <a:gd name="T17" fmla="*/ 179 h 224"/>
                <a:gd name="T18" fmla="*/ 224 w 295"/>
                <a:gd name="T19" fmla="*/ 194 h 224"/>
                <a:gd name="T20" fmla="*/ 201 w 295"/>
                <a:gd name="T21" fmla="*/ 128 h 224"/>
                <a:gd name="T22" fmla="*/ 203 w 295"/>
                <a:gd name="T23" fmla="*/ 98 h 224"/>
                <a:gd name="T24" fmla="*/ 195 w 295"/>
                <a:gd name="T25" fmla="*/ 67 h 224"/>
                <a:gd name="T26" fmla="*/ 187 w 295"/>
                <a:gd name="T27" fmla="*/ 128 h 224"/>
                <a:gd name="T28" fmla="*/ 187 w 295"/>
                <a:gd name="T29" fmla="*/ 100 h 224"/>
                <a:gd name="T30" fmla="*/ 190 w 295"/>
                <a:gd name="T31" fmla="*/ 75 h 224"/>
                <a:gd name="T32" fmla="*/ 187 w 295"/>
                <a:gd name="T33" fmla="*/ 0 h 224"/>
                <a:gd name="T34" fmla="*/ 187 w 295"/>
                <a:gd name="T35" fmla="*/ 0 h 224"/>
                <a:gd name="T36" fmla="*/ 147 w 295"/>
                <a:gd name="T37" fmla="*/ 208 h 224"/>
                <a:gd name="T38" fmla="*/ 182 w 295"/>
                <a:gd name="T39" fmla="*/ 67 h 224"/>
                <a:gd name="T40" fmla="*/ 168 w 295"/>
                <a:gd name="T41" fmla="*/ 109 h 224"/>
                <a:gd name="T42" fmla="*/ 187 w 295"/>
                <a:gd name="T43" fmla="*/ 194 h 224"/>
                <a:gd name="T44" fmla="*/ 148 w 295"/>
                <a:gd name="T45" fmla="*/ 125 h 224"/>
                <a:gd name="T46" fmla="*/ 147 w 295"/>
                <a:gd name="T47" fmla="*/ 106 h 224"/>
                <a:gd name="T48" fmla="*/ 184 w 295"/>
                <a:gd name="T49" fmla="*/ 70 h 224"/>
                <a:gd name="T50" fmla="*/ 187 w 295"/>
                <a:gd name="T51" fmla="*/ 91 h 224"/>
                <a:gd name="T52" fmla="*/ 179 w 295"/>
                <a:gd name="T53" fmla="*/ 116 h 224"/>
                <a:gd name="T54" fmla="*/ 187 w 295"/>
                <a:gd name="T55" fmla="*/ 100 h 224"/>
                <a:gd name="T56" fmla="*/ 147 w 295"/>
                <a:gd name="T57" fmla="*/ 16 h 224"/>
                <a:gd name="T58" fmla="*/ 147 w 295"/>
                <a:gd name="T59" fmla="*/ 208 h 224"/>
                <a:gd name="T60" fmla="*/ 147 w 295"/>
                <a:gd name="T61" fmla="*/ 106 h 224"/>
                <a:gd name="T62" fmla="*/ 127 w 295"/>
                <a:gd name="T63" fmla="*/ 121 h 224"/>
                <a:gd name="T64" fmla="*/ 147 w 295"/>
                <a:gd name="T65" fmla="*/ 137 h 224"/>
                <a:gd name="T66" fmla="*/ 102 w 295"/>
                <a:gd name="T67" fmla="*/ 156 h 224"/>
                <a:gd name="T68" fmla="*/ 109 w 295"/>
                <a:gd name="T69" fmla="*/ 113 h 224"/>
                <a:gd name="T70" fmla="*/ 100 w 295"/>
                <a:gd name="T71" fmla="*/ 93 h 224"/>
                <a:gd name="T72" fmla="*/ 111 w 295"/>
                <a:gd name="T73" fmla="*/ 97 h 224"/>
                <a:gd name="T74" fmla="*/ 99 w 295"/>
                <a:gd name="T75" fmla="*/ 88 h 224"/>
                <a:gd name="T76" fmla="*/ 101 w 295"/>
                <a:gd name="T77" fmla="*/ 150 h 224"/>
                <a:gd name="T78" fmla="*/ 99 w 295"/>
                <a:gd name="T79" fmla="*/ 123 h 224"/>
                <a:gd name="T80" fmla="*/ 0 w 295"/>
                <a:gd name="T81" fmla="*/ 23 h 224"/>
                <a:gd name="T82" fmla="*/ 99 w 295"/>
                <a:gd name="T83" fmla="*/ 208 h 224"/>
                <a:gd name="T84" fmla="*/ 17 w 295"/>
                <a:gd name="T85" fmla="*/ 35 h 224"/>
                <a:gd name="T86" fmla="*/ 99 w 295"/>
                <a:gd name="T87" fmla="*/ 29 h 224"/>
                <a:gd name="T88" fmla="*/ 79 w 295"/>
                <a:gd name="T89" fmla="*/ 129 h 224"/>
                <a:gd name="T90" fmla="*/ 99 w 295"/>
                <a:gd name="T91" fmla="*/ 157 h 224"/>
                <a:gd name="T92" fmla="*/ 30 w 295"/>
                <a:gd name="T93" fmla="*/ 45 h 224"/>
                <a:gd name="T94" fmla="*/ 99 w 295"/>
                <a:gd name="T95" fmla="*/ 115 h 224"/>
                <a:gd name="T96" fmla="*/ 99 w 295"/>
                <a:gd name="T97" fmla="*/ 123 h 224"/>
                <a:gd name="T98" fmla="*/ 91 w 295"/>
                <a:gd name="T99" fmla="*/ 133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95" h="224">
                  <a:moveTo>
                    <a:pt x="271" y="224"/>
                  </a:moveTo>
                  <a:cubicBezTo>
                    <a:pt x="284" y="224"/>
                    <a:pt x="295" y="213"/>
                    <a:pt x="295" y="200"/>
                  </a:cubicBezTo>
                  <a:cubicBezTo>
                    <a:pt x="295" y="23"/>
                    <a:pt x="295" y="23"/>
                    <a:pt x="295" y="23"/>
                  </a:cubicBezTo>
                  <a:cubicBezTo>
                    <a:pt x="295" y="10"/>
                    <a:pt x="284" y="0"/>
                    <a:pt x="271" y="0"/>
                  </a:cubicBezTo>
                  <a:cubicBezTo>
                    <a:pt x="224" y="0"/>
                    <a:pt x="224" y="0"/>
                    <a:pt x="224" y="0"/>
                  </a:cubicBezTo>
                  <a:cubicBezTo>
                    <a:pt x="224" y="16"/>
                    <a:pt x="224" y="16"/>
                    <a:pt x="224" y="16"/>
                  </a:cubicBezTo>
                  <a:cubicBezTo>
                    <a:pt x="258" y="16"/>
                    <a:pt x="258" y="16"/>
                    <a:pt x="258" y="16"/>
                  </a:cubicBezTo>
                  <a:cubicBezTo>
                    <a:pt x="268" y="16"/>
                    <a:pt x="277" y="24"/>
                    <a:pt x="277" y="35"/>
                  </a:cubicBezTo>
                  <a:cubicBezTo>
                    <a:pt x="277" y="189"/>
                    <a:pt x="277" y="189"/>
                    <a:pt x="277" y="189"/>
                  </a:cubicBezTo>
                  <a:cubicBezTo>
                    <a:pt x="277" y="199"/>
                    <a:pt x="268" y="208"/>
                    <a:pt x="258" y="208"/>
                  </a:cubicBezTo>
                  <a:cubicBezTo>
                    <a:pt x="224" y="208"/>
                    <a:pt x="224" y="208"/>
                    <a:pt x="224" y="208"/>
                  </a:cubicBezTo>
                  <a:cubicBezTo>
                    <a:pt x="224" y="224"/>
                    <a:pt x="224" y="224"/>
                    <a:pt x="224" y="224"/>
                  </a:cubicBezTo>
                  <a:cubicBezTo>
                    <a:pt x="271" y="224"/>
                    <a:pt x="271" y="224"/>
                    <a:pt x="271" y="224"/>
                  </a:cubicBezTo>
                  <a:close/>
                  <a:moveTo>
                    <a:pt x="224" y="194"/>
                  </a:moveTo>
                  <a:cubicBezTo>
                    <a:pt x="224" y="188"/>
                    <a:pt x="224" y="188"/>
                    <a:pt x="224" y="188"/>
                  </a:cubicBezTo>
                  <a:cubicBezTo>
                    <a:pt x="248" y="188"/>
                    <a:pt x="248" y="188"/>
                    <a:pt x="248" y="188"/>
                  </a:cubicBezTo>
                  <a:cubicBezTo>
                    <a:pt x="248" y="179"/>
                    <a:pt x="248" y="179"/>
                    <a:pt x="248" y="179"/>
                  </a:cubicBezTo>
                  <a:cubicBezTo>
                    <a:pt x="224" y="179"/>
                    <a:pt x="224" y="179"/>
                    <a:pt x="224" y="179"/>
                  </a:cubicBezTo>
                  <a:cubicBezTo>
                    <a:pt x="224" y="29"/>
                    <a:pt x="224" y="29"/>
                    <a:pt x="224" y="29"/>
                  </a:cubicBezTo>
                  <a:cubicBezTo>
                    <a:pt x="249" y="29"/>
                    <a:pt x="249" y="29"/>
                    <a:pt x="249" y="29"/>
                  </a:cubicBezTo>
                  <a:cubicBezTo>
                    <a:pt x="257" y="29"/>
                    <a:pt x="264" y="36"/>
                    <a:pt x="264" y="45"/>
                  </a:cubicBezTo>
                  <a:cubicBezTo>
                    <a:pt x="264" y="179"/>
                    <a:pt x="264" y="179"/>
                    <a:pt x="264" y="179"/>
                  </a:cubicBezTo>
                  <a:cubicBezTo>
                    <a:pt x="264" y="187"/>
                    <a:pt x="257" y="194"/>
                    <a:pt x="249" y="194"/>
                  </a:cubicBezTo>
                  <a:lnTo>
                    <a:pt x="224" y="194"/>
                  </a:lnTo>
                  <a:close/>
                  <a:moveTo>
                    <a:pt x="224" y="0"/>
                  </a:moveTo>
                  <a:cubicBezTo>
                    <a:pt x="187" y="0"/>
                    <a:pt x="187" y="0"/>
                    <a:pt x="187" y="0"/>
                  </a:cubicBezTo>
                  <a:cubicBezTo>
                    <a:pt x="187" y="16"/>
                    <a:pt x="187" y="16"/>
                    <a:pt x="187" y="16"/>
                  </a:cubicBezTo>
                  <a:cubicBezTo>
                    <a:pt x="224" y="16"/>
                    <a:pt x="224" y="16"/>
                    <a:pt x="224" y="16"/>
                  </a:cubicBezTo>
                  <a:cubicBezTo>
                    <a:pt x="224" y="0"/>
                    <a:pt x="224" y="0"/>
                    <a:pt x="224" y="0"/>
                  </a:cubicBezTo>
                  <a:close/>
                  <a:moveTo>
                    <a:pt x="187" y="224"/>
                  </a:moveTo>
                  <a:cubicBezTo>
                    <a:pt x="224" y="224"/>
                    <a:pt x="224" y="224"/>
                    <a:pt x="224" y="224"/>
                  </a:cubicBezTo>
                  <a:cubicBezTo>
                    <a:pt x="224" y="208"/>
                    <a:pt x="224" y="208"/>
                    <a:pt x="224" y="208"/>
                  </a:cubicBezTo>
                  <a:cubicBezTo>
                    <a:pt x="187" y="208"/>
                    <a:pt x="187" y="208"/>
                    <a:pt x="187" y="208"/>
                  </a:cubicBezTo>
                  <a:cubicBezTo>
                    <a:pt x="187" y="224"/>
                    <a:pt x="187" y="224"/>
                    <a:pt x="187" y="224"/>
                  </a:cubicBezTo>
                  <a:close/>
                  <a:moveTo>
                    <a:pt x="224" y="29"/>
                  </a:moveTo>
                  <a:cubicBezTo>
                    <a:pt x="224" y="179"/>
                    <a:pt x="224" y="179"/>
                    <a:pt x="224" y="179"/>
                  </a:cubicBezTo>
                  <a:cubicBezTo>
                    <a:pt x="200" y="179"/>
                    <a:pt x="200" y="179"/>
                    <a:pt x="200" y="179"/>
                  </a:cubicBezTo>
                  <a:cubicBezTo>
                    <a:pt x="200" y="188"/>
                    <a:pt x="200" y="188"/>
                    <a:pt x="200" y="188"/>
                  </a:cubicBezTo>
                  <a:cubicBezTo>
                    <a:pt x="224" y="188"/>
                    <a:pt x="224" y="188"/>
                    <a:pt x="224" y="188"/>
                  </a:cubicBezTo>
                  <a:cubicBezTo>
                    <a:pt x="224" y="194"/>
                    <a:pt x="224" y="194"/>
                    <a:pt x="224" y="194"/>
                  </a:cubicBezTo>
                  <a:cubicBezTo>
                    <a:pt x="187" y="194"/>
                    <a:pt x="187" y="194"/>
                    <a:pt x="187" y="194"/>
                  </a:cubicBezTo>
                  <a:cubicBezTo>
                    <a:pt x="187" y="135"/>
                    <a:pt x="187" y="135"/>
                    <a:pt x="187" y="135"/>
                  </a:cubicBezTo>
                  <a:cubicBezTo>
                    <a:pt x="188" y="135"/>
                    <a:pt x="189" y="134"/>
                    <a:pt x="189" y="134"/>
                  </a:cubicBezTo>
                  <a:cubicBezTo>
                    <a:pt x="194" y="133"/>
                    <a:pt x="197" y="131"/>
                    <a:pt x="201" y="128"/>
                  </a:cubicBezTo>
                  <a:cubicBezTo>
                    <a:pt x="204" y="124"/>
                    <a:pt x="206" y="121"/>
                    <a:pt x="207" y="117"/>
                  </a:cubicBezTo>
                  <a:cubicBezTo>
                    <a:pt x="208" y="115"/>
                    <a:pt x="208" y="113"/>
                    <a:pt x="208" y="111"/>
                  </a:cubicBezTo>
                  <a:cubicBezTo>
                    <a:pt x="208" y="109"/>
                    <a:pt x="208" y="107"/>
                    <a:pt x="207" y="104"/>
                  </a:cubicBezTo>
                  <a:cubicBezTo>
                    <a:pt x="207" y="102"/>
                    <a:pt x="205" y="100"/>
                    <a:pt x="203" y="98"/>
                  </a:cubicBezTo>
                  <a:cubicBezTo>
                    <a:pt x="200" y="96"/>
                    <a:pt x="197" y="94"/>
                    <a:pt x="193" y="94"/>
                  </a:cubicBezTo>
                  <a:cubicBezTo>
                    <a:pt x="197" y="91"/>
                    <a:pt x="199" y="88"/>
                    <a:pt x="201" y="85"/>
                  </a:cubicBezTo>
                  <a:cubicBezTo>
                    <a:pt x="202" y="81"/>
                    <a:pt x="202" y="78"/>
                    <a:pt x="201" y="74"/>
                  </a:cubicBezTo>
                  <a:cubicBezTo>
                    <a:pt x="200" y="71"/>
                    <a:pt x="198" y="69"/>
                    <a:pt x="195" y="67"/>
                  </a:cubicBezTo>
                  <a:cubicBezTo>
                    <a:pt x="193" y="66"/>
                    <a:pt x="190" y="66"/>
                    <a:pt x="187" y="66"/>
                  </a:cubicBezTo>
                  <a:cubicBezTo>
                    <a:pt x="187" y="29"/>
                    <a:pt x="187" y="29"/>
                    <a:pt x="187" y="29"/>
                  </a:cubicBezTo>
                  <a:cubicBezTo>
                    <a:pt x="224" y="29"/>
                    <a:pt x="224" y="29"/>
                    <a:pt x="224" y="29"/>
                  </a:cubicBezTo>
                  <a:close/>
                  <a:moveTo>
                    <a:pt x="187" y="128"/>
                  </a:moveTo>
                  <a:cubicBezTo>
                    <a:pt x="187" y="128"/>
                    <a:pt x="188" y="128"/>
                    <a:pt x="188" y="128"/>
                  </a:cubicBezTo>
                  <a:cubicBezTo>
                    <a:pt x="191" y="127"/>
                    <a:pt x="193" y="125"/>
                    <a:pt x="194" y="122"/>
                  </a:cubicBezTo>
                  <a:cubicBezTo>
                    <a:pt x="195" y="118"/>
                    <a:pt x="195" y="115"/>
                    <a:pt x="194" y="111"/>
                  </a:cubicBezTo>
                  <a:cubicBezTo>
                    <a:pt x="193" y="106"/>
                    <a:pt x="191" y="103"/>
                    <a:pt x="187" y="100"/>
                  </a:cubicBezTo>
                  <a:cubicBezTo>
                    <a:pt x="187" y="128"/>
                    <a:pt x="187" y="128"/>
                    <a:pt x="187" y="128"/>
                  </a:cubicBezTo>
                  <a:close/>
                  <a:moveTo>
                    <a:pt x="187" y="91"/>
                  </a:moveTo>
                  <a:cubicBezTo>
                    <a:pt x="189" y="87"/>
                    <a:pt x="190" y="84"/>
                    <a:pt x="190" y="80"/>
                  </a:cubicBezTo>
                  <a:cubicBezTo>
                    <a:pt x="190" y="78"/>
                    <a:pt x="190" y="77"/>
                    <a:pt x="190" y="75"/>
                  </a:cubicBezTo>
                  <a:cubicBezTo>
                    <a:pt x="189" y="74"/>
                    <a:pt x="189" y="72"/>
                    <a:pt x="188" y="71"/>
                  </a:cubicBezTo>
                  <a:cubicBezTo>
                    <a:pt x="187" y="71"/>
                    <a:pt x="187" y="71"/>
                    <a:pt x="187" y="71"/>
                  </a:cubicBezTo>
                  <a:lnTo>
                    <a:pt x="187" y="91"/>
                  </a:lnTo>
                  <a:close/>
                  <a:moveTo>
                    <a:pt x="187" y="0"/>
                  </a:moveTo>
                  <a:cubicBezTo>
                    <a:pt x="147" y="0"/>
                    <a:pt x="147" y="0"/>
                    <a:pt x="147" y="0"/>
                  </a:cubicBezTo>
                  <a:cubicBezTo>
                    <a:pt x="147" y="16"/>
                    <a:pt x="147" y="16"/>
                    <a:pt x="147" y="16"/>
                  </a:cubicBezTo>
                  <a:cubicBezTo>
                    <a:pt x="187" y="16"/>
                    <a:pt x="187" y="16"/>
                    <a:pt x="187" y="16"/>
                  </a:cubicBezTo>
                  <a:cubicBezTo>
                    <a:pt x="187" y="0"/>
                    <a:pt x="187" y="0"/>
                    <a:pt x="187" y="0"/>
                  </a:cubicBezTo>
                  <a:close/>
                  <a:moveTo>
                    <a:pt x="147" y="224"/>
                  </a:moveTo>
                  <a:cubicBezTo>
                    <a:pt x="187" y="224"/>
                    <a:pt x="187" y="224"/>
                    <a:pt x="187" y="224"/>
                  </a:cubicBezTo>
                  <a:cubicBezTo>
                    <a:pt x="187" y="208"/>
                    <a:pt x="187" y="208"/>
                    <a:pt x="187" y="208"/>
                  </a:cubicBezTo>
                  <a:cubicBezTo>
                    <a:pt x="147" y="208"/>
                    <a:pt x="147" y="208"/>
                    <a:pt x="147" y="208"/>
                  </a:cubicBezTo>
                  <a:cubicBezTo>
                    <a:pt x="147" y="224"/>
                    <a:pt x="147" y="224"/>
                    <a:pt x="147" y="224"/>
                  </a:cubicBezTo>
                  <a:close/>
                  <a:moveTo>
                    <a:pt x="187" y="29"/>
                  </a:moveTo>
                  <a:cubicBezTo>
                    <a:pt x="187" y="66"/>
                    <a:pt x="187" y="66"/>
                    <a:pt x="187" y="66"/>
                  </a:cubicBezTo>
                  <a:cubicBezTo>
                    <a:pt x="185" y="66"/>
                    <a:pt x="184" y="66"/>
                    <a:pt x="182" y="67"/>
                  </a:cubicBezTo>
                  <a:cubicBezTo>
                    <a:pt x="176" y="68"/>
                    <a:pt x="172" y="71"/>
                    <a:pt x="169" y="75"/>
                  </a:cubicBezTo>
                  <a:cubicBezTo>
                    <a:pt x="167" y="80"/>
                    <a:pt x="166" y="84"/>
                    <a:pt x="167" y="88"/>
                  </a:cubicBezTo>
                  <a:cubicBezTo>
                    <a:pt x="168" y="93"/>
                    <a:pt x="172" y="97"/>
                    <a:pt x="177" y="98"/>
                  </a:cubicBezTo>
                  <a:cubicBezTo>
                    <a:pt x="173" y="101"/>
                    <a:pt x="169" y="105"/>
                    <a:pt x="168" y="109"/>
                  </a:cubicBezTo>
                  <a:cubicBezTo>
                    <a:pt x="166" y="113"/>
                    <a:pt x="165" y="117"/>
                    <a:pt x="167" y="122"/>
                  </a:cubicBezTo>
                  <a:cubicBezTo>
                    <a:pt x="168" y="126"/>
                    <a:pt x="170" y="130"/>
                    <a:pt x="175" y="133"/>
                  </a:cubicBezTo>
                  <a:cubicBezTo>
                    <a:pt x="178" y="135"/>
                    <a:pt x="182" y="135"/>
                    <a:pt x="187" y="135"/>
                  </a:cubicBezTo>
                  <a:cubicBezTo>
                    <a:pt x="187" y="194"/>
                    <a:pt x="187" y="194"/>
                    <a:pt x="187" y="194"/>
                  </a:cubicBezTo>
                  <a:cubicBezTo>
                    <a:pt x="147" y="194"/>
                    <a:pt x="147" y="194"/>
                    <a:pt x="147" y="194"/>
                  </a:cubicBezTo>
                  <a:cubicBezTo>
                    <a:pt x="147" y="137"/>
                    <a:pt x="147" y="137"/>
                    <a:pt x="147" y="137"/>
                  </a:cubicBezTo>
                  <a:cubicBezTo>
                    <a:pt x="148" y="137"/>
                    <a:pt x="148" y="137"/>
                    <a:pt x="148" y="137"/>
                  </a:cubicBezTo>
                  <a:cubicBezTo>
                    <a:pt x="148" y="125"/>
                    <a:pt x="148" y="125"/>
                    <a:pt x="148" y="125"/>
                  </a:cubicBezTo>
                  <a:cubicBezTo>
                    <a:pt x="159" y="123"/>
                    <a:pt x="159" y="123"/>
                    <a:pt x="159" y="123"/>
                  </a:cubicBezTo>
                  <a:cubicBezTo>
                    <a:pt x="158" y="112"/>
                    <a:pt x="158" y="112"/>
                    <a:pt x="158" y="112"/>
                  </a:cubicBezTo>
                  <a:cubicBezTo>
                    <a:pt x="147" y="115"/>
                    <a:pt x="147" y="115"/>
                    <a:pt x="147" y="115"/>
                  </a:cubicBezTo>
                  <a:cubicBezTo>
                    <a:pt x="147" y="106"/>
                    <a:pt x="147" y="106"/>
                    <a:pt x="147" y="106"/>
                  </a:cubicBezTo>
                  <a:cubicBezTo>
                    <a:pt x="147" y="29"/>
                    <a:pt x="147" y="29"/>
                    <a:pt x="147" y="29"/>
                  </a:cubicBezTo>
                  <a:cubicBezTo>
                    <a:pt x="187" y="29"/>
                    <a:pt x="187" y="29"/>
                    <a:pt x="187" y="29"/>
                  </a:cubicBezTo>
                  <a:close/>
                  <a:moveTo>
                    <a:pt x="187" y="71"/>
                  </a:moveTo>
                  <a:cubicBezTo>
                    <a:pt x="186" y="70"/>
                    <a:pt x="185" y="70"/>
                    <a:pt x="184" y="70"/>
                  </a:cubicBezTo>
                  <a:cubicBezTo>
                    <a:pt x="181" y="71"/>
                    <a:pt x="179" y="73"/>
                    <a:pt x="178" y="76"/>
                  </a:cubicBezTo>
                  <a:cubicBezTo>
                    <a:pt x="177" y="78"/>
                    <a:pt x="177" y="81"/>
                    <a:pt x="178" y="83"/>
                  </a:cubicBezTo>
                  <a:cubicBezTo>
                    <a:pt x="179" y="88"/>
                    <a:pt x="181" y="91"/>
                    <a:pt x="185" y="93"/>
                  </a:cubicBezTo>
                  <a:cubicBezTo>
                    <a:pt x="186" y="92"/>
                    <a:pt x="187" y="91"/>
                    <a:pt x="187" y="91"/>
                  </a:cubicBezTo>
                  <a:cubicBezTo>
                    <a:pt x="187" y="71"/>
                    <a:pt x="187" y="71"/>
                    <a:pt x="187" y="71"/>
                  </a:cubicBezTo>
                  <a:close/>
                  <a:moveTo>
                    <a:pt x="187" y="100"/>
                  </a:moveTo>
                  <a:cubicBezTo>
                    <a:pt x="187" y="100"/>
                    <a:pt x="186" y="100"/>
                    <a:pt x="186" y="99"/>
                  </a:cubicBezTo>
                  <a:cubicBezTo>
                    <a:pt x="181" y="104"/>
                    <a:pt x="179" y="110"/>
                    <a:pt x="179" y="116"/>
                  </a:cubicBezTo>
                  <a:cubicBezTo>
                    <a:pt x="179" y="118"/>
                    <a:pt x="179" y="120"/>
                    <a:pt x="180" y="121"/>
                  </a:cubicBezTo>
                  <a:cubicBezTo>
                    <a:pt x="180" y="124"/>
                    <a:pt x="182" y="126"/>
                    <a:pt x="183" y="127"/>
                  </a:cubicBezTo>
                  <a:cubicBezTo>
                    <a:pt x="184" y="128"/>
                    <a:pt x="186" y="128"/>
                    <a:pt x="187" y="128"/>
                  </a:cubicBezTo>
                  <a:lnTo>
                    <a:pt x="187" y="100"/>
                  </a:lnTo>
                  <a:close/>
                  <a:moveTo>
                    <a:pt x="147" y="0"/>
                  </a:moveTo>
                  <a:cubicBezTo>
                    <a:pt x="99" y="0"/>
                    <a:pt x="99" y="0"/>
                    <a:pt x="99" y="0"/>
                  </a:cubicBezTo>
                  <a:cubicBezTo>
                    <a:pt x="99" y="16"/>
                    <a:pt x="99" y="16"/>
                    <a:pt x="99" y="16"/>
                  </a:cubicBezTo>
                  <a:cubicBezTo>
                    <a:pt x="147" y="16"/>
                    <a:pt x="147" y="16"/>
                    <a:pt x="147" y="16"/>
                  </a:cubicBezTo>
                  <a:cubicBezTo>
                    <a:pt x="147" y="0"/>
                    <a:pt x="147" y="0"/>
                    <a:pt x="147" y="0"/>
                  </a:cubicBezTo>
                  <a:close/>
                  <a:moveTo>
                    <a:pt x="99" y="224"/>
                  </a:moveTo>
                  <a:cubicBezTo>
                    <a:pt x="147" y="224"/>
                    <a:pt x="147" y="224"/>
                    <a:pt x="147" y="224"/>
                  </a:cubicBezTo>
                  <a:cubicBezTo>
                    <a:pt x="147" y="208"/>
                    <a:pt x="147" y="208"/>
                    <a:pt x="147" y="208"/>
                  </a:cubicBezTo>
                  <a:cubicBezTo>
                    <a:pt x="99" y="208"/>
                    <a:pt x="99" y="208"/>
                    <a:pt x="99" y="208"/>
                  </a:cubicBezTo>
                  <a:cubicBezTo>
                    <a:pt x="99" y="224"/>
                    <a:pt x="99" y="224"/>
                    <a:pt x="99" y="224"/>
                  </a:cubicBezTo>
                  <a:close/>
                  <a:moveTo>
                    <a:pt x="147" y="29"/>
                  </a:moveTo>
                  <a:cubicBezTo>
                    <a:pt x="147" y="106"/>
                    <a:pt x="147" y="106"/>
                    <a:pt x="147" y="106"/>
                  </a:cubicBezTo>
                  <a:cubicBezTo>
                    <a:pt x="147" y="104"/>
                    <a:pt x="147" y="104"/>
                    <a:pt x="147" y="104"/>
                  </a:cubicBezTo>
                  <a:cubicBezTo>
                    <a:pt x="137" y="107"/>
                    <a:pt x="137" y="107"/>
                    <a:pt x="137" y="107"/>
                  </a:cubicBezTo>
                  <a:cubicBezTo>
                    <a:pt x="138" y="118"/>
                    <a:pt x="138" y="118"/>
                    <a:pt x="138" y="118"/>
                  </a:cubicBezTo>
                  <a:cubicBezTo>
                    <a:pt x="127" y="121"/>
                    <a:pt x="127" y="121"/>
                    <a:pt x="127" y="121"/>
                  </a:cubicBezTo>
                  <a:cubicBezTo>
                    <a:pt x="127" y="131"/>
                    <a:pt x="127" y="131"/>
                    <a:pt x="127" y="131"/>
                  </a:cubicBezTo>
                  <a:cubicBezTo>
                    <a:pt x="138" y="128"/>
                    <a:pt x="138" y="128"/>
                    <a:pt x="138" y="128"/>
                  </a:cubicBezTo>
                  <a:cubicBezTo>
                    <a:pt x="138" y="139"/>
                    <a:pt x="138" y="139"/>
                    <a:pt x="138" y="139"/>
                  </a:cubicBezTo>
                  <a:cubicBezTo>
                    <a:pt x="147" y="137"/>
                    <a:pt x="147" y="137"/>
                    <a:pt x="147" y="137"/>
                  </a:cubicBezTo>
                  <a:cubicBezTo>
                    <a:pt x="147" y="194"/>
                    <a:pt x="147" y="194"/>
                    <a:pt x="147" y="194"/>
                  </a:cubicBezTo>
                  <a:cubicBezTo>
                    <a:pt x="99" y="194"/>
                    <a:pt x="99" y="194"/>
                    <a:pt x="99" y="194"/>
                  </a:cubicBezTo>
                  <a:cubicBezTo>
                    <a:pt x="99" y="157"/>
                    <a:pt x="99" y="157"/>
                    <a:pt x="99" y="157"/>
                  </a:cubicBezTo>
                  <a:cubicBezTo>
                    <a:pt x="100" y="157"/>
                    <a:pt x="101" y="157"/>
                    <a:pt x="102" y="156"/>
                  </a:cubicBezTo>
                  <a:cubicBezTo>
                    <a:pt x="109" y="155"/>
                    <a:pt x="113" y="151"/>
                    <a:pt x="117" y="145"/>
                  </a:cubicBezTo>
                  <a:cubicBezTo>
                    <a:pt x="120" y="139"/>
                    <a:pt x="121" y="132"/>
                    <a:pt x="119" y="124"/>
                  </a:cubicBezTo>
                  <a:cubicBezTo>
                    <a:pt x="118" y="120"/>
                    <a:pt x="116" y="117"/>
                    <a:pt x="114" y="115"/>
                  </a:cubicBezTo>
                  <a:cubicBezTo>
                    <a:pt x="112" y="114"/>
                    <a:pt x="111" y="113"/>
                    <a:pt x="109" y="113"/>
                  </a:cubicBezTo>
                  <a:cubicBezTo>
                    <a:pt x="108" y="112"/>
                    <a:pt x="105" y="113"/>
                    <a:pt x="103" y="113"/>
                  </a:cubicBezTo>
                  <a:cubicBezTo>
                    <a:pt x="101" y="114"/>
                    <a:pt x="100" y="114"/>
                    <a:pt x="99" y="115"/>
                  </a:cubicBezTo>
                  <a:cubicBezTo>
                    <a:pt x="99" y="93"/>
                    <a:pt x="99" y="93"/>
                    <a:pt x="99" y="93"/>
                  </a:cubicBezTo>
                  <a:cubicBezTo>
                    <a:pt x="100" y="93"/>
                    <a:pt x="100" y="93"/>
                    <a:pt x="100" y="93"/>
                  </a:cubicBezTo>
                  <a:cubicBezTo>
                    <a:pt x="102" y="93"/>
                    <a:pt x="103" y="93"/>
                    <a:pt x="104" y="94"/>
                  </a:cubicBezTo>
                  <a:cubicBezTo>
                    <a:pt x="105" y="94"/>
                    <a:pt x="106" y="95"/>
                    <a:pt x="106" y="97"/>
                  </a:cubicBezTo>
                  <a:cubicBezTo>
                    <a:pt x="106" y="98"/>
                    <a:pt x="106" y="99"/>
                    <a:pt x="105" y="100"/>
                  </a:cubicBezTo>
                  <a:cubicBezTo>
                    <a:pt x="108" y="99"/>
                    <a:pt x="110" y="98"/>
                    <a:pt x="111" y="97"/>
                  </a:cubicBezTo>
                  <a:cubicBezTo>
                    <a:pt x="112" y="95"/>
                    <a:pt x="112" y="93"/>
                    <a:pt x="111" y="92"/>
                  </a:cubicBezTo>
                  <a:cubicBezTo>
                    <a:pt x="111" y="90"/>
                    <a:pt x="110" y="89"/>
                    <a:pt x="107" y="88"/>
                  </a:cubicBezTo>
                  <a:cubicBezTo>
                    <a:pt x="105" y="87"/>
                    <a:pt x="103" y="87"/>
                    <a:pt x="100" y="88"/>
                  </a:cubicBezTo>
                  <a:cubicBezTo>
                    <a:pt x="99" y="88"/>
                    <a:pt x="99" y="88"/>
                    <a:pt x="99" y="88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147" y="29"/>
                    <a:pt x="147" y="29"/>
                    <a:pt x="147" y="29"/>
                  </a:cubicBezTo>
                  <a:close/>
                  <a:moveTo>
                    <a:pt x="99" y="150"/>
                  </a:moveTo>
                  <a:cubicBezTo>
                    <a:pt x="100" y="150"/>
                    <a:pt x="101" y="150"/>
                    <a:pt x="101" y="150"/>
                  </a:cubicBezTo>
                  <a:cubicBezTo>
                    <a:pt x="105" y="149"/>
                    <a:pt x="107" y="146"/>
                    <a:pt x="109" y="142"/>
                  </a:cubicBezTo>
                  <a:cubicBezTo>
                    <a:pt x="110" y="137"/>
                    <a:pt x="111" y="133"/>
                    <a:pt x="110" y="129"/>
                  </a:cubicBezTo>
                  <a:cubicBezTo>
                    <a:pt x="108" y="123"/>
                    <a:pt x="106" y="120"/>
                    <a:pt x="103" y="121"/>
                  </a:cubicBezTo>
                  <a:cubicBezTo>
                    <a:pt x="101" y="121"/>
                    <a:pt x="100" y="122"/>
                    <a:pt x="99" y="123"/>
                  </a:cubicBezTo>
                  <a:lnTo>
                    <a:pt x="99" y="150"/>
                  </a:lnTo>
                  <a:close/>
                  <a:moveTo>
                    <a:pt x="99" y="0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10" y="0"/>
                    <a:pt x="0" y="10"/>
                    <a:pt x="0" y="23"/>
                  </a:cubicBezTo>
                  <a:cubicBezTo>
                    <a:pt x="0" y="200"/>
                    <a:pt x="0" y="200"/>
                    <a:pt x="0" y="200"/>
                  </a:cubicBezTo>
                  <a:cubicBezTo>
                    <a:pt x="0" y="213"/>
                    <a:pt x="10" y="224"/>
                    <a:pt x="23" y="224"/>
                  </a:cubicBezTo>
                  <a:cubicBezTo>
                    <a:pt x="99" y="224"/>
                    <a:pt x="99" y="224"/>
                    <a:pt x="99" y="224"/>
                  </a:cubicBezTo>
                  <a:cubicBezTo>
                    <a:pt x="99" y="208"/>
                    <a:pt x="99" y="208"/>
                    <a:pt x="99" y="208"/>
                  </a:cubicBezTo>
                  <a:cubicBezTo>
                    <a:pt x="37" y="208"/>
                    <a:pt x="37" y="208"/>
                    <a:pt x="37" y="208"/>
                  </a:cubicBezTo>
                  <a:cubicBezTo>
                    <a:pt x="37" y="208"/>
                    <a:pt x="37" y="208"/>
                    <a:pt x="37" y="208"/>
                  </a:cubicBezTo>
                  <a:cubicBezTo>
                    <a:pt x="26" y="208"/>
                    <a:pt x="17" y="199"/>
                    <a:pt x="17" y="189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24"/>
                    <a:pt x="26" y="16"/>
                    <a:pt x="37" y="16"/>
                  </a:cubicBezTo>
                  <a:cubicBezTo>
                    <a:pt x="99" y="16"/>
                    <a:pt x="99" y="16"/>
                    <a:pt x="99" y="16"/>
                  </a:cubicBezTo>
                  <a:cubicBezTo>
                    <a:pt x="99" y="0"/>
                    <a:pt x="99" y="0"/>
                    <a:pt x="99" y="0"/>
                  </a:cubicBezTo>
                  <a:close/>
                  <a:moveTo>
                    <a:pt x="99" y="29"/>
                  </a:moveTo>
                  <a:cubicBezTo>
                    <a:pt x="99" y="88"/>
                    <a:pt x="99" y="88"/>
                    <a:pt x="99" y="88"/>
                  </a:cubicBezTo>
                  <a:cubicBezTo>
                    <a:pt x="93" y="89"/>
                    <a:pt x="89" y="93"/>
                    <a:pt x="85" y="97"/>
                  </a:cubicBezTo>
                  <a:cubicBezTo>
                    <a:pt x="82" y="102"/>
                    <a:pt x="80" y="109"/>
                    <a:pt x="79" y="116"/>
                  </a:cubicBezTo>
                  <a:cubicBezTo>
                    <a:pt x="78" y="120"/>
                    <a:pt x="78" y="124"/>
                    <a:pt x="79" y="129"/>
                  </a:cubicBezTo>
                  <a:cubicBezTo>
                    <a:pt x="79" y="134"/>
                    <a:pt x="80" y="138"/>
                    <a:pt x="81" y="142"/>
                  </a:cubicBezTo>
                  <a:cubicBezTo>
                    <a:pt x="81" y="144"/>
                    <a:pt x="81" y="144"/>
                    <a:pt x="81" y="144"/>
                  </a:cubicBezTo>
                  <a:cubicBezTo>
                    <a:pt x="82" y="146"/>
                    <a:pt x="82" y="148"/>
                    <a:pt x="83" y="150"/>
                  </a:cubicBezTo>
                  <a:cubicBezTo>
                    <a:pt x="86" y="156"/>
                    <a:pt x="92" y="158"/>
                    <a:pt x="99" y="157"/>
                  </a:cubicBezTo>
                  <a:cubicBezTo>
                    <a:pt x="99" y="194"/>
                    <a:pt x="99" y="194"/>
                    <a:pt x="99" y="194"/>
                  </a:cubicBezTo>
                  <a:cubicBezTo>
                    <a:pt x="46" y="194"/>
                    <a:pt x="46" y="194"/>
                    <a:pt x="46" y="194"/>
                  </a:cubicBezTo>
                  <a:cubicBezTo>
                    <a:pt x="37" y="194"/>
                    <a:pt x="30" y="187"/>
                    <a:pt x="30" y="179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36"/>
                    <a:pt x="37" y="29"/>
                    <a:pt x="46" y="29"/>
                  </a:cubicBezTo>
                  <a:cubicBezTo>
                    <a:pt x="99" y="29"/>
                    <a:pt x="99" y="29"/>
                    <a:pt x="99" y="29"/>
                  </a:cubicBezTo>
                  <a:close/>
                  <a:moveTo>
                    <a:pt x="99" y="93"/>
                  </a:moveTo>
                  <a:cubicBezTo>
                    <a:pt x="99" y="115"/>
                    <a:pt x="99" y="115"/>
                    <a:pt x="99" y="115"/>
                  </a:cubicBezTo>
                  <a:cubicBezTo>
                    <a:pt x="98" y="115"/>
                    <a:pt x="97" y="116"/>
                    <a:pt x="96" y="118"/>
                  </a:cubicBezTo>
                  <a:cubicBezTo>
                    <a:pt x="94" y="120"/>
                    <a:pt x="93" y="122"/>
                    <a:pt x="94" y="125"/>
                  </a:cubicBezTo>
                  <a:cubicBezTo>
                    <a:pt x="94" y="127"/>
                    <a:pt x="95" y="128"/>
                    <a:pt x="97" y="129"/>
                  </a:cubicBezTo>
                  <a:cubicBezTo>
                    <a:pt x="97" y="127"/>
                    <a:pt x="98" y="125"/>
                    <a:pt x="99" y="123"/>
                  </a:cubicBezTo>
                  <a:cubicBezTo>
                    <a:pt x="99" y="150"/>
                    <a:pt x="99" y="150"/>
                    <a:pt x="99" y="150"/>
                  </a:cubicBezTo>
                  <a:cubicBezTo>
                    <a:pt x="98" y="150"/>
                    <a:pt x="97" y="149"/>
                    <a:pt x="96" y="149"/>
                  </a:cubicBezTo>
                  <a:cubicBezTo>
                    <a:pt x="95" y="148"/>
                    <a:pt x="94" y="146"/>
                    <a:pt x="93" y="142"/>
                  </a:cubicBezTo>
                  <a:cubicBezTo>
                    <a:pt x="92" y="140"/>
                    <a:pt x="92" y="137"/>
                    <a:pt x="91" y="133"/>
                  </a:cubicBezTo>
                  <a:cubicBezTo>
                    <a:pt x="91" y="128"/>
                    <a:pt x="90" y="124"/>
                    <a:pt x="90" y="119"/>
                  </a:cubicBezTo>
                  <a:cubicBezTo>
                    <a:pt x="90" y="111"/>
                    <a:pt x="91" y="104"/>
                    <a:pt x="93" y="100"/>
                  </a:cubicBezTo>
                  <a:cubicBezTo>
                    <a:pt x="95" y="97"/>
                    <a:pt x="97" y="94"/>
                    <a:pt x="99" y="93"/>
                  </a:cubicBezTo>
                  <a:close/>
                </a:path>
              </a:pathLst>
            </a:custGeom>
            <a:solidFill>
              <a:schemeClr val="dk1">
                <a:lumMod val="100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33">
                <a:defRPr/>
              </a:pPr>
              <a:endParaRPr lang="id-ID" sz="1349" kern="0">
                <a:solidFill>
                  <a:prstClr val="black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123" name="Freeform 77">
              <a:extLst>
                <a:ext uri="{FF2B5EF4-FFF2-40B4-BE49-F238E27FC236}">
                  <a16:creationId xmlns:a16="http://schemas.microsoft.com/office/drawing/2014/main" id="{2E7C8415-9493-45F5-B496-DA198E3F4F5C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607" y="1667590"/>
              <a:ext cx="160693" cy="120222"/>
            </a:xfrm>
            <a:custGeom>
              <a:avLst/>
              <a:gdLst>
                <a:gd name="T0" fmla="*/ 69 w 98"/>
                <a:gd name="T1" fmla="*/ 0 h 74"/>
                <a:gd name="T2" fmla="*/ 49 w 98"/>
                <a:gd name="T3" fmla="*/ 8 h 74"/>
                <a:gd name="T4" fmla="*/ 30 w 98"/>
                <a:gd name="T5" fmla="*/ 0 h 74"/>
                <a:gd name="T6" fmla="*/ 0 w 98"/>
                <a:gd name="T7" fmla="*/ 29 h 74"/>
                <a:gd name="T8" fmla="*/ 51 w 98"/>
                <a:gd name="T9" fmla="*/ 74 h 74"/>
                <a:gd name="T10" fmla="*/ 98 w 98"/>
                <a:gd name="T11" fmla="*/ 29 h 74"/>
                <a:gd name="T12" fmla="*/ 69 w 98"/>
                <a:gd name="T13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" h="74">
                  <a:moveTo>
                    <a:pt x="69" y="0"/>
                  </a:moveTo>
                  <a:cubicBezTo>
                    <a:pt x="61" y="0"/>
                    <a:pt x="54" y="3"/>
                    <a:pt x="49" y="8"/>
                  </a:cubicBezTo>
                  <a:cubicBezTo>
                    <a:pt x="44" y="3"/>
                    <a:pt x="37" y="0"/>
                    <a:pt x="30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0" y="47"/>
                    <a:pt x="15" y="74"/>
                    <a:pt x="51" y="74"/>
                  </a:cubicBezTo>
                  <a:cubicBezTo>
                    <a:pt x="88" y="74"/>
                    <a:pt x="98" y="45"/>
                    <a:pt x="98" y="29"/>
                  </a:cubicBezTo>
                  <a:cubicBezTo>
                    <a:pt x="98" y="13"/>
                    <a:pt x="85" y="0"/>
                    <a:pt x="69" y="0"/>
                  </a:cubicBezTo>
                  <a:close/>
                </a:path>
              </a:pathLst>
            </a:custGeom>
            <a:solidFill>
              <a:schemeClr val="dk1">
                <a:lumMod val="100000"/>
              </a:schemeClr>
            </a:solidFill>
            <a:ln>
              <a:noFill/>
            </a:ln>
            <a:extLst/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33">
                <a:defRPr/>
              </a:pPr>
              <a:endParaRPr lang="id-ID" sz="1349" kern="0">
                <a:solidFill>
                  <a:prstClr val="black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124" name="Freeform 78">
              <a:extLst>
                <a:ext uri="{FF2B5EF4-FFF2-40B4-BE49-F238E27FC236}">
                  <a16:creationId xmlns:a16="http://schemas.microsoft.com/office/drawing/2014/main" id="{EAB381ED-B4EC-4554-994D-6E58E07DF375}"/>
                </a:ext>
              </a:extLst>
            </p:cNvPr>
            <p:cNvSpPr>
              <a:spLocks/>
            </p:cNvSpPr>
            <p:nvPr/>
          </p:nvSpPr>
          <p:spPr bwMode="auto">
            <a:xfrm>
              <a:off x="764025" y="1636642"/>
              <a:ext cx="44042" cy="54754"/>
            </a:xfrm>
            <a:custGeom>
              <a:avLst/>
              <a:gdLst>
                <a:gd name="T0" fmla="*/ 6 w 27"/>
                <a:gd name="T1" fmla="*/ 34 h 34"/>
                <a:gd name="T2" fmla="*/ 13 w 27"/>
                <a:gd name="T3" fmla="*/ 0 h 34"/>
                <a:gd name="T4" fmla="*/ 27 w 27"/>
                <a:gd name="T5" fmla="*/ 3 h 34"/>
                <a:gd name="T6" fmla="*/ 6 w 27"/>
                <a:gd name="T7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4">
                  <a:moveTo>
                    <a:pt x="6" y="34"/>
                  </a:moveTo>
                  <a:cubicBezTo>
                    <a:pt x="0" y="22"/>
                    <a:pt x="4" y="9"/>
                    <a:pt x="13" y="0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14" y="10"/>
                    <a:pt x="6" y="18"/>
                    <a:pt x="6" y="34"/>
                  </a:cubicBezTo>
                  <a:close/>
                </a:path>
              </a:pathLst>
            </a:custGeom>
            <a:solidFill>
              <a:schemeClr val="dk1">
                <a:lumMod val="100000"/>
              </a:schemeClr>
            </a:solidFill>
            <a:ln>
              <a:noFill/>
            </a:ln>
            <a:extLst/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33">
                <a:defRPr/>
              </a:pPr>
              <a:endParaRPr lang="id-ID" sz="1349" kern="0">
                <a:solidFill>
                  <a:prstClr val="black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125" name="Freeform 79">
              <a:extLst>
                <a:ext uri="{FF2B5EF4-FFF2-40B4-BE49-F238E27FC236}">
                  <a16:creationId xmlns:a16="http://schemas.microsoft.com/office/drawing/2014/main" id="{8C821320-A1CC-4C6A-8481-4074735E896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4059" y="2638887"/>
              <a:ext cx="169025" cy="234492"/>
            </a:xfrm>
            <a:custGeom>
              <a:avLst/>
              <a:gdLst>
                <a:gd name="T0" fmla="*/ 87 w 103"/>
                <a:gd name="T1" fmla="*/ 88 h 143"/>
                <a:gd name="T2" fmla="*/ 103 w 103"/>
                <a:gd name="T3" fmla="*/ 112 h 143"/>
                <a:gd name="T4" fmla="*/ 102 w 103"/>
                <a:gd name="T5" fmla="*/ 143 h 143"/>
                <a:gd name="T6" fmla="*/ 87 w 103"/>
                <a:gd name="T7" fmla="*/ 137 h 143"/>
                <a:gd name="T8" fmla="*/ 87 w 103"/>
                <a:gd name="T9" fmla="*/ 134 h 143"/>
                <a:gd name="T10" fmla="*/ 91 w 103"/>
                <a:gd name="T11" fmla="*/ 136 h 143"/>
                <a:gd name="T12" fmla="*/ 100 w 103"/>
                <a:gd name="T13" fmla="*/ 130 h 143"/>
                <a:gd name="T14" fmla="*/ 100 w 103"/>
                <a:gd name="T15" fmla="*/ 113 h 143"/>
                <a:gd name="T16" fmla="*/ 100 w 103"/>
                <a:gd name="T17" fmla="*/ 113 h 143"/>
                <a:gd name="T18" fmla="*/ 99 w 103"/>
                <a:gd name="T19" fmla="*/ 111 h 143"/>
                <a:gd name="T20" fmla="*/ 92 w 103"/>
                <a:gd name="T21" fmla="*/ 110 h 143"/>
                <a:gd name="T22" fmla="*/ 90 w 103"/>
                <a:gd name="T23" fmla="*/ 116 h 143"/>
                <a:gd name="T24" fmla="*/ 87 w 103"/>
                <a:gd name="T25" fmla="*/ 115 h 143"/>
                <a:gd name="T26" fmla="*/ 87 w 103"/>
                <a:gd name="T27" fmla="*/ 88 h 143"/>
                <a:gd name="T28" fmla="*/ 73 w 103"/>
                <a:gd name="T29" fmla="*/ 132 h 143"/>
                <a:gd name="T30" fmla="*/ 32 w 103"/>
                <a:gd name="T31" fmla="*/ 70 h 143"/>
                <a:gd name="T32" fmla="*/ 28 w 103"/>
                <a:gd name="T33" fmla="*/ 68 h 143"/>
                <a:gd name="T34" fmla="*/ 28 w 103"/>
                <a:gd name="T35" fmla="*/ 67 h 143"/>
                <a:gd name="T36" fmla="*/ 28 w 103"/>
                <a:gd name="T37" fmla="*/ 63 h 143"/>
                <a:gd name="T38" fmla="*/ 29 w 103"/>
                <a:gd name="T39" fmla="*/ 65 h 143"/>
                <a:gd name="T40" fmla="*/ 34 w 103"/>
                <a:gd name="T41" fmla="*/ 66 h 143"/>
                <a:gd name="T42" fmla="*/ 41 w 103"/>
                <a:gd name="T43" fmla="*/ 61 h 143"/>
                <a:gd name="T44" fmla="*/ 41 w 103"/>
                <a:gd name="T45" fmla="*/ 61 h 143"/>
                <a:gd name="T46" fmla="*/ 37 w 103"/>
                <a:gd name="T47" fmla="*/ 59 h 143"/>
                <a:gd name="T48" fmla="*/ 28 w 103"/>
                <a:gd name="T49" fmla="*/ 45 h 143"/>
                <a:gd name="T50" fmla="*/ 28 w 103"/>
                <a:gd name="T51" fmla="*/ 26 h 143"/>
                <a:gd name="T52" fmla="*/ 39 w 103"/>
                <a:gd name="T53" fmla="*/ 19 h 143"/>
                <a:gd name="T54" fmla="*/ 44 w 103"/>
                <a:gd name="T55" fmla="*/ 21 h 143"/>
                <a:gd name="T56" fmla="*/ 61 w 103"/>
                <a:gd name="T57" fmla="*/ 46 h 143"/>
                <a:gd name="T58" fmla="*/ 61 w 103"/>
                <a:gd name="T59" fmla="*/ 50 h 143"/>
                <a:gd name="T60" fmla="*/ 87 w 103"/>
                <a:gd name="T61" fmla="*/ 88 h 143"/>
                <a:gd name="T62" fmla="*/ 87 w 103"/>
                <a:gd name="T63" fmla="*/ 115 h 143"/>
                <a:gd name="T64" fmla="*/ 84 w 103"/>
                <a:gd name="T65" fmla="*/ 116 h 143"/>
                <a:gd name="T66" fmla="*/ 82 w 103"/>
                <a:gd name="T67" fmla="*/ 122 h 143"/>
                <a:gd name="T68" fmla="*/ 75 w 103"/>
                <a:gd name="T69" fmla="*/ 121 h 143"/>
                <a:gd name="T70" fmla="*/ 74 w 103"/>
                <a:gd name="T71" fmla="*/ 128 h 143"/>
                <a:gd name="T72" fmla="*/ 75 w 103"/>
                <a:gd name="T73" fmla="*/ 130 h 143"/>
                <a:gd name="T74" fmla="*/ 87 w 103"/>
                <a:gd name="T75" fmla="*/ 134 h 143"/>
                <a:gd name="T76" fmla="*/ 87 w 103"/>
                <a:gd name="T77" fmla="*/ 137 h 143"/>
                <a:gd name="T78" fmla="*/ 73 w 103"/>
                <a:gd name="T79" fmla="*/ 132 h 143"/>
                <a:gd name="T80" fmla="*/ 28 w 103"/>
                <a:gd name="T81" fmla="*/ 4 h 143"/>
                <a:gd name="T82" fmla="*/ 28 w 103"/>
                <a:gd name="T83" fmla="*/ 24 h 143"/>
                <a:gd name="T84" fmla="*/ 36 w 103"/>
                <a:gd name="T85" fmla="*/ 15 h 143"/>
                <a:gd name="T86" fmla="*/ 32 w 103"/>
                <a:gd name="T87" fmla="*/ 8 h 143"/>
                <a:gd name="T88" fmla="*/ 28 w 103"/>
                <a:gd name="T89" fmla="*/ 4 h 143"/>
                <a:gd name="T90" fmla="*/ 28 w 103"/>
                <a:gd name="T91" fmla="*/ 67 h 143"/>
                <a:gd name="T92" fmla="*/ 11 w 103"/>
                <a:gd name="T93" fmla="*/ 43 h 143"/>
                <a:gd name="T94" fmla="*/ 11 w 103"/>
                <a:gd name="T95" fmla="*/ 37 h 143"/>
                <a:gd name="T96" fmla="*/ 5 w 103"/>
                <a:gd name="T97" fmla="*/ 27 h 143"/>
                <a:gd name="T98" fmla="*/ 9 w 103"/>
                <a:gd name="T99" fmla="*/ 4 h 143"/>
                <a:gd name="T100" fmla="*/ 28 w 103"/>
                <a:gd name="T101" fmla="*/ 4 h 143"/>
                <a:gd name="T102" fmla="*/ 28 w 103"/>
                <a:gd name="T103" fmla="*/ 24 h 143"/>
                <a:gd name="T104" fmla="*/ 21 w 103"/>
                <a:gd name="T105" fmla="*/ 31 h 143"/>
                <a:gd name="T106" fmla="*/ 28 w 103"/>
                <a:gd name="T107" fmla="*/ 26 h 143"/>
                <a:gd name="T108" fmla="*/ 28 w 103"/>
                <a:gd name="T109" fmla="*/ 45 h 143"/>
                <a:gd name="T110" fmla="*/ 22 w 103"/>
                <a:gd name="T111" fmla="*/ 37 h 143"/>
                <a:gd name="T112" fmla="*/ 22 w 103"/>
                <a:gd name="T113" fmla="*/ 33 h 143"/>
                <a:gd name="T114" fmla="*/ 15 w 103"/>
                <a:gd name="T115" fmla="*/ 37 h 143"/>
                <a:gd name="T116" fmla="*/ 14 w 103"/>
                <a:gd name="T117" fmla="*/ 43 h 143"/>
                <a:gd name="T118" fmla="*/ 28 w 103"/>
                <a:gd name="T119" fmla="*/ 63 h 143"/>
                <a:gd name="T120" fmla="*/ 28 w 103"/>
                <a:gd name="T121" fmla="*/ 67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3" h="143">
                  <a:moveTo>
                    <a:pt x="87" y="88"/>
                  </a:moveTo>
                  <a:cubicBezTo>
                    <a:pt x="103" y="112"/>
                    <a:pt x="103" y="112"/>
                    <a:pt x="103" y="112"/>
                  </a:cubicBezTo>
                  <a:cubicBezTo>
                    <a:pt x="102" y="143"/>
                    <a:pt x="102" y="143"/>
                    <a:pt x="102" y="143"/>
                  </a:cubicBezTo>
                  <a:cubicBezTo>
                    <a:pt x="87" y="137"/>
                    <a:pt x="87" y="137"/>
                    <a:pt x="87" y="137"/>
                  </a:cubicBezTo>
                  <a:cubicBezTo>
                    <a:pt x="87" y="134"/>
                    <a:pt x="87" y="134"/>
                    <a:pt x="87" y="134"/>
                  </a:cubicBezTo>
                  <a:cubicBezTo>
                    <a:pt x="91" y="136"/>
                    <a:pt x="91" y="136"/>
                    <a:pt x="91" y="136"/>
                  </a:cubicBezTo>
                  <a:cubicBezTo>
                    <a:pt x="100" y="130"/>
                    <a:pt x="100" y="130"/>
                    <a:pt x="100" y="130"/>
                  </a:cubicBezTo>
                  <a:cubicBezTo>
                    <a:pt x="100" y="113"/>
                    <a:pt x="100" y="113"/>
                    <a:pt x="100" y="113"/>
                  </a:cubicBezTo>
                  <a:cubicBezTo>
                    <a:pt x="100" y="113"/>
                    <a:pt x="100" y="113"/>
                    <a:pt x="100" y="113"/>
                  </a:cubicBezTo>
                  <a:cubicBezTo>
                    <a:pt x="99" y="111"/>
                    <a:pt x="99" y="111"/>
                    <a:pt x="99" y="111"/>
                  </a:cubicBezTo>
                  <a:cubicBezTo>
                    <a:pt x="98" y="109"/>
                    <a:pt x="95" y="108"/>
                    <a:pt x="92" y="110"/>
                  </a:cubicBezTo>
                  <a:cubicBezTo>
                    <a:pt x="90" y="111"/>
                    <a:pt x="89" y="114"/>
                    <a:pt x="90" y="116"/>
                  </a:cubicBezTo>
                  <a:cubicBezTo>
                    <a:pt x="89" y="115"/>
                    <a:pt x="88" y="115"/>
                    <a:pt x="87" y="115"/>
                  </a:cubicBezTo>
                  <a:lnTo>
                    <a:pt x="87" y="88"/>
                  </a:lnTo>
                  <a:close/>
                  <a:moveTo>
                    <a:pt x="73" y="132"/>
                  </a:moveTo>
                  <a:cubicBezTo>
                    <a:pt x="32" y="70"/>
                    <a:pt x="32" y="70"/>
                    <a:pt x="32" y="70"/>
                  </a:cubicBezTo>
                  <a:cubicBezTo>
                    <a:pt x="30" y="70"/>
                    <a:pt x="29" y="69"/>
                    <a:pt x="28" y="68"/>
                  </a:cubicBezTo>
                  <a:cubicBezTo>
                    <a:pt x="28" y="67"/>
                    <a:pt x="28" y="67"/>
                    <a:pt x="28" y="67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9" y="65"/>
                    <a:pt x="29" y="65"/>
                    <a:pt x="29" y="65"/>
                  </a:cubicBezTo>
                  <a:cubicBezTo>
                    <a:pt x="30" y="67"/>
                    <a:pt x="33" y="67"/>
                    <a:pt x="34" y="66"/>
                  </a:cubicBezTo>
                  <a:cubicBezTo>
                    <a:pt x="41" y="61"/>
                    <a:pt x="41" y="61"/>
                    <a:pt x="41" y="61"/>
                  </a:cubicBezTo>
                  <a:cubicBezTo>
                    <a:pt x="41" y="61"/>
                    <a:pt x="41" y="61"/>
                    <a:pt x="41" y="61"/>
                  </a:cubicBezTo>
                  <a:cubicBezTo>
                    <a:pt x="40" y="61"/>
                    <a:pt x="38" y="61"/>
                    <a:pt x="37" y="59"/>
                  </a:cubicBezTo>
                  <a:cubicBezTo>
                    <a:pt x="28" y="45"/>
                    <a:pt x="28" y="45"/>
                    <a:pt x="28" y="45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41" y="18"/>
                    <a:pt x="43" y="19"/>
                    <a:pt x="44" y="21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62" y="47"/>
                    <a:pt x="62" y="49"/>
                    <a:pt x="61" y="50"/>
                  </a:cubicBezTo>
                  <a:cubicBezTo>
                    <a:pt x="87" y="88"/>
                    <a:pt x="87" y="88"/>
                    <a:pt x="87" y="88"/>
                  </a:cubicBezTo>
                  <a:cubicBezTo>
                    <a:pt x="87" y="115"/>
                    <a:pt x="87" y="115"/>
                    <a:pt x="87" y="115"/>
                  </a:cubicBezTo>
                  <a:cubicBezTo>
                    <a:pt x="86" y="115"/>
                    <a:pt x="85" y="115"/>
                    <a:pt x="84" y="116"/>
                  </a:cubicBezTo>
                  <a:cubicBezTo>
                    <a:pt x="82" y="117"/>
                    <a:pt x="81" y="120"/>
                    <a:pt x="82" y="122"/>
                  </a:cubicBezTo>
                  <a:cubicBezTo>
                    <a:pt x="80" y="120"/>
                    <a:pt x="77" y="120"/>
                    <a:pt x="75" y="121"/>
                  </a:cubicBezTo>
                  <a:cubicBezTo>
                    <a:pt x="73" y="123"/>
                    <a:pt x="72" y="126"/>
                    <a:pt x="74" y="128"/>
                  </a:cubicBezTo>
                  <a:cubicBezTo>
                    <a:pt x="75" y="130"/>
                    <a:pt x="75" y="130"/>
                    <a:pt x="75" y="130"/>
                  </a:cubicBezTo>
                  <a:cubicBezTo>
                    <a:pt x="87" y="134"/>
                    <a:pt x="87" y="134"/>
                    <a:pt x="87" y="134"/>
                  </a:cubicBezTo>
                  <a:cubicBezTo>
                    <a:pt x="87" y="137"/>
                    <a:pt x="87" y="137"/>
                    <a:pt x="87" y="137"/>
                  </a:cubicBezTo>
                  <a:cubicBezTo>
                    <a:pt x="73" y="132"/>
                    <a:pt x="73" y="132"/>
                    <a:pt x="73" y="132"/>
                  </a:cubicBezTo>
                  <a:close/>
                  <a:moveTo>
                    <a:pt x="28" y="4"/>
                  </a:moveTo>
                  <a:cubicBezTo>
                    <a:pt x="28" y="24"/>
                    <a:pt x="28" y="24"/>
                    <a:pt x="28" y="24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1" y="7"/>
                    <a:pt x="29" y="5"/>
                    <a:pt x="28" y="4"/>
                  </a:cubicBezTo>
                  <a:close/>
                  <a:moveTo>
                    <a:pt x="28" y="67"/>
                  </a:moveTo>
                  <a:cubicBezTo>
                    <a:pt x="11" y="43"/>
                    <a:pt x="11" y="43"/>
                    <a:pt x="11" y="43"/>
                  </a:cubicBezTo>
                  <a:cubicBezTo>
                    <a:pt x="10" y="41"/>
                    <a:pt x="10" y="38"/>
                    <a:pt x="11" y="37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0" y="19"/>
                    <a:pt x="2" y="9"/>
                    <a:pt x="9" y="4"/>
                  </a:cubicBezTo>
                  <a:cubicBezTo>
                    <a:pt x="15" y="0"/>
                    <a:pt x="22" y="0"/>
                    <a:pt x="28" y="4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8" y="45"/>
                    <a:pt x="28" y="45"/>
                    <a:pt x="28" y="45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21" y="36"/>
                    <a:pt x="21" y="34"/>
                    <a:pt x="22" y="33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4" y="39"/>
                    <a:pt x="13" y="41"/>
                    <a:pt x="14" y="43"/>
                  </a:cubicBezTo>
                  <a:cubicBezTo>
                    <a:pt x="28" y="63"/>
                    <a:pt x="28" y="63"/>
                    <a:pt x="28" y="63"/>
                  </a:cubicBezTo>
                  <a:lnTo>
                    <a:pt x="28" y="67"/>
                  </a:lnTo>
                  <a:close/>
                </a:path>
              </a:pathLst>
            </a:custGeom>
            <a:solidFill>
              <a:schemeClr val="dk1">
                <a:lumMod val="100000"/>
              </a:schemeClr>
            </a:solidFill>
            <a:ln>
              <a:noFill/>
            </a:ln>
            <a:extLst/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33">
                <a:defRPr/>
              </a:pPr>
              <a:endParaRPr lang="id-ID" sz="1349" kern="0">
                <a:solidFill>
                  <a:prstClr val="black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126" name="Freeform 80">
              <a:extLst>
                <a:ext uri="{FF2B5EF4-FFF2-40B4-BE49-F238E27FC236}">
                  <a16:creationId xmlns:a16="http://schemas.microsoft.com/office/drawing/2014/main" id="{F6C3046D-9814-43DE-A0CF-6CF4BEB6108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12693" y="1436669"/>
              <a:ext cx="211876" cy="232112"/>
            </a:xfrm>
            <a:custGeom>
              <a:avLst/>
              <a:gdLst>
                <a:gd name="T0" fmla="*/ 101 w 130"/>
                <a:gd name="T1" fmla="*/ 65 h 142"/>
                <a:gd name="T2" fmla="*/ 97 w 130"/>
                <a:gd name="T3" fmla="*/ 81 h 142"/>
                <a:gd name="T4" fmla="*/ 97 w 130"/>
                <a:gd name="T5" fmla="*/ 94 h 142"/>
                <a:gd name="T6" fmla="*/ 100 w 130"/>
                <a:gd name="T7" fmla="*/ 95 h 142"/>
                <a:gd name="T8" fmla="*/ 111 w 130"/>
                <a:gd name="T9" fmla="*/ 112 h 142"/>
                <a:gd name="T10" fmla="*/ 97 w 130"/>
                <a:gd name="T11" fmla="*/ 103 h 142"/>
                <a:gd name="T12" fmla="*/ 97 w 130"/>
                <a:gd name="T13" fmla="*/ 28 h 142"/>
                <a:gd name="T14" fmla="*/ 111 w 130"/>
                <a:gd name="T15" fmla="*/ 19 h 142"/>
                <a:gd name="T16" fmla="*/ 100 w 130"/>
                <a:gd name="T17" fmla="*/ 35 h 142"/>
                <a:gd name="T18" fmla="*/ 97 w 130"/>
                <a:gd name="T19" fmla="*/ 36 h 142"/>
                <a:gd name="T20" fmla="*/ 127 w 130"/>
                <a:gd name="T21" fmla="*/ 62 h 142"/>
                <a:gd name="T22" fmla="*/ 108 w 130"/>
                <a:gd name="T23" fmla="*/ 65 h 142"/>
                <a:gd name="T24" fmla="*/ 127 w 130"/>
                <a:gd name="T25" fmla="*/ 69 h 142"/>
                <a:gd name="T26" fmla="*/ 127 w 130"/>
                <a:gd name="T27" fmla="*/ 62 h 142"/>
                <a:gd name="T28" fmla="*/ 67 w 130"/>
                <a:gd name="T29" fmla="*/ 142 h 142"/>
                <a:gd name="T30" fmla="*/ 85 w 130"/>
                <a:gd name="T31" fmla="*/ 95 h 142"/>
                <a:gd name="T32" fmla="*/ 97 w 130"/>
                <a:gd name="T33" fmla="*/ 50 h 142"/>
                <a:gd name="T34" fmla="*/ 65 w 130"/>
                <a:gd name="T35" fmla="*/ 37 h 142"/>
                <a:gd name="T36" fmla="*/ 93 w 130"/>
                <a:gd name="T37" fmla="*/ 65 h 142"/>
                <a:gd name="T38" fmla="*/ 79 w 130"/>
                <a:gd name="T39" fmla="*/ 90 h 142"/>
                <a:gd name="T40" fmla="*/ 78 w 130"/>
                <a:gd name="T41" fmla="*/ 110 h 142"/>
                <a:gd name="T42" fmla="*/ 65 w 130"/>
                <a:gd name="T43" fmla="*/ 142 h 142"/>
                <a:gd name="T44" fmla="*/ 97 w 130"/>
                <a:gd name="T45" fmla="*/ 36 h 142"/>
                <a:gd name="T46" fmla="*/ 95 w 130"/>
                <a:gd name="T47" fmla="*/ 31 h 142"/>
                <a:gd name="T48" fmla="*/ 97 w 130"/>
                <a:gd name="T49" fmla="*/ 94 h 142"/>
                <a:gd name="T50" fmla="*/ 95 w 130"/>
                <a:gd name="T51" fmla="*/ 100 h 142"/>
                <a:gd name="T52" fmla="*/ 97 w 130"/>
                <a:gd name="T53" fmla="*/ 94 h 142"/>
                <a:gd name="T54" fmla="*/ 65 w 130"/>
                <a:gd name="T55" fmla="*/ 0 h 142"/>
                <a:gd name="T56" fmla="*/ 68 w 130"/>
                <a:gd name="T57" fmla="*/ 3 h 142"/>
                <a:gd name="T58" fmla="*/ 65 w 130"/>
                <a:gd name="T59" fmla="*/ 23 h 142"/>
                <a:gd name="T60" fmla="*/ 65 w 130"/>
                <a:gd name="T61" fmla="*/ 23 h 142"/>
                <a:gd name="T62" fmla="*/ 32 w 130"/>
                <a:gd name="T63" fmla="*/ 50 h 142"/>
                <a:gd name="T64" fmla="*/ 45 w 130"/>
                <a:gd name="T65" fmla="*/ 96 h 142"/>
                <a:gd name="T66" fmla="*/ 63 w 130"/>
                <a:gd name="T67" fmla="*/ 142 h 142"/>
                <a:gd name="T68" fmla="*/ 65 w 130"/>
                <a:gd name="T69" fmla="*/ 110 h 142"/>
                <a:gd name="T70" fmla="*/ 52 w 130"/>
                <a:gd name="T71" fmla="*/ 93 h 142"/>
                <a:gd name="T72" fmla="*/ 36 w 130"/>
                <a:gd name="T73" fmla="*/ 65 h 142"/>
                <a:gd name="T74" fmla="*/ 65 w 130"/>
                <a:gd name="T75" fmla="*/ 37 h 142"/>
                <a:gd name="T76" fmla="*/ 65 w 130"/>
                <a:gd name="T77" fmla="*/ 29 h 142"/>
                <a:gd name="T78" fmla="*/ 65 w 130"/>
                <a:gd name="T79" fmla="*/ 0 h 142"/>
                <a:gd name="T80" fmla="*/ 62 w 130"/>
                <a:gd name="T81" fmla="*/ 20 h 142"/>
                <a:gd name="T82" fmla="*/ 65 w 130"/>
                <a:gd name="T83" fmla="*/ 0 h 142"/>
                <a:gd name="T84" fmla="*/ 32 w 130"/>
                <a:gd name="T85" fmla="*/ 94 h 142"/>
                <a:gd name="T86" fmla="*/ 35 w 130"/>
                <a:gd name="T87" fmla="*/ 100 h 142"/>
                <a:gd name="T88" fmla="*/ 32 w 130"/>
                <a:gd name="T89" fmla="*/ 36 h 142"/>
                <a:gd name="T90" fmla="*/ 35 w 130"/>
                <a:gd name="T91" fmla="*/ 31 h 142"/>
                <a:gd name="T92" fmla="*/ 32 w 130"/>
                <a:gd name="T93" fmla="*/ 36 h 142"/>
                <a:gd name="T94" fmla="*/ 29 w 130"/>
                <a:gd name="T95" fmla="*/ 65 h 142"/>
                <a:gd name="T96" fmla="*/ 32 w 130"/>
                <a:gd name="T97" fmla="*/ 50 h 142"/>
                <a:gd name="T98" fmla="*/ 32 w 130"/>
                <a:gd name="T99" fmla="*/ 36 h 142"/>
                <a:gd name="T100" fmla="*/ 30 w 130"/>
                <a:gd name="T101" fmla="*/ 35 h 142"/>
                <a:gd name="T102" fmla="*/ 19 w 130"/>
                <a:gd name="T103" fmla="*/ 19 h 142"/>
                <a:gd name="T104" fmla="*/ 32 w 130"/>
                <a:gd name="T105" fmla="*/ 28 h 142"/>
                <a:gd name="T106" fmla="*/ 32 w 130"/>
                <a:gd name="T107" fmla="*/ 103 h 142"/>
                <a:gd name="T108" fmla="*/ 19 w 130"/>
                <a:gd name="T109" fmla="*/ 112 h 142"/>
                <a:gd name="T110" fmla="*/ 30 w 130"/>
                <a:gd name="T111" fmla="*/ 95 h 142"/>
                <a:gd name="T112" fmla="*/ 32 w 130"/>
                <a:gd name="T113" fmla="*/ 94 h 142"/>
                <a:gd name="T114" fmla="*/ 22 w 130"/>
                <a:gd name="T115" fmla="*/ 65 h 142"/>
                <a:gd name="T116" fmla="*/ 3 w 130"/>
                <a:gd name="T117" fmla="*/ 62 h 142"/>
                <a:gd name="T118" fmla="*/ 3 w 130"/>
                <a:gd name="T119" fmla="*/ 69 h 142"/>
                <a:gd name="T120" fmla="*/ 22 w 130"/>
                <a:gd name="T121" fmla="*/ 65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0" h="142">
                  <a:moveTo>
                    <a:pt x="97" y="81"/>
                  </a:moveTo>
                  <a:cubicBezTo>
                    <a:pt x="100" y="76"/>
                    <a:pt x="101" y="71"/>
                    <a:pt x="101" y="65"/>
                  </a:cubicBezTo>
                  <a:cubicBezTo>
                    <a:pt x="101" y="60"/>
                    <a:pt x="100" y="55"/>
                    <a:pt x="97" y="50"/>
                  </a:cubicBezTo>
                  <a:cubicBezTo>
                    <a:pt x="97" y="81"/>
                    <a:pt x="97" y="81"/>
                    <a:pt x="97" y="81"/>
                  </a:cubicBezTo>
                  <a:close/>
                  <a:moveTo>
                    <a:pt x="97" y="103"/>
                  </a:moveTo>
                  <a:cubicBezTo>
                    <a:pt x="97" y="94"/>
                    <a:pt x="97" y="94"/>
                    <a:pt x="97" y="94"/>
                  </a:cubicBezTo>
                  <a:cubicBezTo>
                    <a:pt x="98" y="94"/>
                    <a:pt x="99" y="95"/>
                    <a:pt x="100" y="95"/>
                  </a:cubicBezTo>
                  <a:cubicBezTo>
                    <a:pt x="100" y="95"/>
                    <a:pt x="100" y="95"/>
                    <a:pt x="100" y="95"/>
                  </a:cubicBezTo>
                  <a:cubicBezTo>
                    <a:pt x="111" y="107"/>
                    <a:pt x="111" y="107"/>
                    <a:pt x="111" y="107"/>
                  </a:cubicBezTo>
                  <a:cubicBezTo>
                    <a:pt x="113" y="108"/>
                    <a:pt x="113" y="110"/>
                    <a:pt x="111" y="112"/>
                  </a:cubicBezTo>
                  <a:cubicBezTo>
                    <a:pt x="110" y="113"/>
                    <a:pt x="108" y="113"/>
                    <a:pt x="106" y="112"/>
                  </a:cubicBezTo>
                  <a:cubicBezTo>
                    <a:pt x="97" y="103"/>
                    <a:pt x="97" y="103"/>
                    <a:pt x="97" y="103"/>
                  </a:cubicBezTo>
                  <a:close/>
                  <a:moveTo>
                    <a:pt x="97" y="36"/>
                  </a:moveTo>
                  <a:cubicBezTo>
                    <a:pt x="97" y="28"/>
                    <a:pt x="97" y="28"/>
                    <a:pt x="97" y="28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8" y="18"/>
                    <a:pt x="110" y="18"/>
                    <a:pt x="111" y="19"/>
                  </a:cubicBezTo>
                  <a:cubicBezTo>
                    <a:pt x="113" y="20"/>
                    <a:pt x="113" y="23"/>
                    <a:pt x="111" y="24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99" y="36"/>
                    <a:pt x="98" y="36"/>
                    <a:pt x="97" y="36"/>
                  </a:cubicBezTo>
                  <a:close/>
                  <a:moveTo>
                    <a:pt x="127" y="62"/>
                  </a:moveTo>
                  <a:cubicBezTo>
                    <a:pt x="127" y="62"/>
                    <a:pt x="127" y="62"/>
                    <a:pt x="127" y="62"/>
                  </a:cubicBezTo>
                  <a:cubicBezTo>
                    <a:pt x="111" y="62"/>
                    <a:pt x="111" y="62"/>
                    <a:pt x="111" y="62"/>
                  </a:cubicBezTo>
                  <a:cubicBezTo>
                    <a:pt x="109" y="62"/>
                    <a:pt x="108" y="64"/>
                    <a:pt x="108" y="65"/>
                  </a:cubicBezTo>
                  <a:cubicBezTo>
                    <a:pt x="108" y="67"/>
                    <a:pt x="109" y="69"/>
                    <a:pt x="111" y="69"/>
                  </a:cubicBezTo>
                  <a:cubicBezTo>
                    <a:pt x="127" y="69"/>
                    <a:pt x="127" y="69"/>
                    <a:pt x="127" y="69"/>
                  </a:cubicBezTo>
                  <a:cubicBezTo>
                    <a:pt x="129" y="69"/>
                    <a:pt x="130" y="67"/>
                    <a:pt x="130" y="65"/>
                  </a:cubicBezTo>
                  <a:cubicBezTo>
                    <a:pt x="130" y="64"/>
                    <a:pt x="129" y="62"/>
                    <a:pt x="127" y="62"/>
                  </a:cubicBezTo>
                  <a:close/>
                  <a:moveTo>
                    <a:pt x="65" y="142"/>
                  </a:moveTo>
                  <a:cubicBezTo>
                    <a:pt x="67" y="142"/>
                    <a:pt x="67" y="142"/>
                    <a:pt x="67" y="142"/>
                  </a:cubicBezTo>
                  <a:cubicBezTo>
                    <a:pt x="77" y="142"/>
                    <a:pt x="85" y="134"/>
                    <a:pt x="85" y="124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90" y="92"/>
                    <a:pt x="95" y="87"/>
                    <a:pt x="97" y="81"/>
                  </a:cubicBezTo>
                  <a:cubicBezTo>
                    <a:pt x="97" y="50"/>
                    <a:pt x="97" y="50"/>
                    <a:pt x="97" y="50"/>
                  </a:cubicBezTo>
                  <a:cubicBezTo>
                    <a:pt x="92" y="38"/>
                    <a:pt x="79" y="29"/>
                    <a:pt x="65" y="29"/>
                  </a:cubicBezTo>
                  <a:cubicBezTo>
                    <a:pt x="65" y="37"/>
                    <a:pt x="65" y="37"/>
                    <a:pt x="65" y="37"/>
                  </a:cubicBezTo>
                  <a:cubicBezTo>
                    <a:pt x="73" y="37"/>
                    <a:pt x="80" y="40"/>
                    <a:pt x="85" y="45"/>
                  </a:cubicBezTo>
                  <a:cubicBezTo>
                    <a:pt x="90" y="50"/>
                    <a:pt x="93" y="57"/>
                    <a:pt x="93" y="65"/>
                  </a:cubicBezTo>
                  <a:cubicBezTo>
                    <a:pt x="93" y="76"/>
                    <a:pt x="88" y="85"/>
                    <a:pt x="79" y="90"/>
                  </a:cubicBezTo>
                  <a:cubicBezTo>
                    <a:pt x="79" y="90"/>
                    <a:pt x="79" y="90"/>
                    <a:pt x="79" y="90"/>
                  </a:cubicBezTo>
                  <a:cubicBezTo>
                    <a:pt x="78" y="91"/>
                    <a:pt x="78" y="92"/>
                    <a:pt x="78" y="93"/>
                  </a:cubicBezTo>
                  <a:cubicBezTo>
                    <a:pt x="78" y="110"/>
                    <a:pt x="78" y="110"/>
                    <a:pt x="78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42"/>
                    <a:pt x="65" y="142"/>
                    <a:pt x="65" y="142"/>
                  </a:cubicBezTo>
                  <a:close/>
                  <a:moveTo>
                    <a:pt x="97" y="28"/>
                  </a:moveTo>
                  <a:cubicBezTo>
                    <a:pt x="97" y="36"/>
                    <a:pt x="97" y="36"/>
                    <a:pt x="97" y="36"/>
                  </a:cubicBezTo>
                  <a:cubicBezTo>
                    <a:pt x="97" y="36"/>
                    <a:pt x="96" y="36"/>
                    <a:pt x="95" y="35"/>
                  </a:cubicBezTo>
                  <a:cubicBezTo>
                    <a:pt x="94" y="34"/>
                    <a:pt x="94" y="32"/>
                    <a:pt x="95" y="31"/>
                  </a:cubicBezTo>
                  <a:cubicBezTo>
                    <a:pt x="97" y="28"/>
                    <a:pt x="97" y="28"/>
                    <a:pt x="97" y="28"/>
                  </a:cubicBezTo>
                  <a:close/>
                  <a:moveTo>
                    <a:pt x="97" y="94"/>
                  </a:moveTo>
                  <a:cubicBezTo>
                    <a:pt x="97" y="103"/>
                    <a:pt x="97" y="103"/>
                    <a:pt x="97" y="103"/>
                  </a:cubicBezTo>
                  <a:cubicBezTo>
                    <a:pt x="95" y="100"/>
                    <a:pt x="95" y="100"/>
                    <a:pt x="95" y="100"/>
                  </a:cubicBezTo>
                  <a:cubicBezTo>
                    <a:pt x="94" y="99"/>
                    <a:pt x="94" y="97"/>
                    <a:pt x="95" y="95"/>
                  </a:cubicBezTo>
                  <a:cubicBezTo>
                    <a:pt x="96" y="95"/>
                    <a:pt x="97" y="94"/>
                    <a:pt x="97" y="94"/>
                  </a:cubicBezTo>
                  <a:close/>
                  <a:moveTo>
                    <a:pt x="65" y="23"/>
                  </a:moveTo>
                  <a:cubicBezTo>
                    <a:pt x="65" y="0"/>
                    <a:pt x="65" y="0"/>
                    <a:pt x="65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7" y="0"/>
                    <a:pt x="68" y="2"/>
                    <a:pt x="68" y="3"/>
                  </a:cubicBezTo>
                  <a:cubicBezTo>
                    <a:pt x="68" y="20"/>
                    <a:pt x="68" y="20"/>
                    <a:pt x="68" y="20"/>
                  </a:cubicBezTo>
                  <a:cubicBezTo>
                    <a:pt x="68" y="21"/>
                    <a:pt x="67" y="23"/>
                    <a:pt x="65" y="23"/>
                  </a:cubicBezTo>
                  <a:cubicBezTo>
                    <a:pt x="65" y="23"/>
                    <a:pt x="65" y="23"/>
                    <a:pt x="65" y="23"/>
                  </a:cubicBezTo>
                  <a:cubicBezTo>
                    <a:pt x="65" y="23"/>
                    <a:pt x="65" y="23"/>
                    <a:pt x="65" y="23"/>
                  </a:cubicBezTo>
                  <a:close/>
                  <a:moveTo>
                    <a:pt x="65" y="29"/>
                  </a:moveTo>
                  <a:cubicBezTo>
                    <a:pt x="50" y="29"/>
                    <a:pt x="38" y="37"/>
                    <a:pt x="32" y="50"/>
                  </a:cubicBezTo>
                  <a:cubicBezTo>
                    <a:pt x="32" y="81"/>
                    <a:pt x="32" y="81"/>
                    <a:pt x="32" y="81"/>
                  </a:cubicBezTo>
                  <a:cubicBezTo>
                    <a:pt x="35" y="87"/>
                    <a:pt x="40" y="92"/>
                    <a:pt x="45" y="96"/>
                  </a:cubicBezTo>
                  <a:cubicBezTo>
                    <a:pt x="45" y="124"/>
                    <a:pt x="45" y="124"/>
                    <a:pt x="45" y="124"/>
                  </a:cubicBezTo>
                  <a:cubicBezTo>
                    <a:pt x="45" y="134"/>
                    <a:pt x="53" y="142"/>
                    <a:pt x="63" y="142"/>
                  </a:cubicBezTo>
                  <a:cubicBezTo>
                    <a:pt x="65" y="142"/>
                    <a:pt x="65" y="142"/>
                    <a:pt x="65" y="142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52" y="110"/>
                    <a:pt x="52" y="110"/>
                    <a:pt x="52" y="110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2" y="92"/>
                    <a:pt x="52" y="91"/>
                    <a:pt x="51" y="90"/>
                  </a:cubicBezTo>
                  <a:cubicBezTo>
                    <a:pt x="42" y="85"/>
                    <a:pt x="36" y="76"/>
                    <a:pt x="36" y="65"/>
                  </a:cubicBezTo>
                  <a:cubicBezTo>
                    <a:pt x="36" y="57"/>
                    <a:pt x="39" y="50"/>
                    <a:pt x="44" y="45"/>
                  </a:cubicBezTo>
                  <a:cubicBezTo>
                    <a:pt x="50" y="40"/>
                    <a:pt x="57" y="37"/>
                    <a:pt x="65" y="37"/>
                  </a:cubicBezTo>
                  <a:cubicBezTo>
                    <a:pt x="65" y="37"/>
                    <a:pt x="65" y="37"/>
                    <a:pt x="65" y="37"/>
                  </a:cubicBezTo>
                  <a:cubicBezTo>
                    <a:pt x="65" y="29"/>
                    <a:pt x="65" y="29"/>
                    <a:pt x="65" y="29"/>
                  </a:cubicBezTo>
                  <a:cubicBezTo>
                    <a:pt x="65" y="29"/>
                    <a:pt x="65" y="29"/>
                    <a:pt x="65" y="29"/>
                  </a:cubicBezTo>
                  <a:close/>
                  <a:moveTo>
                    <a:pt x="65" y="0"/>
                  </a:moveTo>
                  <a:cubicBezTo>
                    <a:pt x="65" y="23"/>
                    <a:pt x="65" y="23"/>
                    <a:pt x="65" y="23"/>
                  </a:cubicBezTo>
                  <a:cubicBezTo>
                    <a:pt x="63" y="23"/>
                    <a:pt x="62" y="21"/>
                    <a:pt x="62" y="20"/>
                  </a:cubicBezTo>
                  <a:cubicBezTo>
                    <a:pt x="62" y="3"/>
                    <a:pt x="62" y="3"/>
                    <a:pt x="62" y="3"/>
                  </a:cubicBezTo>
                  <a:cubicBezTo>
                    <a:pt x="62" y="2"/>
                    <a:pt x="63" y="0"/>
                    <a:pt x="65" y="0"/>
                  </a:cubicBezTo>
                  <a:close/>
                  <a:moveTo>
                    <a:pt x="32" y="103"/>
                  </a:moveTo>
                  <a:cubicBezTo>
                    <a:pt x="32" y="94"/>
                    <a:pt x="32" y="94"/>
                    <a:pt x="32" y="94"/>
                  </a:cubicBezTo>
                  <a:cubicBezTo>
                    <a:pt x="33" y="94"/>
                    <a:pt x="34" y="95"/>
                    <a:pt x="35" y="95"/>
                  </a:cubicBezTo>
                  <a:cubicBezTo>
                    <a:pt x="36" y="97"/>
                    <a:pt x="36" y="99"/>
                    <a:pt x="35" y="100"/>
                  </a:cubicBezTo>
                  <a:cubicBezTo>
                    <a:pt x="32" y="103"/>
                    <a:pt x="32" y="103"/>
                    <a:pt x="32" y="103"/>
                  </a:cubicBezTo>
                  <a:close/>
                  <a:moveTo>
                    <a:pt x="32" y="36"/>
                  </a:moveTo>
                  <a:cubicBezTo>
                    <a:pt x="32" y="28"/>
                    <a:pt x="32" y="28"/>
                    <a:pt x="32" y="28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6" y="32"/>
                    <a:pt x="36" y="34"/>
                    <a:pt x="35" y="35"/>
                  </a:cubicBezTo>
                  <a:cubicBezTo>
                    <a:pt x="34" y="36"/>
                    <a:pt x="33" y="36"/>
                    <a:pt x="32" y="36"/>
                  </a:cubicBezTo>
                  <a:close/>
                  <a:moveTo>
                    <a:pt x="32" y="50"/>
                  </a:moveTo>
                  <a:cubicBezTo>
                    <a:pt x="30" y="54"/>
                    <a:pt x="29" y="60"/>
                    <a:pt x="29" y="65"/>
                  </a:cubicBezTo>
                  <a:cubicBezTo>
                    <a:pt x="29" y="71"/>
                    <a:pt x="30" y="76"/>
                    <a:pt x="32" y="81"/>
                  </a:cubicBezTo>
                  <a:cubicBezTo>
                    <a:pt x="32" y="50"/>
                    <a:pt x="32" y="50"/>
                    <a:pt x="32" y="50"/>
                  </a:cubicBezTo>
                  <a:close/>
                  <a:moveTo>
                    <a:pt x="32" y="28"/>
                  </a:moveTo>
                  <a:cubicBezTo>
                    <a:pt x="32" y="36"/>
                    <a:pt x="32" y="36"/>
                    <a:pt x="32" y="36"/>
                  </a:cubicBezTo>
                  <a:cubicBezTo>
                    <a:pt x="32" y="36"/>
                    <a:pt x="31" y="36"/>
                    <a:pt x="30" y="35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7" y="23"/>
                    <a:pt x="17" y="20"/>
                    <a:pt x="19" y="19"/>
                  </a:cubicBezTo>
                  <a:cubicBezTo>
                    <a:pt x="20" y="18"/>
                    <a:pt x="22" y="18"/>
                    <a:pt x="24" y="19"/>
                  </a:cubicBezTo>
                  <a:cubicBezTo>
                    <a:pt x="32" y="28"/>
                    <a:pt x="32" y="28"/>
                    <a:pt x="32" y="28"/>
                  </a:cubicBezTo>
                  <a:close/>
                  <a:moveTo>
                    <a:pt x="32" y="94"/>
                  </a:moveTo>
                  <a:cubicBezTo>
                    <a:pt x="32" y="103"/>
                    <a:pt x="32" y="103"/>
                    <a:pt x="32" y="103"/>
                  </a:cubicBezTo>
                  <a:cubicBezTo>
                    <a:pt x="24" y="112"/>
                    <a:pt x="24" y="112"/>
                    <a:pt x="24" y="112"/>
                  </a:cubicBezTo>
                  <a:cubicBezTo>
                    <a:pt x="22" y="113"/>
                    <a:pt x="20" y="113"/>
                    <a:pt x="19" y="112"/>
                  </a:cubicBezTo>
                  <a:cubicBezTo>
                    <a:pt x="17" y="110"/>
                    <a:pt x="17" y="108"/>
                    <a:pt x="19" y="107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31" y="95"/>
                    <a:pt x="32" y="95"/>
                    <a:pt x="32" y="94"/>
                  </a:cubicBezTo>
                  <a:close/>
                  <a:moveTo>
                    <a:pt x="22" y="65"/>
                  </a:moveTo>
                  <a:cubicBezTo>
                    <a:pt x="22" y="65"/>
                    <a:pt x="22" y="65"/>
                    <a:pt x="22" y="65"/>
                  </a:cubicBezTo>
                  <a:cubicBezTo>
                    <a:pt x="22" y="64"/>
                    <a:pt x="21" y="62"/>
                    <a:pt x="19" y="62"/>
                  </a:cubicBezTo>
                  <a:cubicBezTo>
                    <a:pt x="3" y="62"/>
                    <a:pt x="3" y="62"/>
                    <a:pt x="3" y="62"/>
                  </a:cubicBezTo>
                  <a:cubicBezTo>
                    <a:pt x="1" y="62"/>
                    <a:pt x="0" y="64"/>
                    <a:pt x="0" y="65"/>
                  </a:cubicBezTo>
                  <a:cubicBezTo>
                    <a:pt x="0" y="67"/>
                    <a:pt x="1" y="69"/>
                    <a:pt x="3" y="69"/>
                  </a:cubicBezTo>
                  <a:cubicBezTo>
                    <a:pt x="19" y="69"/>
                    <a:pt x="19" y="69"/>
                    <a:pt x="19" y="69"/>
                  </a:cubicBezTo>
                  <a:cubicBezTo>
                    <a:pt x="21" y="69"/>
                    <a:pt x="22" y="67"/>
                    <a:pt x="22" y="65"/>
                  </a:cubicBezTo>
                  <a:close/>
                </a:path>
              </a:pathLst>
            </a:custGeom>
            <a:solidFill>
              <a:schemeClr val="dk1">
                <a:lumMod val="100000"/>
              </a:schemeClr>
            </a:solidFill>
            <a:ln>
              <a:noFill/>
            </a:ln>
            <a:extLst/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33">
                <a:defRPr/>
              </a:pPr>
              <a:endParaRPr lang="id-ID" sz="1349" kern="0">
                <a:solidFill>
                  <a:prstClr val="black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127" name="Freeform 81">
              <a:extLst>
                <a:ext uri="{FF2B5EF4-FFF2-40B4-BE49-F238E27FC236}">
                  <a16:creationId xmlns:a16="http://schemas.microsoft.com/office/drawing/2014/main" id="{D002BA5B-FF9F-448E-A5AA-BD69B799B6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3312" y="1124806"/>
              <a:ext cx="320195" cy="460652"/>
            </a:xfrm>
            <a:custGeom>
              <a:avLst/>
              <a:gdLst>
                <a:gd name="T0" fmla="*/ 98 w 196"/>
                <a:gd name="T1" fmla="*/ 5 h 282"/>
                <a:gd name="T2" fmla="*/ 113 w 196"/>
                <a:gd name="T3" fmla="*/ 0 h 282"/>
                <a:gd name="T4" fmla="*/ 155 w 196"/>
                <a:gd name="T5" fmla="*/ 128 h 282"/>
                <a:gd name="T6" fmla="*/ 108 w 196"/>
                <a:gd name="T7" fmla="*/ 143 h 282"/>
                <a:gd name="T8" fmla="*/ 98 w 196"/>
                <a:gd name="T9" fmla="*/ 111 h 282"/>
                <a:gd name="T10" fmla="*/ 98 w 196"/>
                <a:gd name="T11" fmla="*/ 5 h 282"/>
                <a:gd name="T12" fmla="*/ 98 w 196"/>
                <a:gd name="T13" fmla="*/ 222 h 282"/>
                <a:gd name="T14" fmla="*/ 136 w 196"/>
                <a:gd name="T15" fmla="*/ 209 h 282"/>
                <a:gd name="T16" fmla="*/ 107 w 196"/>
                <a:gd name="T17" fmla="*/ 209 h 282"/>
                <a:gd name="T18" fmla="*/ 107 w 196"/>
                <a:gd name="T19" fmla="*/ 192 h 282"/>
                <a:gd name="T20" fmla="*/ 152 w 196"/>
                <a:gd name="T21" fmla="*/ 192 h 282"/>
                <a:gd name="T22" fmla="*/ 189 w 196"/>
                <a:gd name="T23" fmla="*/ 192 h 282"/>
                <a:gd name="T24" fmla="*/ 196 w 196"/>
                <a:gd name="T25" fmla="*/ 192 h 282"/>
                <a:gd name="T26" fmla="*/ 196 w 196"/>
                <a:gd name="T27" fmla="*/ 209 h 282"/>
                <a:gd name="T28" fmla="*/ 180 w 196"/>
                <a:gd name="T29" fmla="*/ 209 h 282"/>
                <a:gd name="T30" fmla="*/ 134 w 196"/>
                <a:gd name="T31" fmla="*/ 247 h 282"/>
                <a:gd name="T32" fmla="*/ 169 w 196"/>
                <a:gd name="T33" fmla="*/ 267 h 282"/>
                <a:gd name="T34" fmla="*/ 169 w 196"/>
                <a:gd name="T35" fmla="*/ 282 h 282"/>
                <a:gd name="T36" fmla="*/ 98 w 196"/>
                <a:gd name="T37" fmla="*/ 282 h 282"/>
                <a:gd name="T38" fmla="*/ 98 w 196"/>
                <a:gd name="T39" fmla="*/ 268 h 282"/>
                <a:gd name="T40" fmla="*/ 111 w 196"/>
                <a:gd name="T41" fmla="*/ 255 h 282"/>
                <a:gd name="T42" fmla="*/ 98 w 196"/>
                <a:gd name="T43" fmla="*/ 242 h 282"/>
                <a:gd name="T44" fmla="*/ 98 w 196"/>
                <a:gd name="T45" fmla="*/ 222 h 282"/>
                <a:gd name="T46" fmla="*/ 67 w 196"/>
                <a:gd name="T47" fmla="*/ 15 h 282"/>
                <a:gd name="T48" fmla="*/ 98 w 196"/>
                <a:gd name="T49" fmla="*/ 5 h 282"/>
                <a:gd name="T50" fmla="*/ 98 w 196"/>
                <a:gd name="T51" fmla="*/ 111 h 282"/>
                <a:gd name="T52" fmla="*/ 92 w 196"/>
                <a:gd name="T53" fmla="*/ 92 h 282"/>
                <a:gd name="T54" fmla="*/ 33 w 196"/>
                <a:gd name="T55" fmla="*/ 157 h 282"/>
                <a:gd name="T56" fmla="*/ 98 w 196"/>
                <a:gd name="T57" fmla="*/ 222 h 282"/>
                <a:gd name="T58" fmla="*/ 98 w 196"/>
                <a:gd name="T59" fmla="*/ 222 h 282"/>
                <a:gd name="T60" fmla="*/ 98 w 196"/>
                <a:gd name="T61" fmla="*/ 242 h 282"/>
                <a:gd name="T62" fmla="*/ 85 w 196"/>
                <a:gd name="T63" fmla="*/ 255 h 282"/>
                <a:gd name="T64" fmla="*/ 98 w 196"/>
                <a:gd name="T65" fmla="*/ 268 h 282"/>
                <a:gd name="T66" fmla="*/ 98 w 196"/>
                <a:gd name="T67" fmla="*/ 282 h 282"/>
                <a:gd name="T68" fmla="*/ 27 w 196"/>
                <a:gd name="T69" fmla="*/ 282 h 282"/>
                <a:gd name="T70" fmla="*/ 27 w 196"/>
                <a:gd name="T71" fmla="*/ 267 h 282"/>
                <a:gd name="T72" fmla="*/ 61 w 196"/>
                <a:gd name="T73" fmla="*/ 247 h 282"/>
                <a:gd name="T74" fmla="*/ 0 w 196"/>
                <a:gd name="T75" fmla="*/ 157 h 282"/>
                <a:gd name="T76" fmla="*/ 82 w 196"/>
                <a:gd name="T77" fmla="*/ 61 h 282"/>
                <a:gd name="T78" fmla="*/ 67 w 196"/>
                <a:gd name="T79" fmla="*/ 15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96" h="282">
                  <a:moveTo>
                    <a:pt x="98" y="5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155" y="128"/>
                    <a:pt x="155" y="128"/>
                    <a:pt x="155" y="128"/>
                  </a:cubicBezTo>
                  <a:cubicBezTo>
                    <a:pt x="108" y="143"/>
                    <a:pt x="108" y="143"/>
                    <a:pt x="108" y="143"/>
                  </a:cubicBezTo>
                  <a:cubicBezTo>
                    <a:pt x="98" y="111"/>
                    <a:pt x="98" y="111"/>
                    <a:pt x="98" y="111"/>
                  </a:cubicBezTo>
                  <a:cubicBezTo>
                    <a:pt x="98" y="5"/>
                    <a:pt x="98" y="5"/>
                    <a:pt x="98" y="5"/>
                  </a:cubicBezTo>
                  <a:close/>
                  <a:moveTo>
                    <a:pt x="98" y="222"/>
                  </a:moveTo>
                  <a:cubicBezTo>
                    <a:pt x="112" y="222"/>
                    <a:pt x="125" y="217"/>
                    <a:pt x="136" y="209"/>
                  </a:cubicBezTo>
                  <a:cubicBezTo>
                    <a:pt x="107" y="209"/>
                    <a:pt x="107" y="209"/>
                    <a:pt x="107" y="209"/>
                  </a:cubicBezTo>
                  <a:cubicBezTo>
                    <a:pt x="107" y="192"/>
                    <a:pt x="107" y="192"/>
                    <a:pt x="107" y="192"/>
                  </a:cubicBezTo>
                  <a:cubicBezTo>
                    <a:pt x="152" y="192"/>
                    <a:pt x="152" y="192"/>
                    <a:pt x="152" y="192"/>
                  </a:cubicBezTo>
                  <a:cubicBezTo>
                    <a:pt x="189" y="192"/>
                    <a:pt x="189" y="192"/>
                    <a:pt x="189" y="192"/>
                  </a:cubicBezTo>
                  <a:cubicBezTo>
                    <a:pt x="196" y="192"/>
                    <a:pt x="196" y="192"/>
                    <a:pt x="196" y="192"/>
                  </a:cubicBezTo>
                  <a:cubicBezTo>
                    <a:pt x="196" y="209"/>
                    <a:pt x="196" y="209"/>
                    <a:pt x="196" y="209"/>
                  </a:cubicBezTo>
                  <a:cubicBezTo>
                    <a:pt x="180" y="209"/>
                    <a:pt x="180" y="209"/>
                    <a:pt x="180" y="209"/>
                  </a:cubicBezTo>
                  <a:cubicBezTo>
                    <a:pt x="169" y="226"/>
                    <a:pt x="153" y="239"/>
                    <a:pt x="134" y="247"/>
                  </a:cubicBezTo>
                  <a:cubicBezTo>
                    <a:pt x="154" y="251"/>
                    <a:pt x="169" y="257"/>
                    <a:pt x="169" y="267"/>
                  </a:cubicBezTo>
                  <a:cubicBezTo>
                    <a:pt x="169" y="282"/>
                    <a:pt x="169" y="282"/>
                    <a:pt x="169" y="282"/>
                  </a:cubicBezTo>
                  <a:cubicBezTo>
                    <a:pt x="98" y="282"/>
                    <a:pt x="98" y="282"/>
                    <a:pt x="98" y="282"/>
                  </a:cubicBezTo>
                  <a:cubicBezTo>
                    <a:pt x="98" y="268"/>
                    <a:pt x="98" y="268"/>
                    <a:pt x="98" y="268"/>
                  </a:cubicBezTo>
                  <a:cubicBezTo>
                    <a:pt x="105" y="268"/>
                    <a:pt x="111" y="262"/>
                    <a:pt x="111" y="255"/>
                  </a:cubicBezTo>
                  <a:cubicBezTo>
                    <a:pt x="111" y="248"/>
                    <a:pt x="105" y="242"/>
                    <a:pt x="98" y="242"/>
                  </a:cubicBezTo>
                  <a:lnTo>
                    <a:pt x="98" y="222"/>
                  </a:lnTo>
                  <a:close/>
                  <a:moveTo>
                    <a:pt x="67" y="15"/>
                  </a:moveTo>
                  <a:cubicBezTo>
                    <a:pt x="98" y="5"/>
                    <a:pt x="98" y="5"/>
                    <a:pt x="98" y="5"/>
                  </a:cubicBezTo>
                  <a:cubicBezTo>
                    <a:pt x="98" y="111"/>
                    <a:pt x="98" y="111"/>
                    <a:pt x="98" y="111"/>
                  </a:cubicBezTo>
                  <a:cubicBezTo>
                    <a:pt x="92" y="92"/>
                    <a:pt x="92" y="92"/>
                    <a:pt x="92" y="92"/>
                  </a:cubicBezTo>
                  <a:cubicBezTo>
                    <a:pt x="59" y="95"/>
                    <a:pt x="33" y="123"/>
                    <a:pt x="33" y="157"/>
                  </a:cubicBezTo>
                  <a:cubicBezTo>
                    <a:pt x="33" y="193"/>
                    <a:pt x="62" y="222"/>
                    <a:pt x="98" y="222"/>
                  </a:cubicBezTo>
                  <a:cubicBezTo>
                    <a:pt x="98" y="222"/>
                    <a:pt x="98" y="222"/>
                    <a:pt x="98" y="222"/>
                  </a:cubicBezTo>
                  <a:cubicBezTo>
                    <a:pt x="98" y="242"/>
                    <a:pt x="98" y="242"/>
                    <a:pt x="98" y="242"/>
                  </a:cubicBezTo>
                  <a:cubicBezTo>
                    <a:pt x="91" y="242"/>
                    <a:pt x="85" y="248"/>
                    <a:pt x="85" y="255"/>
                  </a:cubicBezTo>
                  <a:cubicBezTo>
                    <a:pt x="85" y="262"/>
                    <a:pt x="91" y="268"/>
                    <a:pt x="98" y="268"/>
                  </a:cubicBezTo>
                  <a:cubicBezTo>
                    <a:pt x="98" y="282"/>
                    <a:pt x="98" y="282"/>
                    <a:pt x="98" y="282"/>
                  </a:cubicBezTo>
                  <a:cubicBezTo>
                    <a:pt x="27" y="282"/>
                    <a:pt x="27" y="282"/>
                    <a:pt x="27" y="282"/>
                  </a:cubicBezTo>
                  <a:cubicBezTo>
                    <a:pt x="27" y="267"/>
                    <a:pt x="27" y="267"/>
                    <a:pt x="27" y="267"/>
                  </a:cubicBezTo>
                  <a:cubicBezTo>
                    <a:pt x="27" y="257"/>
                    <a:pt x="41" y="251"/>
                    <a:pt x="61" y="247"/>
                  </a:cubicBezTo>
                  <a:cubicBezTo>
                    <a:pt x="26" y="233"/>
                    <a:pt x="0" y="198"/>
                    <a:pt x="0" y="157"/>
                  </a:cubicBezTo>
                  <a:cubicBezTo>
                    <a:pt x="0" y="108"/>
                    <a:pt x="36" y="68"/>
                    <a:pt x="82" y="61"/>
                  </a:cubicBezTo>
                  <a:lnTo>
                    <a:pt x="67" y="15"/>
                  </a:lnTo>
                  <a:close/>
                </a:path>
              </a:pathLst>
            </a:custGeom>
            <a:solidFill>
              <a:schemeClr val="dk1">
                <a:lumMod val="100000"/>
              </a:schemeClr>
            </a:solidFill>
            <a:ln>
              <a:noFill/>
            </a:ln>
            <a:extLst/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33">
                <a:defRPr/>
              </a:pPr>
              <a:endParaRPr lang="id-ID" sz="1349" kern="0">
                <a:solidFill>
                  <a:prstClr val="black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128" name="Freeform 82">
              <a:extLst>
                <a:ext uri="{FF2B5EF4-FFF2-40B4-BE49-F238E27FC236}">
                  <a16:creationId xmlns:a16="http://schemas.microsoft.com/office/drawing/2014/main" id="{C928DF8C-1B3C-495E-B47F-72FEDDFBC84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9042" y="1059339"/>
              <a:ext cx="184499" cy="163074"/>
            </a:xfrm>
            <a:custGeom>
              <a:avLst/>
              <a:gdLst>
                <a:gd name="T0" fmla="*/ 103 w 113"/>
                <a:gd name="T1" fmla="*/ 31 h 100"/>
                <a:gd name="T2" fmla="*/ 57 w 113"/>
                <a:gd name="T3" fmla="*/ 0 h 100"/>
                <a:gd name="T4" fmla="*/ 57 w 113"/>
                <a:gd name="T5" fmla="*/ 9 h 100"/>
                <a:gd name="T6" fmla="*/ 95 w 113"/>
                <a:gd name="T7" fmla="*/ 35 h 100"/>
                <a:gd name="T8" fmla="*/ 72 w 113"/>
                <a:gd name="T9" fmla="*/ 88 h 100"/>
                <a:gd name="T10" fmla="*/ 57 w 113"/>
                <a:gd name="T11" fmla="*/ 91 h 100"/>
                <a:gd name="T12" fmla="*/ 57 w 113"/>
                <a:gd name="T13" fmla="*/ 100 h 100"/>
                <a:gd name="T14" fmla="*/ 75 w 113"/>
                <a:gd name="T15" fmla="*/ 96 h 100"/>
                <a:gd name="T16" fmla="*/ 103 w 113"/>
                <a:gd name="T17" fmla="*/ 31 h 100"/>
                <a:gd name="T18" fmla="*/ 57 w 113"/>
                <a:gd name="T19" fmla="*/ 0 h 100"/>
                <a:gd name="T20" fmla="*/ 38 w 113"/>
                <a:gd name="T21" fmla="*/ 4 h 100"/>
                <a:gd name="T22" fmla="*/ 11 w 113"/>
                <a:gd name="T23" fmla="*/ 68 h 100"/>
                <a:gd name="T24" fmla="*/ 57 w 113"/>
                <a:gd name="T25" fmla="*/ 100 h 100"/>
                <a:gd name="T26" fmla="*/ 57 w 113"/>
                <a:gd name="T27" fmla="*/ 91 h 100"/>
                <a:gd name="T28" fmla="*/ 19 w 113"/>
                <a:gd name="T29" fmla="*/ 65 h 100"/>
                <a:gd name="T30" fmla="*/ 19 w 113"/>
                <a:gd name="T31" fmla="*/ 65 h 100"/>
                <a:gd name="T32" fmla="*/ 42 w 113"/>
                <a:gd name="T33" fmla="*/ 12 h 100"/>
                <a:gd name="T34" fmla="*/ 57 w 113"/>
                <a:gd name="T35" fmla="*/ 9 h 100"/>
                <a:gd name="T36" fmla="*/ 57 w 113"/>
                <a:gd name="T37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3" h="100">
                  <a:moveTo>
                    <a:pt x="103" y="31"/>
                  </a:moveTo>
                  <a:cubicBezTo>
                    <a:pt x="95" y="12"/>
                    <a:pt x="77" y="0"/>
                    <a:pt x="57" y="0"/>
                  </a:cubicBezTo>
                  <a:cubicBezTo>
                    <a:pt x="57" y="9"/>
                    <a:pt x="57" y="9"/>
                    <a:pt x="57" y="9"/>
                  </a:cubicBezTo>
                  <a:cubicBezTo>
                    <a:pt x="73" y="9"/>
                    <a:pt x="88" y="19"/>
                    <a:pt x="95" y="35"/>
                  </a:cubicBezTo>
                  <a:cubicBezTo>
                    <a:pt x="103" y="56"/>
                    <a:pt x="93" y="79"/>
                    <a:pt x="72" y="88"/>
                  </a:cubicBezTo>
                  <a:cubicBezTo>
                    <a:pt x="67" y="90"/>
                    <a:pt x="62" y="91"/>
                    <a:pt x="57" y="91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63" y="100"/>
                    <a:pt x="69" y="99"/>
                    <a:pt x="75" y="96"/>
                  </a:cubicBezTo>
                  <a:cubicBezTo>
                    <a:pt x="101" y="86"/>
                    <a:pt x="113" y="57"/>
                    <a:pt x="103" y="31"/>
                  </a:cubicBezTo>
                  <a:close/>
                  <a:moveTo>
                    <a:pt x="57" y="0"/>
                  </a:moveTo>
                  <a:cubicBezTo>
                    <a:pt x="51" y="0"/>
                    <a:pt x="44" y="1"/>
                    <a:pt x="38" y="4"/>
                  </a:cubicBezTo>
                  <a:cubicBezTo>
                    <a:pt x="13" y="14"/>
                    <a:pt x="0" y="43"/>
                    <a:pt x="11" y="68"/>
                  </a:cubicBezTo>
                  <a:cubicBezTo>
                    <a:pt x="18" y="88"/>
                    <a:pt x="37" y="100"/>
                    <a:pt x="57" y="100"/>
                  </a:cubicBezTo>
                  <a:cubicBezTo>
                    <a:pt x="57" y="91"/>
                    <a:pt x="57" y="91"/>
                    <a:pt x="57" y="91"/>
                  </a:cubicBezTo>
                  <a:cubicBezTo>
                    <a:pt x="41" y="90"/>
                    <a:pt x="26" y="81"/>
                    <a:pt x="19" y="65"/>
                  </a:cubicBezTo>
                  <a:cubicBezTo>
                    <a:pt x="19" y="65"/>
                    <a:pt x="19" y="65"/>
                    <a:pt x="19" y="65"/>
                  </a:cubicBezTo>
                  <a:cubicBezTo>
                    <a:pt x="11" y="44"/>
                    <a:pt x="21" y="21"/>
                    <a:pt x="42" y="12"/>
                  </a:cubicBezTo>
                  <a:cubicBezTo>
                    <a:pt x="47" y="10"/>
                    <a:pt x="52" y="9"/>
                    <a:pt x="57" y="9"/>
                  </a:cubicBezTo>
                  <a:lnTo>
                    <a:pt x="57" y="0"/>
                  </a:lnTo>
                  <a:close/>
                </a:path>
              </a:pathLst>
            </a:custGeom>
            <a:solidFill>
              <a:schemeClr val="dk1">
                <a:lumMod val="100000"/>
              </a:schemeClr>
            </a:solidFill>
            <a:ln>
              <a:noFill/>
            </a:ln>
            <a:extLst/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33">
                <a:defRPr/>
              </a:pPr>
              <a:endParaRPr lang="id-ID" sz="1349" kern="0">
                <a:solidFill>
                  <a:prstClr val="black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129" name="Freeform 83">
              <a:extLst>
                <a:ext uri="{FF2B5EF4-FFF2-40B4-BE49-F238E27FC236}">
                  <a16:creationId xmlns:a16="http://schemas.microsoft.com/office/drawing/2014/main" id="{F1BB2A70-0F12-4021-A51B-DDBC8816907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668" y="1156945"/>
              <a:ext cx="80941" cy="51184"/>
            </a:xfrm>
            <a:custGeom>
              <a:avLst/>
              <a:gdLst>
                <a:gd name="T0" fmla="*/ 7 w 68"/>
                <a:gd name="T1" fmla="*/ 43 h 43"/>
                <a:gd name="T2" fmla="*/ 0 w 68"/>
                <a:gd name="T3" fmla="*/ 25 h 43"/>
                <a:gd name="T4" fmla="*/ 62 w 68"/>
                <a:gd name="T5" fmla="*/ 0 h 43"/>
                <a:gd name="T6" fmla="*/ 68 w 68"/>
                <a:gd name="T7" fmla="*/ 18 h 43"/>
                <a:gd name="T8" fmla="*/ 7 w 68"/>
                <a:gd name="T9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43">
                  <a:moveTo>
                    <a:pt x="7" y="43"/>
                  </a:moveTo>
                  <a:lnTo>
                    <a:pt x="0" y="25"/>
                  </a:lnTo>
                  <a:lnTo>
                    <a:pt x="62" y="0"/>
                  </a:lnTo>
                  <a:lnTo>
                    <a:pt x="68" y="18"/>
                  </a:lnTo>
                  <a:lnTo>
                    <a:pt x="7" y="43"/>
                  </a:lnTo>
                  <a:close/>
                </a:path>
              </a:pathLst>
            </a:custGeom>
            <a:solidFill>
              <a:schemeClr val="dk1">
                <a:lumMod val="100000"/>
              </a:schemeClr>
            </a:solidFill>
            <a:ln>
              <a:noFill/>
            </a:ln>
            <a:extLst/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33">
                <a:defRPr/>
              </a:pPr>
              <a:endParaRPr lang="id-ID" sz="1349" kern="0">
                <a:solidFill>
                  <a:prstClr val="black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130" name="Freeform 84">
              <a:extLst>
                <a:ext uri="{FF2B5EF4-FFF2-40B4-BE49-F238E27FC236}">
                  <a16:creationId xmlns:a16="http://schemas.microsoft.com/office/drawing/2014/main" id="{18C78AA1-B83F-4A23-8486-762E0E0EB4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485" y="1164087"/>
              <a:ext cx="109509" cy="66658"/>
            </a:xfrm>
            <a:custGeom>
              <a:avLst/>
              <a:gdLst>
                <a:gd name="T0" fmla="*/ 16 w 67"/>
                <a:gd name="T1" fmla="*/ 39 h 41"/>
                <a:gd name="T2" fmla="*/ 2 w 67"/>
                <a:gd name="T3" fmla="*/ 33 h 41"/>
                <a:gd name="T4" fmla="*/ 8 w 67"/>
                <a:gd name="T5" fmla="*/ 19 h 41"/>
                <a:gd name="T6" fmla="*/ 50 w 67"/>
                <a:gd name="T7" fmla="*/ 2 h 41"/>
                <a:gd name="T8" fmla="*/ 64 w 67"/>
                <a:gd name="T9" fmla="*/ 8 h 41"/>
                <a:gd name="T10" fmla="*/ 58 w 67"/>
                <a:gd name="T11" fmla="*/ 22 h 41"/>
                <a:gd name="T12" fmla="*/ 16 w 67"/>
                <a:gd name="T13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7" h="41">
                  <a:moveTo>
                    <a:pt x="16" y="39"/>
                  </a:moveTo>
                  <a:cubicBezTo>
                    <a:pt x="10" y="41"/>
                    <a:pt x="4" y="39"/>
                    <a:pt x="2" y="33"/>
                  </a:cubicBezTo>
                  <a:cubicBezTo>
                    <a:pt x="0" y="28"/>
                    <a:pt x="2" y="21"/>
                    <a:pt x="8" y="19"/>
                  </a:cubicBezTo>
                  <a:cubicBezTo>
                    <a:pt x="50" y="2"/>
                    <a:pt x="50" y="2"/>
                    <a:pt x="50" y="2"/>
                  </a:cubicBezTo>
                  <a:cubicBezTo>
                    <a:pt x="56" y="0"/>
                    <a:pt x="62" y="3"/>
                    <a:pt x="64" y="8"/>
                  </a:cubicBezTo>
                  <a:cubicBezTo>
                    <a:pt x="67" y="14"/>
                    <a:pt x="64" y="20"/>
                    <a:pt x="58" y="22"/>
                  </a:cubicBezTo>
                  <a:lnTo>
                    <a:pt x="16" y="39"/>
                  </a:lnTo>
                  <a:close/>
                </a:path>
              </a:pathLst>
            </a:custGeom>
            <a:solidFill>
              <a:schemeClr val="dk1">
                <a:lumMod val="100000"/>
              </a:schemeClr>
            </a:solidFill>
            <a:ln>
              <a:noFill/>
            </a:ln>
            <a:extLst/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33">
                <a:defRPr/>
              </a:pPr>
              <a:endParaRPr lang="id-ID" sz="1349" kern="0">
                <a:solidFill>
                  <a:prstClr val="black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131" name="Freeform 85">
              <a:extLst>
                <a:ext uri="{FF2B5EF4-FFF2-40B4-BE49-F238E27FC236}">
                  <a16:creationId xmlns:a16="http://schemas.microsoft.com/office/drawing/2014/main" id="{DAA311EC-9B41-4151-B863-DEC19A9B464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2398" y="2033016"/>
              <a:ext cx="334479" cy="119032"/>
            </a:xfrm>
            <a:custGeom>
              <a:avLst/>
              <a:gdLst>
                <a:gd name="T0" fmla="*/ 142 w 205"/>
                <a:gd name="T1" fmla="*/ 5 h 73"/>
                <a:gd name="T2" fmla="*/ 157 w 205"/>
                <a:gd name="T3" fmla="*/ 2 h 73"/>
                <a:gd name="T4" fmla="*/ 164 w 205"/>
                <a:gd name="T5" fmla="*/ 5 h 73"/>
                <a:gd name="T6" fmla="*/ 179 w 205"/>
                <a:gd name="T7" fmla="*/ 2 h 73"/>
                <a:gd name="T8" fmla="*/ 202 w 205"/>
                <a:gd name="T9" fmla="*/ 18 h 73"/>
                <a:gd name="T10" fmla="*/ 187 w 205"/>
                <a:gd name="T11" fmla="*/ 42 h 73"/>
                <a:gd name="T12" fmla="*/ 177 w 205"/>
                <a:gd name="T13" fmla="*/ 43 h 73"/>
                <a:gd name="T14" fmla="*/ 166 w 205"/>
                <a:gd name="T15" fmla="*/ 18 h 73"/>
                <a:gd name="T16" fmla="*/ 172 w 205"/>
                <a:gd name="T17" fmla="*/ 45 h 73"/>
                <a:gd name="T18" fmla="*/ 167 w 205"/>
                <a:gd name="T19" fmla="*/ 50 h 73"/>
                <a:gd name="T20" fmla="*/ 142 w 205"/>
                <a:gd name="T21" fmla="*/ 55 h 73"/>
                <a:gd name="T22" fmla="*/ 142 w 205"/>
                <a:gd name="T23" fmla="*/ 20 h 73"/>
                <a:gd name="T24" fmla="*/ 158 w 205"/>
                <a:gd name="T25" fmla="*/ 17 h 73"/>
                <a:gd name="T26" fmla="*/ 163 w 205"/>
                <a:gd name="T27" fmla="*/ 19 h 73"/>
                <a:gd name="T28" fmla="*/ 161 w 205"/>
                <a:gd name="T29" fmla="*/ 9 h 73"/>
                <a:gd name="T30" fmla="*/ 155 w 205"/>
                <a:gd name="T31" fmla="*/ 5 h 73"/>
                <a:gd name="T32" fmla="*/ 142 w 205"/>
                <a:gd name="T33" fmla="*/ 8 h 73"/>
                <a:gd name="T34" fmla="*/ 142 w 205"/>
                <a:gd name="T35" fmla="*/ 5 h 73"/>
                <a:gd name="T36" fmla="*/ 28 w 205"/>
                <a:gd name="T37" fmla="*/ 30 h 73"/>
                <a:gd name="T38" fmla="*/ 116 w 205"/>
                <a:gd name="T39" fmla="*/ 13 h 73"/>
                <a:gd name="T40" fmla="*/ 121 w 205"/>
                <a:gd name="T41" fmla="*/ 9 h 73"/>
                <a:gd name="T42" fmla="*/ 142 w 205"/>
                <a:gd name="T43" fmla="*/ 5 h 73"/>
                <a:gd name="T44" fmla="*/ 142 w 205"/>
                <a:gd name="T45" fmla="*/ 8 h 73"/>
                <a:gd name="T46" fmla="*/ 124 w 205"/>
                <a:gd name="T47" fmla="*/ 11 h 73"/>
                <a:gd name="T48" fmla="*/ 120 w 205"/>
                <a:gd name="T49" fmla="*/ 17 h 73"/>
                <a:gd name="T50" fmla="*/ 122 w 205"/>
                <a:gd name="T51" fmla="*/ 28 h 73"/>
                <a:gd name="T52" fmla="*/ 122 w 205"/>
                <a:gd name="T53" fmla="*/ 28 h 73"/>
                <a:gd name="T54" fmla="*/ 126 w 205"/>
                <a:gd name="T55" fmla="*/ 24 h 73"/>
                <a:gd name="T56" fmla="*/ 142 w 205"/>
                <a:gd name="T57" fmla="*/ 20 h 73"/>
                <a:gd name="T58" fmla="*/ 142 w 205"/>
                <a:gd name="T59" fmla="*/ 55 h 73"/>
                <a:gd name="T60" fmla="*/ 130 w 205"/>
                <a:gd name="T61" fmla="*/ 57 h 73"/>
                <a:gd name="T62" fmla="*/ 125 w 205"/>
                <a:gd name="T63" fmla="*/ 56 h 73"/>
                <a:gd name="T64" fmla="*/ 35 w 205"/>
                <a:gd name="T65" fmla="*/ 73 h 73"/>
                <a:gd name="T66" fmla="*/ 28 w 205"/>
                <a:gd name="T67" fmla="*/ 70 h 73"/>
                <a:gd name="T68" fmla="*/ 28 w 205"/>
                <a:gd name="T69" fmla="*/ 67 h 73"/>
                <a:gd name="T70" fmla="*/ 35 w 205"/>
                <a:gd name="T71" fmla="*/ 70 h 73"/>
                <a:gd name="T72" fmla="*/ 35 w 205"/>
                <a:gd name="T73" fmla="*/ 70 h 73"/>
                <a:gd name="T74" fmla="*/ 37 w 205"/>
                <a:gd name="T75" fmla="*/ 70 h 73"/>
                <a:gd name="T76" fmla="*/ 42 w 205"/>
                <a:gd name="T77" fmla="*/ 62 h 73"/>
                <a:gd name="T78" fmla="*/ 36 w 205"/>
                <a:gd name="T79" fmla="*/ 57 h 73"/>
                <a:gd name="T80" fmla="*/ 40 w 205"/>
                <a:gd name="T81" fmla="*/ 50 h 73"/>
                <a:gd name="T82" fmla="*/ 34 w 205"/>
                <a:gd name="T83" fmla="*/ 45 h 73"/>
                <a:gd name="T84" fmla="*/ 37 w 205"/>
                <a:gd name="T85" fmla="*/ 38 h 73"/>
                <a:gd name="T86" fmla="*/ 30 w 205"/>
                <a:gd name="T87" fmla="*/ 33 h 73"/>
                <a:gd name="T88" fmla="*/ 28 w 205"/>
                <a:gd name="T89" fmla="*/ 33 h 73"/>
                <a:gd name="T90" fmla="*/ 28 w 205"/>
                <a:gd name="T91" fmla="*/ 34 h 73"/>
                <a:gd name="T92" fmla="*/ 28 w 205"/>
                <a:gd name="T93" fmla="*/ 30 h 73"/>
                <a:gd name="T94" fmla="*/ 26 w 205"/>
                <a:gd name="T95" fmla="*/ 31 h 73"/>
                <a:gd name="T96" fmla="*/ 28 w 205"/>
                <a:gd name="T97" fmla="*/ 30 h 73"/>
                <a:gd name="T98" fmla="*/ 28 w 205"/>
                <a:gd name="T99" fmla="*/ 34 h 73"/>
                <a:gd name="T100" fmla="*/ 13 w 205"/>
                <a:gd name="T101" fmla="*/ 49 h 73"/>
                <a:gd name="T102" fmla="*/ 15 w 205"/>
                <a:gd name="T103" fmla="*/ 62 h 73"/>
                <a:gd name="T104" fmla="*/ 28 w 205"/>
                <a:gd name="T105" fmla="*/ 67 h 73"/>
                <a:gd name="T106" fmla="*/ 28 w 205"/>
                <a:gd name="T107" fmla="*/ 70 h 73"/>
                <a:gd name="T108" fmla="*/ 0 w 205"/>
                <a:gd name="T109" fmla="*/ 58 h 73"/>
                <a:gd name="T110" fmla="*/ 26 w 205"/>
                <a:gd name="T111" fmla="*/ 31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5" h="73">
                  <a:moveTo>
                    <a:pt x="142" y="5"/>
                  </a:moveTo>
                  <a:cubicBezTo>
                    <a:pt x="157" y="2"/>
                    <a:pt x="157" y="2"/>
                    <a:pt x="157" y="2"/>
                  </a:cubicBezTo>
                  <a:cubicBezTo>
                    <a:pt x="160" y="1"/>
                    <a:pt x="163" y="3"/>
                    <a:pt x="164" y="5"/>
                  </a:cubicBezTo>
                  <a:cubicBezTo>
                    <a:pt x="179" y="2"/>
                    <a:pt x="179" y="2"/>
                    <a:pt x="179" y="2"/>
                  </a:cubicBezTo>
                  <a:cubicBezTo>
                    <a:pt x="190" y="0"/>
                    <a:pt x="200" y="7"/>
                    <a:pt x="202" y="18"/>
                  </a:cubicBezTo>
                  <a:cubicBezTo>
                    <a:pt x="205" y="29"/>
                    <a:pt x="197" y="39"/>
                    <a:pt x="187" y="42"/>
                  </a:cubicBezTo>
                  <a:cubicBezTo>
                    <a:pt x="177" y="43"/>
                    <a:pt x="177" y="43"/>
                    <a:pt x="177" y="43"/>
                  </a:cubicBezTo>
                  <a:cubicBezTo>
                    <a:pt x="166" y="18"/>
                    <a:pt x="166" y="18"/>
                    <a:pt x="166" y="18"/>
                  </a:cubicBezTo>
                  <a:cubicBezTo>
                    <a:pt x="172" y="45"/>
                    <a:pt x="172" y="45"/>
                    <a:pt x="172" y="45"/>
                  </a:cubicBezTo>
                  <a:cubicBezTo>
                    <a:pt x="172" y="47"/>
                    <a:pt x="170" y="50"/>
                    <a:pt x="167" y="50"/>
                  </a:cubicBezTo>
                  <a:cubicBezTo>
                    <a:pt x="142" y="55"/>
                    <a:pt x="142" y="55"/>
                    <a:pt x="142" y="55"/>
                  </a:cubicBezTo>
                  <a:cubicBezTo>
                    <a:pt x="142" y="20"/>
                    <a:pt x="142" y="20"/>
                    <a:pt x="142" y="20"/>
                  </a:cubicBezTo>
                  <a:cubicBezTo>
                    <a:pt x="158" y="17"/>
                    <a:pt x="158" y="17"/>
                    <a:pt x="158" y="17"/>
                  </a:cubicBezTo>
                  <a:cubicBezTo>
                    <a:pt x="160" y="17"/>
                    <a:pt x="162" y="18"/>
                    <a:pt x="163" y="19"/>
                  </a:cubicBezTo>
                  <a:cubicBezTo>
                    <a:pt x="161" y="9"/>
                    <a:pt x="161" y="9"/>
                    <a:pt x="161" y="9"/>
                  </a:cubicBezTo>
                  <a:cubicBezTo>
                    <a:pt x="161" y="6"/>
                    <a:pt x="158" y="5"/>
                    <a:pt x="155" y="5"/>
                  </a:cubicBezTo>
                  <a:cubicBezTo>
                    <a:pt x="142" y="8"/>
                    <a:pt x="142" y="8"/>
                    <a:pt x="142" y="8"/>
                  </a:cubicBezTo>
                  <a:lnTo>
                    <a:pt x="142" y="5"/>
                  </a:lnTo>
                  <a:close/>
                  <a:moveTo>
                    <a:pt x="28" y="30"/>
                  </a:moveTo>
                  <a:cubicBezTo>
                    <a:pt x="116" y="13"/>
                    <a:pt x="116" y="13"/>
                    <a:pt x="116" y="13"/>
                  </a:cubicBezTo>
                  <a:cubicBezTo>
                    <a:pt x="117" y="11"/>
                    <a:pt x="119" y="9"/>
                    <a:pt x="121" y="9"/>
                  </a:cubicBezTo>
                  <a:cubicBezTo>
                    <a:pt x="142" y="5"/>
                    <a:pt x="142" y="5"/>
                    <a:pt x="142" y="5"/>
                  </a:cubicBezTo>
                  <a:cubicBezTo>
                    <a:pt x="142" y="8"/>
                    <a:pt x="142" y="8"/>
                    <a:pt x="142" y="8"/>
                  </a:cubicBezTo>
                  <a:cubicBezTo>
                    <a:pt x="124" y="11"/>
                    <a:pt x="124" y="11"/>
                    <a:pt x="124" y="11"/>
                  </a:cubicBezTo>
                  <a:cubicBezTo>
                    <a:pt x="121" y="12"/>
                    <a:pt x="119" y="15"/>
                    <a:pt x="120" y="17"/>
                  </a:cubicBezTo>
                  <a:cubicBezTo>
                    <a:pt x="122" y="28"/>
                    <a:pt x="122" y="28"/>
                    <a:pt x="122" y="28"/>
                  </a:cubicBezTo>
                  <a:cubicBezTo>
                    <a:pt x="122" y="28"/>
                    <a:pt x="122" y="28"/>
                    <a:pt x="122" y="28"/>
                  </a:cubicBezTo>
                  <a:cubicBezTo>
                    <a:pt x="122" y="26"/>
                    <a:pt x="124" y="24"/>
                    <a:pt x="126" y="24"/>
                  </a:cubicBezTo>
                  <a:cubicBezTo>
                    <a:pt x="142" y="20"/>
                    <a:pt x="142" y="20"/>
                    <a:pt x="142" y="20"/>
                  </a:cubicBezTo>
                  <a:cubicBezTo>
                    <a:pt x="142" y="55"/>
                    <a:pt x="142" y="55"/>
                    <a:pt x="142" y="55"/>
                  </a:cubicBezTo>
                  <a:cubicBezTo>
                    <a:pt x="130" y="57"/>
                    <a:pt x="130" y="57"/>
                    <a:pt x="130" y="57"/>
                  </a:cubicBezTo>
                  <a:cubicBezTo>
                    <a:pt x="128" y="58"/>
                    <a:pt x="126" y="57"/>
                    <a:pt x="125" y="56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8" y="70"/>
                    <a:pt x="28" y="70"/>
                    <a:pt x="28" y="70"/>
                  </a:cubicBezTo>
                  <a:cubicBezTo>
                    <a:pt x="28" y="67"/>
                    <a:pt x="28" y="67"/>
                    <a:pt x="28" y="67"/>
                  </a:cubicBezTo>
                  <a:cubicBezTo>
                    <a:pt x="35" y="70"/>
                    <a:pt x="35" y="70"/>
                    <a:pt x="35" y="70"/>
                  </a:cubicBezTo>
                  <a:cubicBezTo>
                    <a:pt x="35" y="70"/>
                    <a:pt x="35" y="70"/>
                    <a:pt x="35" y="70"/>
                  </a:cubicBezTo>
                  <a:cubicBezTo>
                    <a:pt x="37" y="70"/>
                    <a:pt x="37" y="70"/>
                    <a:pt x="37" y="70"/>
                  </a:cubicBezTo>
                  <a:cubicBezTo>
                    <a:pt x="41" y="69"/>
                    <a:pt x="43" y="66"/>
                    <a:pt x="42" y="62"/>
                  </a:cubicBezTo>
                  <a:cubicBezTo>
                    <a:pt x="42" y="59"/>
                    <a:pt x="39" y="57"/>
                    <a:pt x="36" y="57"/>
                  </a:cubicBezTo>
                  <a:cubicBezTo>
                    <a:pt x="39" y="56"/>
                    <a:pt x="40" y="53"/>
                    <a:pt x="40" y="50"/>
                  </a:cubicBezTo>
                  <a:cubicBezTo>
                    <a:pt x="39" y="47"/>
                    <a:pt x="37" y="45"/>
                    <a:pt x="34" y="45"/>
                  </a:cubicBezTo>
                  <a:cubicBezTo>
                    <a:pt x="36" y="44"/>
                    <a:pt x="38" y="41"/>
                    <a:pt x="37" y="38"/>
                  </a:cubicBezTo>
                  <a:cubicBezTo>
                    <a:pt x="37" y="34"/>
                    <a:pt x="33" y="32"/>
                    <a:pt x="30" y="33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8" y="34"/>
                    <a:pt x="28" y="34"/>
                    <a:pt x="28" y="34"/>
                  </a:cubicBezTo>
                  <a:lnTo>
                    <a:pt x="28" y="30"/>
                  </a:lnTo>
                  <a:close/>
                  <a:moveTo>
                    <a:pt x="26" y="31"/>
                  </a:moveTo>
                  <a:cubicBezTo>
                    <a:pt x="28" y="30"/>
                    <a:pt x="28" y="30"/>
                    <a:pt x="28" y="30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5" y="62"/>
                    <a:pt x="15" y="62"/>
                    <a:pt x="15" y="62"/>
                  </a:cubicBezTo>
                  <a:cubicBezTo>
                    <a:pt x="28" y="67"/>
                    <a:pt x="28" y="67"/>
                    <a:pt x="28" y="67"/>
                  </a:cubicBezTo>
                  <a:cubicBezTo>
                    <a:pt x="28" y="70"/>
                    <a:pt x="28" y="70"/>
                    <a:pt x="28" y="70"/>
                  </a:cubicBezTo>
                  <a:cubicBezTo>
                    <a:pt x="0" y="58"/>
                    <a:pt x="0" y="58"/>
                    <a:pt x="0" y="58"/>
                  </a:cubicBezTo>
                  <a:lnTo>
                    <a:pt x="26" y="31"/>
                  </a:lnTo>
                  <a:close/>
                </a:path>
              </a:pathLst>
            </a:custGeom>
            <a:solidFill>
              <a:schemeClr val="dk1">
                <a:lumMod val="100000"/>
              </a:schemeClr>
            </a:solidFill>
            <a:ln>
              <a:noFill/>
            </a:ln>
            <a:extLst/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33">
                <a:defRPr/>
              </a:pPr>
              <a:endParaRPr lang="id-ID" sz="1349" kern="0">
                <a:solidFill>
                  <a:prstClr val="black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132" name="Freeform 86">
              <a:extLst>
                <a:ext uri="{FF2B5EF4-FFF2-40B4-BE49-F238E27FC236}">
                  <a16:creationId xmlns:a16="http://schemas.microsoft.com/office/drawing/2014/main" id="{D1B805DD-BD19-4156-AF28-443E3FC49B9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7925" y="2340118"/>
              <a:ext cx="184499" cy="236873"/>
            </a:xfrm>
            <a:custGeom>
              <a:avLst/>
              <a:gdLst>
                <a:gd name="T0" fmla="*/ 113 w 113"/>
                <a:gd name="T1" fmla="*/ 25 h 145"/>
                <a:gd name="T2" fmla="*/ 108 w 113"/>
                <a:gd name="T3" fmla="*/ 22 h 145"/>
                <a:gd name="T4" fmla="*/ 42 w 113"/>
                <a:gd name="T5" fmla="*/ 128 h 145"/>
                <a:gd name="T6" fmla="*/ 19 w 113"/>
                <a:gd name="T7" fmla="*/ 132 h 145"/>
                <a:gd name="T8" fmla="*/ 12 w 113"/>
                <a:gd name="T9" fmla="*/ 109 h 145"/>
                <a:gd name="T10" fmla="*/ 78 w 113"/>
                <a:gd name="T11" fmla="*/ 3 h 145"/>
                <a:gd name="T12" fmla="*/ 73 w 113"/>
                <a:gd name="T13" fmla="*/ 0 h 145"/>
                <a:gd name="T14" fmla="*/ 6 w 113"/>
                <a:gd name="T15" fmla="*/ 107 h 145"/>
                <a:gd name="T16" fmla="*/ 15 w 113"/>
                <a:gd name="T17" fmla="*/ 138 h 145"/>
                <a:gd name="T18" fmla="*/ 47 w 113"/>
                <a:gd name="T19" fmla="*/ 132 h 145"/>
                <a:gd name="T20" fmla="*/ 113 w 113"/>
                <a:gd name="T21" fmla="*/ 2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3" h="145">
                  <a:moveTo>
                    <a:pt x="113" y="25"/>
                  </a:moveTo>
                  <a:cubicBezTo>
                    <a:pt x="108" y="22"/>
                    <a:pt x="108" y="22"/>
                    <a:pt x="108" y="22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38" y="135"/>
                    <a:pt x="27" y="137"/>
                    <a:pt x="19" y="132"/>
                  </a:cubicBezTo>
                  <a:cubicBezTo>
                    <a:pt x="11" y="127"/>
                    <a:pt x="8" y="117"/>
                    <a:pt x="12" y="109"/>
                  </a:cubicBezTo>
                  <a:cubicBezTo>
                    <a:pt x="78" y="3"/>
                    <a:pt x="78" y="3"/>
                    <a:pt x="78" y="3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" y="107"/>
                    <a:pt x="6" y="107"/>
                    <a:pt x="6" y="107"/>
                  </a:cubicBezTo>
                  <a:cubicBezTo>
                    <a:pt x="0" y="117"/>
                    <a:pt x="4" y="131"/>
                    <a:pt x="15" y="138"/>
                  </a:cubicBezTo>
                  <a:cubicBezTo>
                    <a:pt x="26" y="145"/>
                    <a:pt x="40" y="142"/>
                    <a:pt x="47" y="132"/>
                  </a:cubicBezTo>
                  <a:lnTo>
                    <a:pt x="113" y="25"/>
                  </a:lnTo>
                  <a:close/>
                </a:path>
              </a:pathLst>
            </a:custGeom>
            <a:solidFill>
              <a:schemeClr val="dk1">
                <a:lumMod val="100000"/>
              </a:schemeClr>
            </a:solidFill>
            <a:ln>
              <a:noFill/>
            </a:ln>
            <a:extLst/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33">
                <a:defRPr/>
              </a:pPr>
              <a:endParaRPr lang="id-ID" sz="1349" kern="0">
                <a:solidFill>
                  <a:prstClr val="black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133" name="Freeform 87">
              <a:extLst>
                <a:ext uri="{FF2B5EF4-FFF2-40B4-BE49-F238E27FC236}">
                  <a16:creationId xmlns:a16="http://schemas.microsoft.com/office/drawing/2014/main" id="{207A8967-5208-48BD-8A62-D58E379B881F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2673" y="2331786"/>
              <a:ext cx="89274" cy="61896"/>
            </a:xfrm>
            <a:custGeom>
              <a:avLst/>
              <a:gdLst>
                <a:gd name="T0" fmla="*/ 54 w 55"/>
                <a:gd name="T1" fmla="*/ 35 h 38"/>
                <a:gd name="T2" fmla="*/ 48 w 55"/>
                <a:gd name="T3" fmla="*/ 37 h 38"/>
                <a:gd name="T4" fmla="*/ 3 w 55"/>
                <a:gd name="T5" fmla="*/ 9 h 38"/>
                <a:gd name="T6" fmla="*/ 2 w 55"/>
                <a:gd name="T7" fmla="*/ 3 h 38"/>
                <a:gd name="T8" fmla="*/ 8 w 55"/>
                <a:gd name="T9" fmla="*/ 1 h 38"/>
                <a:gd name="T10" fmla="*/ 53 w 55"/>
                <a:gd name="T11" fmla="*/ 29 h 38"/>
                <a:gd name="T12" fmla="*/ 54 w 55"/>
                <a:gd name="T13" fmla="*/ 3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38">
                  <a:moveTo>
                    <a:pt x="54" y="35"/>
                  </a:moveTo>
                  <a:cubicBezTo>
                    <a:pt x="53" y="37"/>
                    <a:pt x="50" y="38"/>
                    <a:pt x="48" y="37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7"/>
                    <a:pt x="0" y="5"/>
                    <a:pt x="2" y="3"/>
                  </a:cubicBezTo>
                  <a:cubicBezTo>
                    <a:pt x="3" y="1"/>
                    <a:pt x="6" y="0"/>
                    <a:pt x="8" y="1"/>
                  </a:cubicBezTo>
                  <a:cubicBezTo>
                    <a:pt x="53" y="29"/>
                    <a:pt x="53" y="29"/>
                    <a:pt x="53" y="29"/>
                  </a:cubicBezTo>
                  <a:cubicBezTo>
                    <a:pt x="55" y="31"/>
                    <a:pt x="55" y="33"/>
                    <a:pt x="54" y="35"/>
                  </a:cubicBezTo>
                  <a:close/>
                </a:path>
              </a:pathLst>
            </a:custGeom>
            <a:solidFill>
              <a:schemeClr val="dk1">
                <a:lumMod val="100000"/>
              </a:schemeClr>
            </a:solidFill>
            <a:ln>
              <a:noFill/>
            </a:ln>
            <a:extLst/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33">
                <a:defRPr/>
              </a:pPr>
              <a:endParaRPr lang="id-ID" sz="1349" kern="0">
                <a:solidFill>
                  <a:prstClr val="black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134" name="Freeform 88">
              <a:extLst>
                <a:ext uri="{FF2B5EF4-FFF2-40B4-BE49-F238E27FC236}">
                  <a16:creationId xmlns:a16="http://schemas.microsoft.com/office/drawing/2014/main" id="{F2004484-B2EF-469E-9B27-B0630568F13B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3634" y="2380589"/>
              <a:ext cx="122603" cy="170215"/>
            </a:xfrm>
            <a:custGeom>
              <a:avLst/>
              <a:gdLst>
                <a:gd name="T0" fmla="*/ 75 w 75"/>
                <a:gd name="T1" fmla="*/ 4 h 104"/>
                <a:gd name="T2" fmla="*/ 69 w 75"/>
                <a:gd name="T3" fmla="*/ 0 h 104"/>
                <a:gd name="T4" fmla="*/ 10 w 75"/>
                <a:gd name="T5" fmla="*/ 95 h 104"/>
                <a:gd name="T6" fmla="*/ 0 w 75"/>
                <a:gd name="T7" fmla="*/ 100 h 104"/>
                <a:gd name="T8" fmla="*/ 1 w 75"/>
                <a:gd name="T9" fmla="*/ 101 h 104"/>
                <a:gd name="T10" fmla="*/ 17 w 75"/>
                <a:gd name="T11" fmla="*/ 98 h 104"/>
                <a:gd name="T12" fmla="*/ 75 w 75"/>
                <a:gd name="T13" fmla="*/ 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104">
                  <a:moveTo>
                    <a:pt x="75" y="4"/>
                  </a:moveTo>
                  <a:cubicBezTo>
                    <a:pt x="69" y="0"/>
                    <a:pt x="69" y="0"/>
                    <a:pt x="69" y="0"/>
                  </a:cubicBezTo>
                  <a:cubicBezTo>
                    <a:pt x="10" y="95"/>
                    <a:pt x="10" y="95"/>
                    <a:pt x="10" y="95"/>
                  </a:cubicBezTo>
                  <a:cubicBezTo>
                    <a:pt x="8" y="98"/>
                    <a:pt x="4" y="100"/>
                    <a:pt x="0" y="100"/>
                  </a:cubicBezTo>
                  <a:cubicBezTo>
                    <a:pt x="0" y="100"/>
                    <a:pt x="1" y="100"/>
                    <a:pt x="1" y="101"/>
                  </a:cubicBezTo>
                  <a:cubicBezTo>
                    <a:pt x="7" y="104"/>
                    <a:pt x="14" y="103"/>
                    <a:pt x="17" y="98"/>
                  </a:cubicBezTo>
                  <a:lnTo>
                    <a:pt x="75" y="4"/>
                  </a:lnTo>
                  <a:close/>
                </a:path>
              </a:pathLst>
            </a:custGeom>
            <a:solidFill>
              <a:schemeClr val="dk1">
                <a:lumMod val="100000"/>
              </a:schemeClr>
            </a:solidFill>
            <a:ln>
              <a:noFill/>
            </a:ln>
            <a:extLst/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33">
                <a:defRPr/>
              </a:pPr>
              <a:endParaRPr lang="id-ID" sz="1349" kern="0">
                <a:solidFill>
                  <a:prstClr val="black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135" name="Freeform 89">
              <a:extLst>
                <a:ext uri="{FF2B5EF4-FFF2-40B4-BE49-F238E27FC236}">
                  <a16:creationId xmlns:a16="http://schemas.microsoft.com/office/drawing/2014/main" id="{EE3D5C04-6680-40B7-8E17-71863A42E05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07958" y="1411673"/>
              <a:ext cx="166644" cy="121412"/>
            </a:xfrm>
            <a:custGeom>
              <a:avLst/>
              <a:gdLst>
                <a:gd name="T0" fmla="*/ 84 w 102"/>
                <a:gd name="T1" fmla="*/ 71 h 74"/>
                <a:gd name="T2" fmla="*/ 79 w 102"/>
                <a:gd name="T3" fmla="*/ 69 h 74"/>
                <a:gd name="T4" fmla="*/ 79 w 102"/>
                <a:gd name="T5" fmla="*/ 69 h 74"/>
                <a:gd name="T6" fmla="*/ 79 w 102"/>
                <a:gd name="T7" fmla="*/ 52 h 74"/>
                <a:gd name="T8" fmla="*/ 86 w 102"/>
                <a:gd name="T9" fmla="*/ 49 h 74"/>
                <a:gd name="T10" fmla="*/ 90 w 102"/>
                <a:gd name="T11" fmla="*/ 38 h 74"/>
                <a:gd name="T12" fmla="*/ 79 w 102"/>
                <a:gd name="T13" fmla="*/ 31 h 74"/>
                <a:gd name="T14" fmla="*/ 85 w 102"/>
                <a:gd name="T15" fmla="*/ 20 h 74"/>
                <a:gd name="T16" fmla="*/ 79 w 102"/>
                <a:gd name="T17" fmla="*/ 16 h 74"/>
                <a:gd name="T18" fmla="*/ 72 w 102"/>
                <a:gd name="T19" fmla="*/ 3 h 74"/>
                <a:gd name="T20" fmla="*/ 79 w 102"/>
                <a:gd name="T21" fmla="*/ 16 h 74"/>
                <a:gd name="T22" fmla="*/ 72 w 102"/>
                <a:gd name="T23" fmla="*/ 21 h 74"/>
                <a:gd name="T24" fmla="*/ 72 w 102"/>
                <a:gd name="T25" fmla="*/ 9 h 74"/>
                <a:gd name="T26" fmla="*/ 79 w 102"/>
                <a:gd name="T27" fmla="*/ 73 h 74"/>
                <a:gd name="T28" fmla="*/ 72 w 102"/>
                <a:gd name="T29" fmla="*/ 69 h 74"/>
                <a:gd name="T30" fmla="*/ 79 w 102"/>
                <a:gd name="T31" fmla="*/ 73 h 74"/>
                <a:gd name="T32" fmla="*/ 79 w 102"/>
                <a:gd name="T33" fmla="*/ 34 h 74"/>
                <a:gd name="T34" fmla="*/ 75 w 102"/>
                <a:gd name="T35" fmla="*/ 45 h 74"/>
                <a:gd name="T36" fmla="*/ 79 w 102"/>
                <a:gd name="T37" fmla="*/ 52 h 74"/>
                <a:gd name="T38" fmla="*/ 72 w 102"/>
                <a:gd name="T39" fmla="*/ 25 h 74"/>
                <a:gd name="T40" fmla="*/ 79 w 102"/>
                <a:gd name="T41" fmla="*/ 31 h 74"/>
                <a:gd name="T42" fmla="*/ 72 w 102"/>
                <a:gd name="T43" fmla="*/ 3 h 74"/>
                <a:gd name="T44" fmla="*/ 71 w 102"/>
                <a:gd name="T45" fmla="*/ 8 h 74"/>
                <a:gd name="T46" fmla="*/ 66 w 102"/>
                <a:gd name="T47" fmla="*/ 2 h 74"/>
                <a:gd name="T48" fmla="*/ 66 w 102"/>
                <a:gd name="T49" fmla="*/ 73 h 74"/>
                <a:gd name="T50" fmla="*/ 67 w 102"/>
                <a:gd name="T51" fmla="*/ 65 h 74"/>
                <a:gd name="T52" fmla="*/ 72 w 102"/>
                <a:gd name="T53" fmla="*/ 74 h 74"/>
                <a:gd name="T54" fmla="*/ 72 w 102"/>
                <a:gd name="T55" fmla="*/ 21 h 74"/>
                <a:gd name="T56" fmla="*/ 72 w 102"/>
                <a:gd name="T57" fmla="*/ 52 h 74"/>
                <a:gd name="T58" fmla="*/ 66 w 102"/>
                <a:gd name="T59" fmla="*/ 57 h 74"/>
                <a:gd name="T60" fmla="*/ 69 w 102"/>
                <a:gd name="T61" fmla="*/ 16 h 74"/>
                <a:gd name="T62" fmla="*/ 22 w 102"/>
                <a:gd name="T63" fmla="*/ 10 h 74"/>
                <a:gd name="T64" fmla="*/ 66 w 102"/>
                <a:gd name="T65" fmla="*/ 5 h 74"/>
                <a:gd name="T66" fmla="*/ 64 w 102"/>
                <a:gd name="T67" fmla="*/ 6 h 74"/>
                <a:gd name="T68" fmla="*/ 66 w 102"/>
                <a:gd name="T69" fmla="*/ 16 h 74"/>
                <a:gd name="T70" fmla="*/ 66 w 102"/>
                <a:gd name="T71" fmla="*/ 64 h 74"/>
                <a:gd name="T72" fmla="*/ 37 w 102"/>
                <a:gd name="T73" fmla="*/ 57 h 74"/>
                <a:gd name="T74" fmla="*/ 22 w 102"/>
                <a:gd name="T75" fmla="*/ 49 h 74"/>
                <a:gd name="T76" fmla="*/ 27 w 102"/>
                <a:gd name="T77" fmla="*/ 48 h 74"/>
                <a:gd name="T78" fmla="*/ 22 w 102"/>
                <a:gd name="T79" fmla="*/ 27 h 74"/>
                <a:gd name="T80" fmla="*/ 2 w 102"/>
                <a:gd name="T81" fmla="*/ 41 h 74"/>
                <a:gd name="T82" fmla="*/ 22 w 102"/>
                <a:gd name="T83" fmla="*/ 10 h 74"/>
                <a:gd name="T84" fmla="*/ 17 w 102"/>
                <a:gd name="T85" fmla="*/ 28 h 74"/>
                <a:gd name="T86" fmla="*/ 22 w 102"/>
                <a:gd name="T87" fmla="*/ 49 h 74"/>
                <a:gd name="T88" fmla="*/ 2 w 102"/>
                <a:gd name="T89" fmla="*/ 4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2" h="74">
                  <a:moveTo>
                    <a:pt x="79" y="7"/>
                  </a:moveTo>
                  <a:cubicBezTo>
                    <a:pt x="102" y="22"/>
                    <a:pt x="98" y="62"/>
                    <a:pt x="84" y="71"/>
                  </a:cubicBezTo>
                  <a:cubicBezTo>
                    <a:pt x="82" y="72"/>
                    <a:pt x="80" y="73"/>
                    <a:pt x="79" y="73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83" y="67"/>
                    <a:pt x="85" y="61"/>
                    <a:pt x="83" y="57"/>
                  </a:cubicBezTo>
                  <a:cubicBezTo>
                    <a:pt x="82" y="55"/>
                    <a:pt x="80" y="53"/>
                    <a:pt x="79" y="52"/>
                  </a:cubicBezTo>
                  <a:cubicBezTo>
                    <a:pt x="79" y="49"/>
                    <a:pt x="79" y="49"/>
                    <a:pt x="79" y="49"/>
                  </a:cubicBezTo>
                  <a:cubicBezTo>
                    <a:pt x="81" y="50"/>
                    <a:pt x="84" y="50"/>
                    <a:pt x="86" y="49"/>
                  </a:cubicBezTo>
                  <a:cubicBezTo>
                    <a:pt x="86" y="49"/>
                    <a:pt x="86" y="49"/>
                    <a:pt x="86" y="49"/>
                  </a:cubicBezTo>
                  <a:cubicBezTo>
                    <a:pt x="90" y="47"/>
                    <a:pt x="92" y="42"/>
                    <a:pt x="90" y="38"/>
                  </a:cubicBezTo>
                  <a:cubicBezTo>
                    <a:pt x="88" y="34"/>
                    <a:pt x="83" y="32"/>
                    <a:pt x="79" y="34"/>
                  </a:cubicBezTo>
                  <a:cubicBezTo>
                    <a:pt x="79" y="31"/>
                    <a:pt x="79" y="31"/>
                    <a:pt x="79" y="31"/>
                  </a:cubicBezTo>
                  <a:cubicBezTo>
                    <a:pt x="80" y="31"/>
                    <a:pt x="81" y="30"/>
                    <a:pt x="82" y="30"/>
                  </a:cubicBezTo>
                  <a:cubicBezTo>
                    <a:pt x="86" y="28"/>
                    <a:pt x="87" y="24"/>
                    <a:pt x="85" y="20"/>
                  </a:cubicBezTo>
                  <a:cubicBezTo>
                    <a:pt x="85" y="20"/>
                    <a:pt x="85" y="20"/>
                    <a:pt x="85" y="20"/>
                  </a:cubicBezTo>
                  <a:cubicBezTo>
                    <a:pt x="84" y="17"/>
                    <a:pt x="81" y="16"/>
                    <a:pt x="79" y="16"/>
                  </a:cubicBezTo>
                  <a:lnTo>
                    <a:pt x="79" y="7"/>
                  </a:lnTo>
                  <a:close/>
                  <a:moveTo>
                    <a:pt x="72" y="3"/>
                  </a:moveTo>
                  <a:cubicBezTo>
                    <a:pt x="74" y="4"/>
                    <a:pt x="76" y="5"/>
                    <a:pt x="79" y="7"/>
                  </a:cubicBezTo>
                  <a:cubicBezTo>
                    <a:pt x="79" y="16"/>
                    <a:pt x="79" y="16"/>
                    <a:pt x="79" y="16"/>
                  </a:cubicBezTo>
                  <a:cubicBezTo>
                    <a:pt x="77" y="16"/>
                    <a:pt x="76" y="16"/>
                    <a:pt x="75" y="17"/>
                  </a:cubicBezTo>
                  <a:cubicBezTo>
                    <a:pt x="73" y="17"/>
                    <a:pt x="72" y="19"/>
                    <a:pt x="72" y="21"/>
                  </a:cubicBezTo>
                  <a:cubicBezTo>
                    <a:pt x="72" y="13"/>
                    <a:pt x="72" y="13"/>
                    <a:pt x="72" y="13"/>
                  </a:cubicBezTo>
                  <a:cubicBezTo>
                    <a:pt x="72" y="12"/>
                    <a:pt x="72" y="10"/>
                    <a:pt x="72" y="9"/>
                  </a:cubicBezTo>
                  <a:cubicBezTo>
                    <a:pt x="72" y="3"/>
                    <a:pt x="72" y="3"/>
                    <a:pt x="72" y="3"/>
                  </a:cubicBezTo>
                  <a:close/>
                  <a:moveTo>
                    <a:pt x="79" y="73"/>
                  </a:moveTo>
                  <a:cubicBezTo>
                    <a:pt x="76" y="74"/>
                    <a:pt x="74" y="74"/>
                    <a:pt x="72" y="74"/>
                  </a:cubicBezTo>
                  <a:cubicBezTo>
                    <a:pt x="72" y="69"/>
                    <a:pt x="72" y="69"/>
                    <a:pt x="72" y="69"/>
                  </a:cubicBezTo>
                  <a:cubicBezTo>
                    <a:pt x="74" y="70"/>
                    <a:pt x="76" y="70"/>
                    <a:pt x="79" y="69"/>
                  </a:cubicBezTo>
                  <a:cubicBezTo>
                    <a:pt x="79" y="73"/>
                    <a:pt x="79" y="73"/>
                    <a:pt x="79" y="73"/>
                  </a:cubicBezTo>
                  <a:close/>
                  <a:moveTo>
                    <a:pt x="79" y="31"/>
                  </a:moveTo>
                  <a:cubicBezTo>
                    <a:pt x="79" y="34"/>
                    <a:pt x="79" y="34"/>
                    <a:pt x="79" y="34"/>
                  </a:cubicBezTo>
                  <a:cubicBezTo>
                    <a:pt x="78" y="34"/>
                    <a:pt x="78" y="34"/>
                    <a:pt x="78" y="34"/>
                  </a:cubicBezTo>
                  <a:cubicBezTo>
                    <a:pt x="74" y="36"/>
                    <a:pt x="73" y="41"/>
                    <a:pt x="75" y="45"/>
                  </a:cubicBezTo>
                  <a:cubicBezTo>
                    <a:pt x="76" y="47"/>
                    <a:pt x="77" y="48"/>
                    <a:pt x="79" y="49"/>
                  </a:cubicBezTo>
                  <a:cubicBezTo>
                    <a:pt x="79" y="52"/>
                    <a:pt x="79" y="52"/>
                    <a:pt x="79" y="52"/>
                  </a:cubicBezTo>
                  <a:cubicBezTo>
                    <a:pt x="76" y="51"/>
                    <a:pt x="74" y="51"/>
                    <a:pt x="72" y="52"/>
                  </a:cubicBezTo>
                  <a:cubicBezTo>
                    <a:pt x="72" y="25"/>
                    <a:pt x="72" y="25"/>
                    <a:pt x="72" y="25"/>
                  </a:cubicBezTo>
                  <a:cubicBezTo>
                    <a:pt x="72" y="26"/>
                    <a:pt x="72" y="26"/>
                    <a:pt x="72" y="26"/>
                  </a:cubicBezTo>
                  <a:cubicBezTo>
                    <a:pt x="73" y="29"/>
                    <a:pt x="76" y="31"/>
                    <a:pt x="79" y="31"/>
                  </a:cubicBezTo>
                  <a:close/>
                  <a:moveTo>
                    <a:pt x="66" y="2"/>
                  </a:moveTo>
                  <a:cubicBezTo>
                    <a:pt x="68" y="2"/>
                    <a:pt x="70" y="3"/>
                    <a:pt x="72" y="3"/>
                  </a:cubicBezTo>
                  <a:cubicBezTo>
                    <a:pt x="72" y="9"/>
                    <a:pt x="72" y="9"/>
                    <a:pt x="72" y="9"/>
                  </a:cubicBezTo>
                  <a:cubicBezTo>
                    <a:pt x="71" y="9"/>
                    <a:pt x="71" y="9"/>
                    <a:pt x="71" y="8"/>
                  </a:cubicBezTo>
                  <a:cubicBezTo>
                    <a:pt x="70" y="7"/>
                    <a:pt x="68" y="5"/>
                    <a:pt x="66" y="5"/>
                  </a:cubicBezTo>
                  <a:cubicBezTo>
                    <a:pt x="66" y="2"/>
                    <a:pt x="66" y="2"/>
                    <a:pt x="66" y="2"/>
                  </a:cubicBezTo>
                  <a:close/>
                  <a:moveTo>
                    <a:pt x="72" y="74"/>
                  </a:moveTo>
                  <a:cubicBezTo>
                    <a:pt x="70" y="74"/>
                    <a:pt x="68" y="73"/>
                    <a:pt x="66" y="73"/>
                  </a:cubicBezTo>
                  <a:cubicBezTo>
                    <a:pt x="66" y="64"/>
                    <a:pt x="66" y="64"/>
                    <a:pt x="66" y="64"/>
                  </a:cubicBezTo>
                  <a:cubicBezTo>
                    <a:pt x="66" y="64"/>
                    <a:pt x="67" y="64"/>
                    <a:pt x="67" y="65"/>
                  </a:cubicBezTo>
                  <a:cubicBezTo>
                    <a:pt x="68" y="67"/>
                    <a:pt x="70" y="68"/>
                    <a:pt x="72" y="69"/>
                  </a:cubicBezTo>
                  <a:cubicBezTo>
                    <a:pt x="72" y="74"/>
                    <a:pt x="72" y="74"/>
                    <a:pt x="72" y="74"/>
                  </a:cubicBezTo>
                  <a:close/>
                  <a:moveTo>
                    <a:pt x="72" y="13"/>
                  </a:moveTo>
                  <a:cubicBezTo>
                    <a:pt x="72" y="21"/>
                    <a:pt x="72" y="21"/>
                    <a:pt x="72" y="21"/>
                  </a:cubicBezTo>
                  <a:cubicBezTo>
                    <a:pt x="71" y="22"/>
                    <a:pt x="71" y="24"/>
                    <a:pt x="72" y="25"/>
                  </a:cubicBezTo>
                  <a:cubicBezTo>
                    <a:pt x="72" y="52"/>
                    <a:pt x="72" y="52"/>
                    <a:pt x="72" y="52"/>
                  </a:cubicBezTo>
                  <a:cubicBezTo>
                    <a:pt x="71" y="52"/>
                    <a:pt x="71" y="52"/>
                    <a:pt x="71" y="52"/>
                  </a:cubicBezTo>
                  <a:cubicBezTo>
                    <a:pt x="69" y="54"/>
                    <a:pt x="67" y="55"/>
                    <a:pt x="66" y="57"/>
                  </a:cubicBezTo>
                  <a:cubicBezTo>
                    <a:pt x="66" y="16"/>
                    <a:pt x="66" y="16"/>
                    <a:pt x="66" y="16"/>
                  </a:cubicBezTo>
                  <a:cubicBezTo>
                    <a:pt x="67" y="16"/>
                    <a:pt x="68" y="16"/>
                    <a:pt x="69" y="16"/>
                  </a:cubicBezTo>
                  <a:cubicBezTo>
                    <a:pt x="70" y="15"/>
                    <a:pt x="71" y="14"/>
                    <a:pt x="72" y="13"/>
                  </a:cubicBezTo>
                  <a:close/>
                  <a:moveTo>
                    <a:pt x="22" y="10"/>
                  </a:moveTo>
                  <a:cubicBezTo>
                    <a:pt x="41" y="2"/>
                    <a:pt x="55" y="0"/>
                    <a:pt x="66" y="2"/>
                  </a:cubicBezTo>
                  <a:cubicBezTo>
                    <a:pt x="66" y="5"/>
                    <a:pt x="66" y="5"/>
                    <a:pt x="66" y="5"/>
                  </a:cubicBezTo>
                  <a:cubicBezTo>
                    <a:pt x="65" y="5"/>
                    <a:pt x="65" y="6"/>
                    <a:pt x="64" y="6"/>
                  </a:cubicBezTo>
                  <a:cubicBezTo>
                    <a:pt x="64" y="6"/>
                    <a:pt x="64" y="6"/>
                    <a:pt x="64" y="6"/>
                  </a:cubicBezTo>
                  <a:cubicBezTo>
                    <a:pt x="61" y="7"/>
                    <a:pt x="60" y="11"/>
                    <a:pt x="61" y="13"/>
                  </a:cubicBezTo>
                  <a:cubicBezTo>
                    <a:pt x="62" y="15"/>
                    <a:pt x="64" y="16"/>
                    <a:pt x="66" y="16"/>
                  </a:cubicBezTo>
                  <a:cubicBezTo>
                    <a:pt x="66" y="57"/>
                    <a:pt x="66" y="57"/>
                    <a:pt x="66" y="57"/>
                  </a:cubicBezTo>
                  <a:cubicBezTo>
                    <a:pt x="66" y="59"/>
                    <a:pt x="66" y="62"/>
                    <a:pt x="66" y="64"/>
                  </a:cubicBezTo>
                  <a:cubicBezTo>
                    <a:pt x="66" y="73"/>
                    <a:pt x="66" y="73"/>
                    <a:pt x="66" y="73"/>
                  </a:cubicBezTo>
                  <a:cubicBezTo>
                    <a:pt x="56" y="68"/>
                    <a:pt x="48" y="56"/>
                    <a:pt x="37" y="57"/>
                  </a:cubicBezTo>
                  <a:cubicBezTo>
                    <a:pt x="32" y="57"/>
                    <a:pt x="27" y="58"/>
                    <a:pt x="22" y="57"/>
                  </a:cubicBezTo>
                  <a:cubicBezTo>
                    <a:pt x="22" y="49"/>
                    <a:pt x="22" y="49"/>
                    <a:pt x="22" y="49"/>
                  </a:cubicBezTo>
                  <a:cubicBezTo>
                    <a:pt x="24" y="49"/>
                    <a:pt x="25" y="48"/>
                    <a:pt x="27" y="48"/>
                  </a:cubicBezTo>
                  <a:cubicBezTo>
                    <a:pt x="27" y="48"/>
                    <a:pt x="27" y="48"/>
                    <a:pt x="27" y="48"/>
                  </a:cubicBezTo>
                  <a:cubicBezTo>
                    <a:pt x="32" y="45"/>
                    <a:pt x="34" y="38"/>
                    <a:pt x="32" y="33"/>
                  </a:cubicBezTo>
                  <a:cubicBezTo>
                    <a:pt x="30" y="29"/>
                    <a:pt x="26" y="27"/>
                    <a:pt x="22" y="27"/>
                  </a:cubicBezTo>
                  <a:lnTo>
                    <a:pt x="22" y="10"/>
                  </a:lnTo>
                  <a:close/>
                  <a:moveTo>
                    <a:pt x="2" y="41"/>
                  </a:moveTo>
                  <a:cubicBezTo>
                    <a:pt x="0" y="23"/>
                    <a:pt x="18" y="12"/>
                    <a:pt x="18" y="12"/>
                  </a:cubicBezTo>
                  <a:cubicBezTo>
                    <a:pt x="20" y="12"/>
                    <a:pt x="21" y="11"/>
                    <a:pt x="22" y="10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0" y="27"/>
                    <a:pt x="19" y="27"/>
                    <a:pt x="17" y="28"/>
                  </a:cubicBezTo>
                  <a:cubicBezTo>
                    <a:pt x="12" y="31"/>
                    <a:pt x="9" y="37"/>
                    <a:pt x="12" y="43"/>
                  </a:cubicBezTo>
                  <a:cubicBezTo>
                    <a:pt x="14" y="47"/>
                    <a:pt x="18" y="49"/>
                    <a:pt x="22" y="49"/>
                  </a:cubicBezTo>
                  <a:cubicBezTo>
                    <a:pt x="22" y="57"/>
                    <a:pt x="22" y="57"/>
                    <a:pt x="22" y="57"/>
                  </a:cubicBezTo>
                  <a:cubicBezTo>
                    <a:pt x="12" y="57"/>
                    <a:pt x="4" y="53"/>
                    <a:pt x="2" y="41"/>
                  </a:cubicBezTo>
                  <a:close/>
                </a:path>
              </a:pathLst>
            </a:custGeom>
            <a:solidFill>
              <a:schemeClr val="dk1">
                <a:lumMod val="100000"/>
              </a:schemeClr>
            </a:solidFill>
            <a:ln>
              <a:noFill/>
            </a:ln>
            <a:extLst/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33">
                <a:defRPr/>
              </a:pPr>
              <a:endParaRPr lang="id-ID" sz="1349" kern="0">
                <a:solidFill>
                  <a:prstClr val="black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136" name="Freeform 90">
              <a:extLst>
                <a:ext uri="{FF2B5EF4-FFF2-40B4-BE49-F238E27FC236}">
                  <a16:creationId xmlns:a16="http://schemas.microsoft.com/office/drawing/2014/main" id="{37149107-161F-45DC-95FA-34EDB13A412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861" y="2206803"/>
              <a:ext cx="154741" cy="199973"/>
            </a:xfrm>
            <a:custGeom>
              <a:avLst/>
              <a:gdLst>
                <a:gd name="T0" fmla="*/ 0 w 95"/>
                <a:gd name="T1" fmla="*/ 21 h 123"/>
                <a:gd name="T2" fmla="*/ 4 w 95"/>
                <a:gd name="T3" fmla="*/ 19 h 123"/>
                <a:gd name="T4" fmla="*/ 59 w 95"/>
                <a:gd name="T5" fmla="*/ 109 h 123"/>
                <a:gd name="T6" fmla="*/ 79 w 95"/>
                <a:gd name="T7" fmla="*/ 112 h 123"/>
                <a:gd name="T8" fmla="*/ 85 w 95"/>
                <a:gd name="T9" fmla="*/ 93 h 123"/>
                <a:gd name="T10" fmla="*/ 29 w 95"/>
                <a:gd name="T11" fmla="*/ 3 h 123"/>
                <a:gd name="T12" fmla="*/ 34 w 95"/>
                <a:gd name="T13" fmla="*/ 0 h 123"/>
                <a:gd name="T14" fmla="*/ 90 w 95"/>
                <a:gd name="T15" fmla="*/ 91 h 123"/>
                <a:gd name="T16" fmla="*/ 82 w 95"/>
                <a:gd name="T17" fmla="*/ 117 h 123"/>
                <a:gd name="T18" fmla="*/ 56 w 95"/>
                <a:gd name="T19" fmla="*/ 112 h 123"/>
                <a:gd name="T20" fmla="*/ 0 w 95"/>
                <a:gd name="T21" fmla="*/ 21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5" h="123">
                  <a:moveTo>
                    <a:pt x="0" y="21"/>
                  </a:moveTo>
                  <a:cubicBezTo>
                    <a:pt x="4" y="19"/>
                    <a:pt x="4" y="19"/>
                    <a:pt x="4" y="19"/>
                  </a:cubicBezTo>
                  <a:cubicBezTo>
                    <a:pt x="59" y="109"/>
                    <a:pt x="59" y="109"/>
                    <a:pt x="59" y="109"/>
                  </a:cubicBezTo>
                  <a:cubicBezTo>
                    <a:pt x="63" y="115"/>
                    <a:pt x="72" y="117"/>
                    <a:pt x="79" y="112"/>
                  </a:cubicBezTo>
                  <a:cubicBezTo>
                    <a:pt x="87" y="108"/>
                    <a:pt x="89" y="99"/>
                    <a:pt x="85" y="93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90" y="91"/>
                    <a:pt x="90" y="91"/>
                    <a:pt x="90" y="91"/>
                  </a:cubicBezTo>
                  <a:cubicBezTo>
                    <a:pt x="95" y="100"/>
                    <a:pt x="92" y="111"/>
                    <a:pt x="82" y="117"/>
                  </a:cubicBezTo>
                  <a:cubicBezTo>
                    <a:pt x="73" y="123"/>
                    <a:pt x="61" y="121"/>
                    <a:pt x="56" y="112"/>
                  </a:cubicBezTo>
                  <a:lnTo>
                    <a:pt x="0" y="21"/>
                  </a:lnTo>
                  <a:close/>
                </a:path>
              </a:pathLst>
            </a:custGeom>
            <a:solidFill>
              <a:schemeClr val="dk1">
                <a:lumMod val="100000"/>
              </a:schemeClr>
            </a:solidFill>
            <a:ln>
              <a:noFill/>
            </a:ln>
            <a:extLst/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33">
                <a:defRPr/>
              </a:pPr>
              <a:endParaRPr lang="id-ID" sz="1349" kern="0">
                <a:solidFill>
                  <a:prstClr val="black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137" name="Freeform 91">
              <a:extLst>
                <a:ext uri="{FF2B5EF4-FFF2-40B4-BE49-F238E27FC236}">
                  <a16:creationId xmlns:a16="http://schemas.microsoft.com/office/drawing/2014/main" id="{4CB1F77B-4D43-40F6-856A-006109A623ED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339" y="2199661"/>
              <a:ext cx="76180" cy="52374"/>
            </a:xfrm>
            <a:custGeom>
              <a:avLst/>
              <a:gdLst>
                <a:gd name="T0" fmla="*/ 1 w 47"/>
                <a:gd name="T1" fmla="*/ 30 h 32"/>
                <a:gd name="T2" fmla="*/ 6 w 47"/>
                <a:gd name="T3" fmla="*/ 31 h 32"/>
                <a:gd name="T4" fmla="*/ 44 w 47"/>
                <a:gd name="T5" fmla="*/ 7 h 32"/>
                <a:gd name="T6" fmla="*/ 46 w 47"/>
                <a:gd name="T7" fmla="*/ 2 h 32"/>
                <a:gd name="T8" fmla="*/ 41 w 47"/>
                <a:gd name="T9" fmla="*/ 1 h 32"/>
                <a:gd name="T10" fmla="*/ 2 w 47"/>
                <a:gd name="T11" fmla="*/ 25 h 32"/>
                <a:gd name="T12" fmla="*/ 1 w 47"/>
                <a:gd name="T13" fmla="*/ 3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32">
                  <a:moveTo>
                    <a:pt x="1" y="30"/>
                  </a:moveTo>
                  <a:cubicBezTo>
                    <a:pt x="2" y="32"/>
                    <a:pt x="4" y="32"/>
                    <a:pt x="6" y="31"/>
                  </a:cubicBezTo>
                  <a:cubicBezTo>
                    <a:pt x="44" y="7"/>
                    <a:pt x="44" y="7"/>
                    <a:pt x="44" y="7"/>
                  </a:cubicBezTo>
                  <a:cubicBezTo>
                    <a:pt x="46" y="6"/>
                    <a:pt x="47" y="4"/>
                    <a:pt x="46" y="2"/>
                  </a:cubicBezTo>
                  <a:cubicBezTo>
                    <a:pt x="45" y="1"/>
                    <a:pt x="42" y="0"/>
                    <a:pt x="41" y="1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1" y="26"/>
                    <a:pt x="0" y="28"/>
                    <a:pt x="1" y="30"/>
                  </a:cubicBezTo>
                  <a:close/>
                </a:path>
              </a:pathLst>
            </a:custGeom>
            <a:solidFill>
              <a:schemeClr val="dk1">
                <a:lumMod val="100000"/>
              </a:schemeClr>
            </a:solidFill>
            <a:ln>
              <a:noFill/>
            </a:ln>
            <a:extLst/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33">
                <a:defRPr/>
              </a:pPr>
              <a:endParaRPr lang="id-ID" sz="1349" kern="0">
                <a:solidFill>
                  <a:prstClr val="black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138" name="Freeform 92">
              <a:extLst>
                <a:ext uri="{FF2B5EF4-FFF2-40B4-BE49-F238E27FC236}">
                  <a16:creationId xmlns:a16="http://schemas.microsoft.com/office/drawing/2014/main" id="{71B9481B-345B-436B-A914-0488D3D03950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287" y="2242512"/>
              <a:ext cx="104748" cy="144028"/>
            </a:xfrm>
            <a:custGeom>
              <a:avLst/>
              <a:gdLst>
                <a:gd name="T0" fmla="*/ 0 w 64"/>
                <a:gd name="T1" fmla="*/ 3 h 88"/>
                <a:gd name="T2" fmla="*/ 5 w 64"/>
                <a:gd name="T3" fmla="*/ 0 h 88"/>
                <a:gd name="T4" fmla="*/ 55 w 64"/>
                <a:gd name="T5" fmla="*/ 80 h 88"/>
                <a:gd name="T6" fmla="*/ 64 w 64"/>
                <a:gd name="T7" fmla="*/ 85 h 88"/>
                <a:gd name="T8" fmla="*/ 63 w 64"/>
                <a:gd name="T9" fmla="*/ 85 h 88"/>
                <a:gd name="T10" fmla="*/ 49 w 64"/>
                <a:gd name="T11" fmla="*/ 82 h 88"/>
                <a:gd name="T12" fmla="*/ 0 w 64"/>
                <a:gd name="T13" fmla="*/ 3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88">
                  <a:moveTo>
                    <a:pt x="0" y="3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55" y="80"/>
                    <a:pt x="55" y="80"/>
                    <a:pt x="55" y="80"/>
                  </a:cubicBezTo>
                  <a:cubicBezTo>
                    <a:pt x="57" y="83"/>
                    <a:pt x="60" y="85"/>
                    <a:pt x="64" y="85"/>
                  </a:cubicBezTo>
                  <a:cubicBezTo>
                    <a:pt x="63" y="85"/>
                    <a:pt x="63" y="85"/>
                    <a:pt x="63" y="85"/>
                  </a:cubicBezTo>
                  <a:cubicBezTo>
                    <a:pt x="58" y="88"/>
                    <a:pt x="52" y="87"/>
                    <a:pt x="49" y="82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dk1">
                <a:lumMod val="100000"/>
              </a:schemeClr>
            </a:solidFill>
            <a:ln>
              <a:noFill/>
            </a:ln>
            <a:extLst/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33">
                <a:defRPr/>
              </a:pPr>
              <a:endParaRPr lang="id-ID" sz="1349" kern="0">
                <a:solidFill>
                  <a:prstClr val="black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139" name="Freeform 93">
              <a:extLst>
                <a:ext uri="{FF2B5EF4-FFF2-40B4-BE49-F238E27FC236}">
                  <a16:creationId xmlns:a16="http://schemas.microsoft.com/office/drawing/2014/main" id="{4F7DBE73-8B75-4398-A07D-0C4686733D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38961" y="3444731"/>
              <a:ext cx="164263" cy="179738"/>
            </a:xfrm>
            <a:custGeom>
              <a:avLst/>
              <a:gdLst>
                <a:gd name="T0" fmla="*/ 78 w 101"/>
                <a:gd name="T1" fmla="*/ 51 h 110"/>
                <a:gd name="T2" fmla="*/ 75 w 101"/>
                <a:gd name="T3" fmla="*/ 63 h 110"/>
                <a:gd name="T4" fmla="*/ 75 w 101"/>
                <a:gd name="T5" fmla="*/ 73 h 110"/>
                <a:gd name="T6" fmla="*/ 77 w 101"/>
                <a:gd name="T7" fmla="*/ 74 h 110"/>
                <a:gd name="T8" fmla="*/ 86 w 101"/>
                <a:gd name="T9" fmla="*/ 86 h 110"/>
                <a:gd name="T10" fmla="*/ 75 w 101"/>
                <a:gd name="T11" fmla="*/ 80 h 110"/>
                <a:gd name="T12" fmla="*/ 75 w 101"/>
                <a:gd name="T13" fmla="*/ 22 h 110"/>
                <a:gd name="T14" fmla="*/ 86 w 101"/>
                <a:gd name="T15" fmla="*/ 15 h 110"/>
                <a:gd name="T16" fmla="*/ 77 w 101"/>
                <a:gd name="T17" fmla="*/ 28 h 110"/>
                <a:gd name="T18" fmla="*/ 75 w 101"/>
                <a:gd name="T19" fmla="*/ 28 h 110"/>
                <a:gd name="T20" fmla="*/ 98 w 101"/>
                <a:gd name="T21" fmla="*/ 48 h 110"/>
                <a:gd name="T22" fmla="*/ 83 w 101"/>
                <a:gd name="T23" fmla="*/ 51 h 110"/>
                <a:gd name="T24" fmla="*/ 98 w 101"/>
                <a:gd name="T25" fmla="*/ 53 h 110"/>
                <a:gd name="T26" fmla="*/ 98 w 101"/>
                <a:gd name="T27" fmla="*/ 48 h 110"/>
                <a:gd name="T28" fmla="*/ 52 w 101"/>
                <a:gd name="T29" fmla="*/ 110 h 110"/>
                <a:gd name="T30" fmla="*/ 66 w 101"/>
                <a:gd name="T31" fmla="*/ 74 h 110"/>
                <a:gd name="T32" fmla="*/ 75 w 101"/>
                <a:gd name="T33" fmla="*/ 39 h 110"/>
                <a:gd name="T34" fmla="*/ 50 w 101"/>
                <a:gd name="T35" fmla="*/ 29 h 110"/>
                <a:gd name="T36" fmla="*/ 72 w 101"/>
                <a:gd name="T37" fmla="*/ 51 h 110"/>
                <a:gd name="T38" fmla="*/ 62 w 101"/>
                <a:gd name="T39" fmla="*/ 70 h 110"/>
                <a:gd name="T40" fmla="*/ 60 w 101"/>
                <a:gd name="T41" fmla="*/ 85 h 110"/>
                <a:gd name="T42" fmla="*/ 50 w 101"/>
                <a:gd name="T43" fmla="*/ 110 h 110"/>
                <a:gd name="T44" fmla="*/ 75 w 101"/>
                <a:gd name="T45" fmla="*/ 28 h 110"/>
                <a:gd name="T46" fmla="*/ 74 w 101"/>
                <a:gd name="T47" fmla="*/ 24 h 110"/>
                <a:gd name="T48" fmla="*/ 75 w 101"/>
                <a:gd name="T49" fmla="*/ 73 h 110"/>
                <a:gd name="T50" fmla="*/ 74 w 101"/>
                <a:gd name="T51" fmla="*/ 78 h 110"/>
                <a:gd name="T52" fmla="*/ 75 w 101"/>
                <a:gd name="T53" fmla="*/ 73 h 110"/>
                <a:gd name="T54" fmla="*/ 50 w 101"/>
                <a:gd name="T55" fmla="*/ 0 h 110"/>
                <a:gd name="T56" fmla="*/ 53 w 101"/>
                <a:gd name="T57" fmla="*/ 3 h 110"/>
                <a:gd name="T58" fmla="*/ 50 w 101"/>
                <a:gd name="T59" fmla="*/ 18 h 110"/>
                <a:gd name="T60" fmla="*/ 50 w 101"/>
                <a:gd name="T61" fmla="*/ 23 h 110"/>
                <a:gd name="T62" fmla="*/ 25 w 101"/>
                <a:gd name="T63" fmla="*/ 63 h 110"/>
                <a:gd name="T64" fmla="*/ 35 w 101"/>
                <a:gd name="T65" fmla="*/ 96 h 110"/>
                <a:gd name="T66" fmla="*/ 50 w 101"/>
                <a:gd name="T67" fmla="*/ 110 h 110"/>
                <a:gd name="T68" fmla="*/ 41 w 101"/>
                <a:gd name="T69" fmla="*/ 85 h 110"/>
                <a:gd name="T70" fmla="*/ 39 w 101"/>
                <a:gd name="T71" fmla="*/ 70 h 110"/>
                <a:gd name="T72" fmla="*/ 34 w 101"/>
                <a:gd name="T73" fmla="*/ 35 h 110"/>
                <a:gd name="T74" fmla="*/ 50 w 101"/>
                <a:gd name="T75" fmla="*/ 23 h 110"/>
                <a:gd name="T76" fmla="*/ 50 w 101"/>
                <a:gd name="T77" fmla="*/ 18 h 110"/>
                <a:gd name="T78" fmla="*/ 48 w 101"/>
                <a:gd name="T79" fmla="*/ 3 h 110"/>
                <a:gd name="T80" fmla="*/ 25 w 101"/>
                <a:gd name="T81" fmla="*/ 80 h 110"/>
                <a:gd name="T82" fmla="*/ 27 w 101"/>
                <a:gd name="T83" fmla="*/ 74 h 110"/>
                <a:gd name="T84" fmla="*/ 25 w 101"/>
                <a:gd name="T85" fmla="*/ 80 h 110"/>
                <a:gd name="T86" fmla="*/ 25 w 101"/>
                <a:gd name="T87" fmla="*/ 22 h 110"/>
                <a:gd name="T88" fmla="*/ 27 w 101"/>
                <a:gd name="T89" fmla="*/ 28 h 110"/>
                <a:gd name="T90" fmla="*/ 25 w 101"/>
                <a:gd name="T91" fmla="*/ 39 h 110"/>
                <a:gd name="T92" fmla="*/ 25 w 101"/>
                <a:gd name="T93" fmla="*/ 63 h 110"/>
                <a:gd name="T94" fmla="*/ 25 w 101"/>
                <a:gd name="T95" fmla="*/ 22 h 110"/>
                <a:gd name="T96" fmla="*/ 23 w 101"/>
                <a:gd name="T97" fmla="*/ 28 h 110"/>
                <a:gd name="T98" fmla="*/ 15 w 101"/>
                <a:gd name="T99" fmla="*/ 19 h 110"/>
                <a:gd name="T100" fmla="*/ 18 w 101"/>
                <a:gd name="T101" fmla="*/ 15 h 110"/>
                <a:gd name="T102" fmla="*/ 25 w 101"/>
                <a:gd name="T103" fmla="*/ 73 h 110"/>
                <a:gd name="T104" fmla="*/ 18 w 101"/>
                <a:gd name="T105" fmla="*/ 86 h 110"/>
                <a:gd name="T106" fmla="*/ 15 w 101"/>
                <a:gd name="T107" fmla="*/ 83 h 110"/>
                <a:gd name="T108" fmla="*/ 23 w 101"/>
                <a:gd name="T109" fmla="*/ 74 h 110"/>
                <a:gd name="T110" fmla="*/ 18 w 101"/>
                <a:gd name="T111" fmla="*/ 51 h 110"/>
                <a:gd name="T112" fmla="*/ 15 w 101"/>
                <a:gd name="T113" fmla="*/ 48 h 110"/>
                <a:gd name="T114" fmla="*/ 0 w 101"/>
                <a:gd name="T115" fmla="*/ 51 h 110"/>
                <a:gd name="T116" fmla="*/ 15 w 101"/>
                <a:gd name="T117" fmla="*/ 53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01" h="110">
                  <a:moveTo>
                    <a:pt x="75" y="63"/>
                  </a:moveTo>
                  <a:cubicBezTo>
                    <a:pt x="77" y="59"/>
                    <a:pt x="78" y="55"/>
                    <a:pt x="78" y="51"/>
                  </a:cubicBezTo>
                  <a:cubicBezTo>
                    <a:pt x="78" y="47"/>
                    <a:pt x="77" y="43"/>
                    <a:pt x="75" y="39"/>
                  </a:cubicBezTo>
                  <a:cubicBezTo>
                    <a:pt x="75" y="63"/>
                    <a:pt x="75" y="63"/>
                    <a:pt x="75" y="63"/>
                  </a:cubicBezTo>
                  <a:close/>
                  <a:moveTo>
                    <a:pt x="75" y="80"/>
                  </a:moveTo>
                  <a:cubicBezTo>
                    <a:pt x="75" y="73"/>
                    <a:pt x="75" y="73"/>
                    <a:pt x="75" y="73"/>
                  </a:cubicBezTo>
                  <a:cubicBezTo>
                    <a:pt x="76" y="73"/>
                    <a:pt x="77" y="73"/>
                    <a:pt x="77" y="74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86" y="83"/>
                    <a:pt x="86" y="83"/>
                    <a:pt x="86" y="83"/>
                  </a:cubicBezTo>
                  <a:cubicBezTo>
                    <a:pt x="87" y="84"/>
                    <a:pt x="87" y="85"/>
                    <a:pt x="86" y="86"/>
                  </a:cubicBezTo>
                  <a:cubicBezTo>
                    <a:pt x="85" y="87"/>
                    <a:pt x="83" y="87"/>
                    <a:pt x="82" y="86"/>
                  </a:cubicBezTo>
                  <a:cubicBezTo>
                    <a:pt x="75" y="80"/>
                    <a:pt x="75" y="80"/>
                    <a:pt x="75" y="80"/>
                  </a:cubicBezTo>
                  <a:close/>
                  <a:moveTo>
                    <a:pt x="75" y="28"/>
                  </a:moveTo>
                  <a:cubicBezTo>
                    <a:pt x="75" y="22"/>
                    <a:pt x="75" y="22"/>
                    <a:pt x="75" y="22"/>
                  </a:cubicBezTo>
                  <a:cubicBezTo>
                    <a:pt x="82" y="15"/>
                    <a:pt x="82" y="15"/>
                    <a:pt x="82" y="15"/>
                  </a:cubicBezTo>
                  <a:cubicBezTo>
                    <a:pt x="83" y="14"/>
                    <a:pt x="85" y="14"/>
                    <a:pt x="86" y="15"/>
                  </a:cubicBezTo>
                  <a:cubicBezTo>
                    <a:pt x="87" y="16"/>
                    <a:pt x="87" y="18"/>
                    <a:pt x="86" y="19"/>
                  </a:cubicBezTo>
                  <a:cubicBezTo>
                    <a:pt x="77" y="28"/>
                    <a:pt x="77" y="28"/>
                    <a:pt x="77" y="28"/>
                  </a:cubicBezTo>
                  <a:cubicBezTo>
                    <a:pt x="77" y="28"/>
                    <a:pt x="77" y="28"/>
                    <a:pt x="77" y="28"/>
                  </a:cubicBezTo>
                  <a:cubicBezTo>
                    <a:pt x="77" y="28"/>
                    <a:pt x="76" y="28"/>
                    <a:pt x="75" y="28"/>
                  </a:cubicBezTo>
                  <a:close/>
                  <a:moveTo>
                    <a:pt x="98" y="48"/>
                  </a:moveTo>
                  <a:cubicBezTo>
                    <a:pt x="98" y="48"/>
                    <a:pt x="98" y="48"/>
                    <a:pt x="98" y="48"/>
                  </a:cubicBezTo>
                  <a:cubicBezTo>
                    <a:pt x="86" y="48"/>
                    <a:pt x="86" y="48"/>
                    <a:pt x="86" y="48"/>
                  </a:cubicBezTo>
                  <a:cubicBezTo>
                    <a:pt x="84" y="48"/>
                    <a:pt x="83" y="49"/>
                    <a:pt x="83" y="51"/>
                  </a:cubicBezTo>
                  <a:cubicBezTo>
                    <a:pt x="83" y="52"/>
                    <a:pt x="84" y="53"/>
                    <a:pt x="86" y="53"/>
                  </a:cubicBezTo>
                  <a:cubicBezTo>
                    <a:pt x="98" y="53"/>
                    <a:pt x="98" y="53"/>
                    <a:pt x="98" y="53"/>
                  </a:cubicBezTo>
                  <a:cubicBezTo>
                    <a:pt x="100" y="53"/>
                    <a:pt x="101" y="52"/>
                    <a:pt x="101" y="51"/>
                  </a:cubicBezTo>
                  <a:cubicBezTo>
                    <a:pt x="101" y="49"/>
                    <a:pt x="100" y="48"/>
                    <a:pt x="98" y="48"/>
                  </a:cubicBezTo>
                  <a:close/>
                  <a:moveTo>
                    <a:pt x="50" y="110"/>
                  </a:moveTo>
                  <a:cubicBezTo>
                    <a:pt x="52" y="110"/>
                    <a:pt x="52" y="110"/>
                    <a:pt x="52" y="110"/>
                  </a:cubicBezTo>
                  <a:cubicBezTo>
                    <a:pt x="60" y="110"/>
                    <a:pt x="66" y="104"/>
                    <a:pt x="66" y="96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70" y="71"/>
                    <a:pt x="73" y="67"/>
                    <a:pt x="75" y="63"/>
                  </a:cubicBezTo>
                  <a:cubicBezTo>
                    <a:pt x="75" y="39"/>
                    <a:pt x="75" y="39"/>
                    <a:pt x="75" y="39"/>
                  </a:cubicBezTo>
                  <a:cubicBezTo>
                    <a:pt x="71" y="29"/>
                    <a:pt x="61" y="23"/>
                    <a:pt x="50" y="23"/>
                  </a:cubicBezTo>
                  <a:cubicBezTo>
                    <a:pt x="50" y="29"/>
                    <a:pt x="50" y="29"/>
                    <a:pt x="50" y="29"/>
                  </a:cubicBezTo>
                  <a:cubicBezTo>
                    <a:pt x="56" y="29"/>
                    <a:pt x="62" y="31"/>
                    <a:pt x="66" y="35"/>
                  </a:cubicBezTo>
                  <a:cubicBezTo>
                    <a:pt x="70" y="39"/>
                    <a:pt x="72" y="45"/>
                    <a:pt x="72" y="51"/>
                  </a:cubicBezTo>
                  <a:cubicBezTo>
                    <a:pt x="72" y="59"/>
                    <a:pt x="68" y="66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1" y="70"/>
                    <a:pt x="60" y="71"/>
                    <a:pt x="60" y="72"/>
                  </a:cubicBezTo>
                  <a:cubicBezTo>
                    <a:pt x="60" y="85"/>
                    <a:pt x="60" y="85"/>
                    <a:pt x="60" y="85"/>
                  </a:cubicBezTo>
                  <a:cubicBezTo>
                    <a:pt x="50" y="85"/>
                    <a:pt x="50" y="85"/>
                    <a:pt x="50" y="85"/>
                  </a:cubicBezTo>
                  <a:cubicBezTo>
                    <a:pt x="50" y="110"/>
                    <a:pt x="50" y="110"/>
                    <a:pt x="50" y="110"/>
                  </a:cubicBezTo>
                  <a:close/>
                  <a:moveTo>
                    <a:pt x="75" y="22"/>
                  </a:move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4" y="28"/>
                    <a:pt x="74" y="28"/>
                  </a:cubicBezTo>
                  <a:cubicBezTo>
                    <a:pt x="72" y="27"/>
                    <a:pt x="72" y="25"/>
                    <a:pt x="74" y="24"/>
                  </a:cubicBezTo>
                  <a:cubicBezTo>
                    <a:pt x="75" y="22"/>
                    <a:pt x="75" y="22"/>
                    <a:pt x="75" y="22"/>
                  </a:cubicBezTo>
                  <a:close/>
                  <a:moveTo>
                    <a:pt x="75" y="73"/>
                  </a:moveTo>
                  <a:cubicBezTo>
                    <a:pt x="75" y="80"/>
                    <a:pt x="75" y="80"/>
                    <a:pt x="75" y="80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2" y="77"/>
                    <a:pt x="72" y="75"/>
                    <a:pt x="74" y="74"/>
                  </a:cubicBezTo>
                  <a:cubicBezTo>
                    <a:pt x="74" y="73"/>
                    <a:pt x="75" y="73"/>
                    <a:pt x="75" y="73"/>
                  </a:cubicBezTo>
                  <a:close/>
                  <a:moveTo>
                    <a:pt x="50" y="18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2" y="0"/>
                    <a:pt x="53" y="2"/>
                    <a:pt x="53" y="3"/>
                  </a:cubicBezTo>
                  <a:cubicBezTo>
                    <a:pt x="53" y="15"/>
                    <a:pt x="53" y="15"/>
                    <a:pt x="53" y="15"/>
                  </a:cubicBezTo>
                  <a:cubicBezTo>
                    <a:pt x="53" y="17"/>
                    <a:pt x="52" y="18"/>
                    <a:pt x="50" y="18"/>
                  </a:cubicBezTo>
                  <a:cubicBezTo>
                    <a:pt x="50" y="18"/>
                    <a:pt x="50" y="18"/>
                    <a:pt x="50" y="18"/>
                  </a:cubicBezTo>
                  <a:close/>
                  <a:moveTo>
                    <a:pt x="50" y="23"/>
                  </a:moveTo>
                  <a:cubicBezTo>
                    <a:pt x="39" y="23"/>
                    <a:pt x="30" y="29"/>
                    <a:pt x="25" y="39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27" y="68"/>
                    <a:pt x="31" y="71"/>
                    <a:pt x="35" y="74"/>
                  </a:cubicBezTo>
                  <a:cubicBezTo>
                    <a:pt x="35" y="96"/>
                    <a:pt x="35" y="96"/>
                    <a:pt x="35" y="96"/>
                  </a:cubicBezTo>
                  <a:cubicBezTo>
                    <a:pt x="35" y="104"/>
                    <a:pt x="41" y="110"/>
                    <a:pt x="49" y="110"/>
                  </a:cubicBezTo>
                  <a:cubicBezTo>
                    <a:pt x="50" y="110"/>
                    <a:pt x="50" y="110"/>
                    <a:pt x="50" y="110"/>
                  </a:cubicBezTo>
                  <a:cubicBezTo>
                    <a:pt x="50" y="85"/>
                    <a:pt x="50" y="85"/>
                    <a:pt x="50" y="85"/>
                  </a:cubicBezTo>
                  <a:cubicBezTo>
                    <a:pt x="41" y="85"/>
                    <a:pt x="41" y="85"/>
                    <a:pt x="41" y="85"/>
                  </a:cubicBezTo>
                  <a:cubicBezTo>
                    <a:pt x="41" y="72"/>
                    <a:pt x="41" y="72"/>
                    <a:pt x="41" y="72"/>
                  </a:cubicBezTo>
                  <a:cubicBezTo>
                    <a:pt x="41" y="71"/>
                    <a:pt x="40" y="71"/>
                    <a:pt x="39" y="70"/>
                  </a:cubicBezTo>
                  <a:cubicBezTo>
                    <a:pt x="33" y="66"/>
                    <a:pt x="28" y="59"/>
                    <a:pt x="28" y="51"/>
                  </a:cubicBezTo>
                  <a:cubicBezTo>
                    <a:pt x="28" y="45"/>
                    <a:pt x="30" y="39"/>
                    <a:pt x="34" y="35"/>
                  </a:cubicBezTo>
                  <a:cubicBezTo>
                    <a:pt x="39" y="31"/>
                    <a:pt x="44" y="29"/>
                    <a:pt x="50" y="29"/>
                  </a:cubicBezTo>
                  <a:cubicBezTo>
                    <a:pt x="50" y="23"/>
                    <a:pt x="50" y="23"/>
                    <a:pt x="50" y="23"/>
                  </a:cubicBezTo>
                  <a:close/>
                  <a:moveTo>
                    <a:pt x="50" y="0"/>
                  </a:moveTo>
                  <a:cubicBezTo>
                    <a:pt x="50" y="18"/>
                    <a:pt x="50" y="18"/>
                    <a:pt x="50" y="18"/>
                  </a:cubicBezTo>
                  <a:cubicBezTo>
                    <a:pt x="49" y="18"/>
                    <a:pt x="48" y="17"/>
                    <a:pt x="48" y="15"/>
                  </a:cubicBezTo>
                  <a:cubicBezTo>
                    <a:pt x="48" y="3"/>
                    <a:pt x="48" y="3"/>
                    <a:pt x="48" y="3"/>
                  </a:cubicBezTo>
                  <a:cubicBezTo>
                    <a:pt x="48" y="2"/>
                    <a:pt x="49" y="1"/>
                    <a:pt x="50" y="0"/>
                  </a:cubicBezTo>
                  <a:close/>
                  <a:moveTo>
                    <a:pt x="25" y="80"/>
                  </a:moveTo>
                  <a:cubicBezTo>
                    <a:pt x="25" y="73"/>
                    <a:pt x="25" y="73"/>
                    <a:pt x="25" y="73"/>
                  </a:cubicBezTo>
                  <a:cubicBezTo>
                    <a:pt x="26" y="73"/>
                    <a:pt x="27" y="73"/>
                    <a:pt x="27" y="74"/>
                  </a:cubicBezTo>
                  <a:cubicBezTo>
                    <a:pt x="28" y="75"/>
                    <a:pt x="28" y="77"/>
                    <a:pt x="27" y="78"/>
                  </a:cubicBezTo>
                  <a:cubicBezTo>
                    <a:pt x="25" y="80"/>
                    <a:pt x="25" y="80"/>
                    <a:pt x="25" y="80"/>
                  </a:cubicBezTo>
                  <a:close/>
                  <a:moveTo>
                    <a:pt x="25" y="28"/>
                  </a:moveTo>
                  <a:cubicBezTo>
                    <a:pt x="25" y="22"/>
                    <a:pt x="25" y="22"/>
                    <a:pt x="25" y="22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28" y="25"/>
                    <a:pt x="28" y="27"/>
                    <a:pt x="27" y="28"/>
                  </a:cubicBezTo>
                  <a:cubicBezTo>
                    <a:pt x="27" y="28"/>
                    <a:pt x="26" y="28"/>
                    <a:pt x="25" y="28"/>
                  </a:cubicBezTo>
                  <a:close/>
                  <a:moveTo>
                    <a:pt x="25" y="39"/>
                  </a:moveTo>
                  <a:cubicBezTo>
                    <a:pt x="23" y="42"/>
                    <a:pt x="22" y="46"/>
                    <a:pt x="22" y="51"/>
                  </a:cubicBezTo>
                  <a:cubicBezTo>
                    <a:pt x="22" y="55"/>
                    <a:pt x="23" y="59"/>
                    <a:pt x="25" y="63"/>
                  </a:cubicBezTo>
                  <a:cubicBezTo>
                    <a:pt x="25" y="39"/>
                    <a:pt x="25" y="39"/>
                    <a:pt x="25" y="39"/>
                  </a:cubicBezTo>
                  <a:close/>
                  <a:moveTo>
                    <a:pt x="25" y="22"/>
                  </a:moveTo>
                  <a:cubicBezTo>
                    <a:pt x="25" y="28"/>
                    <a:pt x="25" y="28"/>
                    <a:pt x="25" y="28"/>
                  </a:cubicBezTo>
                  <a:cubicBezTo>
                    <a:pt x="25" y="28"/>
                    <a:pt x="24" y="28"/>
                    <a:pt x="23" y="28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4" y="18"/>
                    <a:pt x="14" y="16"/>
                    <a:pt x="15" y="15"/>
                  </a:cubicBezTo>
                  <a:cubicBezTo>
                    <a:pt x="16" y="14"/>
                    <a:pt x="17" y="14"/>
                    <a:pt x="18" y="15"/>
                  </a:cubicBezTo>
                  <a:cubicBezTo>
                    <a:pt x="25" y="22"/>
                    <a:pt x="25" y="22"/>
                    <a:pt x="25" y="22"/>
                  </a:cubicBezTo>
                  <a:close/>
                  <a:moveTo>
                    <a:pt x="25" y="73"/>
                  </a:moveTo>
                  <a:cubicBezTo>
                    <a:pt x="25" y="80"/>
                    <a:pt x="25" y="80"/>
                    <a:pt x="25" y="80"/>
                  </a:cubicBezTo>
                  <a:cubicBezTo>
                    <a:pt x="18" y="86"/>
                    <a:pt x="18" y="86"/>
                    <a:pt x="18" y="86"/>
                  </a:cubicBezTo>
                  <a:cubicBezTo>
                    <a:pt x="17" y="87"/>
                    <a:pt x="16" y="87"/>
                    <a:pt x="15" y="86"/>
                  </a:cubicBezTo>
                  <a:cubicBezTo>
                    <a:pt x="14" y="85"/>
                    <a:pt x="14" y="84"/>
                    <a:pt x="15" y="83"/>
                  </a:cubicBezTo>
                  <a:cubicBezTo>
                    <a:pt x="23" y="74"/>
                    <a:pt x="23" y="74"/>
                    <a:pt x="23" y="74"/>
                  </a:cubicBezTo>
                  <a:cubicBezTo>
                    <a:pt x="23" y="74"/>
                    <a:pt x="23" y="74"/>
                    <a:pt x="23" y="74"/>
                  </a:cubicBezTo>
                  <a:cubicBezTo>
                    <a:pt x="24" y="74"/>
                    <a:pt x="25" y="73"/>
                    <a:pt x="25" y="73"/>
                  </a:cubicBezTo>
                  <a:close/>
                  <a:moveTo>
                    <a:pt x="18" y="51"/>
                  </a:moveTo>
                  <a:cubicBezTo>
                    <a:pt x="18" y="51"/>
                    <a:pt x="18" y="51"/>
                    <a:pt x="18" y="51"/>
                  </a:cubicBezTo>
                  <a:cubicBezTo>
                    <a:pt x="18" y="49"/>
                    <a:pt x="16" y="48"/>
                    <a:pt x="15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1" y="48"/>
                    <a:pt x="0" y="49"/>
                    <a:pt x="0" y="51"/>
                  </a:cubicBezTo>
                  <a:cubicBezTo>
                    <a:pt x="0" y="52"/>
                    <a:pt x="1" y="53"/>
                    <a:pt x="3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6" y="53"/>
                    <a:pt x="18" y="52"/>
                    <a:pt x="18" y="51"/>
                  </a:cubicBezTo>
                  <a:close/>
                </a:path>
              </a:pathLst>
            </a:custGeom>
            <a:solidFill>
              <a:schemeClr val="dk1">
                <a:lumMod val="100000"/>
              </a:schemeClr>
            </a:solidFill>
            <a:ln>
              <a:noFill/>
            </a:ln>
            <a:extLst/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33">
                <a:defRPr/>
              </a:pPr>
              <a:endParaRPr lang="id-ID" sz="1349" kern="0">
                <a:solidFill>
                  <a:prstClr val="black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140" name="Freeform 94">
              <a:extLst>
                <a:ext uri="{FF2B5EF4-FFF2-40B4-BE49-F238E27FC236}">
                  <a16:creationId xmlns:a16="http://schemas.microsoft.com/office/drawing/2014/main" id="{0F81430F-4C55-49AD-BF65-AA933E4A74B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0178" y="2260367"/>
              <a:ext cx="47613" cy="45232"/>
            </a:xfrm>
            <a:custGeom>
              <a:avLst/>
              <a:gdLst>
                <a:gd name="T0" fmla="*/ 28 w 29"/>
                <a:gd name="T1" fmla="*/ 16 h 28"/>
                <a:gd name="T2" fmla="*/ 12 w 29"/>
                <a:gd name="T3" fmla="*/ 27 h 28"/>
                <a:gd name="T4" fmla="*/ 1 w 29"/>
                <a:gd name="T5" fmla="*/ 12 h 28"/>
                <a:gd name="T6" fmla="*/ 17 w 29"/>
                <a:gd name="T7" fmla="*/ 1 h 28"/>
                <a:gd name="T8" fmla="*/ 28 w 29"/>
                <a:gd name="T9" fmla="*/ 1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28">
                  <a:moveTo>
                    <a:pt x="28" y="16"/>
                  </a:moveTo>
                  <a:cubicBezTo>
                    <a:pt x="26" y="23"/>
                    <a:pt x="19" y="28"/>
                    <a:pt x="12" y="27"/>
                  </a:cubicBezTo>
                  <a:cubicBezTo>
                    <a:pt x="5" y="26"/>
                    <a:pt x="0" y="19"/>
                    <a:pt x="1" y="12"/>
                  </a:cubicBezTo>
                  <a:cubicBezTo>
                    <a:pt x="3" y="4"/>
                    <a:pt x="10" y="0"/>
                    <a:pt x="17" y="1"/>
                  </a:cubicBezTo>
                  <a:cubicBezTo>
                    <a:pt x="24" y="2"/>
                    <a:pt x="29" y="9"/>
                    <a:pt x="28" y="16"/>
                  </a:cubicBezTo>
                  <a:close/>
                </a:path>
              </a:pathLst>
            </a:custGeom>
            <a:solidFill>
              <a:schemeClr val="dk1">
                <a:lumMod val="100000"/>
              </a:schemeClr>
            </a:solidFill>
            <a:ln>
              <a:noFill/>
            </a:ln>
            <a:extLst/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33">
                <a:defRPr/>
              </a:pPr>
              <a:endParaRPr lang="id-ID" sz="1349" kern="0">
                <a:solidFill>
                  <a:prstClr val="black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141" name="Freeform 95">
              <a:extLst>
                <a:ext uri="{FF2B5EF4-FFF2-40B4-BE49-F238E27FC236}">
                  <a16:creationId xmlns:a16="http://schemas.microsoft.com/office/drawing/2014/main" id="{A5228E03-7665-4818-ADB9-67AEA139FC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9465" y="2123481"/>
              <a:ext cx="44042" cy="147599"/>
            </a:xfrm>
            <a:custGeom>
              <a:avLst/>
              <a:gdLst>
                <a:gd name="T0" fmla="*/ 27 w 27"/>
                <a:gd name="T1" fmla="*/ 90 h 91"/>
                <a:gd name="T2" fmla="*/ 12 w 27"/>
                <a:gd name="T3" fmla="*/ 14 h 91"/>
                <a:gd name="T4" fmla="*/ 1 w 27"/>
                <a:gd name="T5" fmla="*/ 0 h 91"/>
                <a:gd name="T6" fmla="*/ 17 w 27"/>
                <a:gd name="T7" fmla="*/ 91 h 91"/>
                <a:gd name="T8" fmla="*/ 27 w 27"/>
                <a:gd name="T9" fmla="*/ 9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91">
                  <a:moveTo>
                    <a:pt x="27" y="90"/>
                  </a:moveTo>
                  <a:cubicBezTo>
                    <a:pt x="27" y="90"/>
                    <a:pt x="12" y="14"/>
                    <a:pt x="12" y="14"/>
                  </a:cubicBezTo>
                  <a:cubicBezTo>
                    <a:pt x="12" y="14"/>
                    <a:pt x="3" y="0"/>
                    <a:pt x="1" y="0"/>
                  </a:cubicBezTo>
                  <a:cubicBezTo>
                    <a:pt x="0" y="0"/>
                    <a:pt x="17" y="91"/>
                    <a:pt x="17" y="91"/>
                  </a:cubicBezTo>
                  <a:lnTo>
                    <a:pt x="27" y="90"/>
                  </a:lnTo>
                  <a:close/>
                </a:path>
              </a:pathLst>
            </a:custGeom>
            <a:solidFill>
              <a:schemeClr val="dk1">
                <a:lumMod val="100000"/>
              </a:schemeClr>
            </a:solidFill>
            <a:ln>
              <a:noFill/>
            </a:ln>
            <a:extLst/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33">
                <a:defRPr/>
              </a:pPr>
              <a:endParaRPr lang="id-ID" sz="1349" kern="0">
                <a:solidFill>
                  <a:prstClr val="black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142" name="Freeform 96">
              <a:extLst>
                <a:ext uri="{FF2B5EF4-FFF2-40B4-BE49-F238E27FC236}">
                  <a16:creationId xmlns:a16="http://schemas.microsoft.com/office/drawing/2014/main" id="{FFB9B0CF-54ED-4267-8946-4C341D936E7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0414" y="2147287"/>
              <a:ext cx="95225" cy="127364"/>
            </a:xfrm>
            <a:custGeom>
              <a:avLst/>
              <a:gdLst>
                <a:gd name="T0" fmla="*/ 1 w 80"/>
                <a:gd name="T1" fmla="*/ 99 h 107"/>
                <a:gd name="T2" fmla="*/ 60 w 80"/>
                <a:gd name="T3" fmla="*/ 13 h 107"/>
                <a:gd name="T4" fmla="*/ 80 w 80"/>
                <a:gd name="T5" fmla="*/ 0 h 107"/>
                <a:gd name="T6" fmla="*/ 71 w 80"/>
                <a:gd name="T7" fmla="*/ 21 h 107"/>
                <a:gd name="T8" fmla="*/ 12 w 80"/>
                <a:gd name="T9" fmla="*/ 107 h 107"/>
                <a:gd name="T10" fmla="*/ 0 w 80"/>
                <a:gd name="T11" fmla="*/ 100 h 107"/>
                <a:gd name="T12" fmla="*/ 1 w 80"/>
                <a:gd name="T13" fmla="*/ 99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107">
                  <a:moveTo>
                    <a:pt x="1" y="99"/>
                  </a:moveTo>
                  <a:lnTo>
                    <a:pt x="60" y="13"/>
                  </a:lnTo>
                  <a:lnTo>
                    <a:pt x="80" y="0"/>
                  </a:lnTo>
                  <a:lnTo>
                    <a:pt x="71" y="21"/>
                  </a:lnTo>
                  <a:lnTo>
                    <a:pt x="12" y="107"/>
                  </a:lnTo>
                  <a:lnTo>
                    <a:pt x="0" y="100"/>
                  </a:lnTo>
                  <a:lnTo>
                    <a:pt x="1" y="99"/>
                  </a:lnTo>
                  <a:close/>
                </a:path>
              </a:pathLst>
            </a:custGeom>
            <a:solidFill>
              <a:schemeClr val="dk1">
                <a:lumMod val="100000"/>
              </a:schemeClr>
            </a:solidFill>
            <a:ln>
              <a:noFill/>
            </a:ln>
            <a:extLst/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33">
                <a:defRPr/>
              </a:pPr>
              <a:endParaRPr lang="id-ID" sz="1349" kern="0">
                <a:solidFill>
                  <a:prstClr val="black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143" name="Freeform 97">
              <a:extLst>
                <a:ext uri="{FF2B5EF4-FFF2-40B4-BE49-F238E27FC236}">
                  <a16:creationId xmlns:a16="http://schemas.microsoft.com/office/drawing/2014/main" id="{032A081B-CBC7-4F32-8EF8-CBD38F82642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2082" y="2294886"/>
              <a:ext cx="11903" cy="23806"/>
            </a:xfrm>
            <a:custGeom>
              <a:avLst/>
              <a:gdLst>
                <a:gd name="T0" fmla="*/ 2 w 7"/>
                <a:gd name="T1" fmla="*/ 3 h 15"/>
                <a:gd name="T2" fmla="*/ 5 w 7"/>
                <a:gd name="T3" fmla="*/ 1 h 15"/>
                <a:gd name="T4" fmla="*/ 7 w 7"/>
                <a:gd name="T5" fmla="*/ 3 h 15"/>
                <a:gd name="T6" fmla="*/ 5 w 7"/>
                <a:gd name="T7" fmla="*/ 13 h 15"/>
                <a:gd name="T8" fmla="*/ 3 w 7"/>
                <a:gd name="T9" fmla="*/ 15 h 15"/>
                <a:gd name="T10" fmla="*/ 1 w 7"/>
                <a:gd name="T11" fmla="*/ 12 h 15"/>
                <a:gd name="T12" fmla="*/ 2 w 7"/>
                <a:gd name="T13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15">
                  <a:moveTo>
                    <a:pt x="2" y="3"/>
                  </a:moveTo>
                  <a:cubicBezTo>
                    <a:pt x="3" y="1"/>
                    <a:pt x="4" y="0"/>
                    <a:pt x="5" y="1"/>
                  </a:cubicBezTo>
                  <a:cubicBezTo>
                    <a:pt x="6" y="1"/>
                    <a:pt x="7" y="2"/>
                    <a:pt x="7" y="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4"/>
                    <a:pt x="4" y="15"/>
                    <a:pt x="3" y="15"/>
                  </a:cubicBezTo>
                  <a:cubicBezTo>
                    <a:pt x="1" y="15"/>
                    <a:pt x="0" y="13"/>
                    <a:pt x="1" y="12"/>
                  </a:cubicBezTo>
                  <a:lnTo>
                    <a:pt x="2" y="3"/>
                  </a:lnTo>
                  <a:close/>
                </a:path>
              </a:pathLst>
            </a:custGeom>
            <a:solidFill>
              <a:schemeClr val="dk1">
                <a:lumMod val="100000"/>
              </a:schemeClr>
            </a:solidFill>
            <a:ln>
              <a:noFill/>
            </a:ln>
            <a:extLst/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33">
                <a:defRPr/>
              </a:pPr>
              <a:endParaRPr lang="id-ID" sz="1349" kern="0">
                <a:solidFill>
                  <a:prstClr val="black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144" name="Freeform 98">
              <a:extLst>
                <a:ext uri="{FF2B5EF4-FFF2-40B4-BE49-F238E27FC236}">
                  <a16:creationId xmlns:a16="http://schemas.microsoft.com/office/drawing/2014/main" id="{02DD74DD-B163-486D-92C6-F786435610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3992" y="1089097"/>
              <a:ext cx="165454" cy="177357"/>
            </a:xfrm>
            <a:custGeom>
              <a:avLst/>
              <a:gdLst>
                <a:gd name="T0" fmla="*/ 78 w 101"/>
                <a:gd name="T1" fmla="*/ 50 h 109"/>
                <a:gd name="T2" fmla="*/ 76 w 101"/>
                <a:gd name="T3" fmla="*/ 62 h 109"/>
                <a:gd name="T4" fmla="*/ 76 w 101"/>
                <a:gd name="T5" fmla="*/ 73 h 109"/>
                <a:gd name="T6" fmla="*/ 78 w 101"/>
                <a:gd name="T7" fmla="*/ 73 h 109"/>
                <a:gd name="T8" fmla="*/ 86 w 101"/>
                <a:gd name="T9" fmla="*/ 86 h 109"/>
                <a:gd name="T10" fmla="*/ 76 w 101"/>
                <a:gd name="T11" fmla="*/ 79 h 109"/>
                <a:gd name="T12" fmla="*/ 76 w 101"/>
                <a:gd name="T13" fmla="*/ 22 h 109"/>
                <a:gd name="T14" fmla="*/ 86 w 101"/>
                <a:gd name="T15" fmla="*/ 15 h 109"/>
                <a:gd name="T16" fmla="*/ 78 w 101"/>
                <a:gd name="T17" fmla="*/ 27 h 109"/>
                <a:gd name="T18" fmla="*/ 76 w 101"/>
                <a:gd name="T19" fmla="*/ 28 h 109"/>
                <a:gd name="T20" fmla="*/ 99 w 101"/>
                <a:gd name="T21" fmla="*/ 48 h 109"/>
                <a:gd name="T22" fmla="*/ 84 w 101"/>
                <a:gd name="T23" fmla="*/ 50 h 109"/>
                <a:gd name="T24" fmla="*/ 99 w 101"/>
                <a:gd name="T25" fmla="*/ 53 h 109"/>
                <a:gd name="T26" fmla="*/ 99 w 101"/>
                <a:gd name="T27" fmla="*/ 48 h 109"/>
                <a:gd name="T28" fmla="*/ 53 w 101"/>
                <a:gd name="T29" fmla="*/ 109 h 109"/>
                <a:gd name="T30" fmla="*/ 66 w 101"/>
                <a:gd name="T31" fmla="*/ 73 h 109"/>
                <a:gd name="T32" fmla="*/ 76 w 101"/>
                <a:gd name="T33" fmla="*/ 38 h 109"/>
                <a:gd name="T34" fmla="*/ 51 w 101"/>
                <a:gd name="T35" fmla="*/ 28 h 109"/>
                <a:gd name="T36" fmla="*/ 73 w 101"/>
                <a:gd name="T37" fmla="*/ 50 h 109"/>
                <a:gd name="T38" fmla="*/ 62 w 101"/>
                <a:gd name="T39" fmla="*/ 69 h 109"/>
                <a:gd name="T40" fmla="*/ 61 w 101"/>
                <a:gd name="T41" fmla="*/ 84 h 109"/>
                <a:gd name="T42" fmla="*/ 51 w 101"/>
                <a:gd name="T43" fmla="*/ 109 h 109"/>
                <a:gd name="T44" fmla="*/ 76 w 101"/>
                <a:gd name="T45" fmla="*/ 28 h 109"/>
                <a:gd name="T46" fmla="*/ 74 w 101"/>
                <a:gd name="T47" fmla="*/ 23 h 109"/>
                <a:gd name="T48" fmla="*/ 76 w 101"/>
                <a:gd name="T49" fmla="*/ 73 h 109"/>
                <a:gd name="T50" fmla="*/ 74 w 101"/>
                <a:gd name="T51" fmla="*/ 77 h 109"/>
                <a:gd name="T52" fmla="*/ 76 w 101"/>
                <a:gd name="T53" fmla="*/ 73 h 109"/>
                <a:gd name="T54" fmla="*/ 51 w 101"/>
                <a:gd name="T55" fmla="*/ 0 h 109"/>
                <a:gd name="T56" fmla="*/ 53 w 101"/>
                <a:gd name="T57" fmla="*/ 2 h 109"/>
                <a:gd name="T58" fmla="*/ 51 w 101"/>
                <a:gd name="T59" fmla="*/ 17 h 109"/>
                <a:gd name="T60" fmla="*/ 51 w 101"/>
                <a:gd name="T61" fmla="*/ 22 h 109"/>
                <a:gd name="T62" fmla="*/ 26 w 101"/>
                <a:gd name="T63" fmla="*/ 62 h 109"/>
                <a:gd name="T64" fmla="*/ 35 w 101"/>
                <a:gd name="T65" fmla="*/ 95 h 109"/>
                <a:gd name="T66" fmla="*/ 51 w 101"/>
                <a:gd name="T67" fmla="*/ 109 h 109"/>
                <a:gd name="T68" fmla="*/ 41 w 101"/>
                <a:gd name="T69" fmla="*/ 84 h 109"/>
                <a:gd name="T70" fmla="*/ 40 w 101"/>
                <a:gd name="T71" fmla="*/ 69 h 109"/>
                <a:gd name="T72" fmla="*/ 35 w 101"/>
                <a:gd name="T73" fmla="*/ 35 h 109"/>
                <a:gd name="T74" fmla="*/ 51 w 101"/>
                <a:gd name="T75" fmla="*/ 22 h 109"/>
                <a:gd name="T76" fmla="*/ 51 w 101"/>
                <a:gd name="T77" fmla="*/ 17 h 109"/>
                <a:gd name="T78" fmla="*/ 48 w 101"/>
                <a:gd name="T79" fmla="*/ 2 h 109"/>
                <a:gd name="T80" fmla="*/ 26 w 101"/>
                <a:gd name="T81" fmla="*/ 79 h 109"/>
                <a:gd name="T82" fmla="*/ 28 w 101"/>
                <a:gd name="T83" fmla="*/ 73 h 109"/>
                <a:gd name="T84" fmla="*/ 26 w 101"/>
                <a:gd name="T85" fmla="*/ 79 h 109"/>
                <a:gd name="T86" fmla="*/ 26 w 101"/>
                <a:gd name="T87" fmla="*/ 21 h 109"/>
                <a:gd name="T88" fmla="*/ 28 w 101"/>
                <a:gd name="T89" fmla="*/ 27 h 109"/>
                <a:gd name="T90" fmla="*/ 26 w 101"/>
                <a:gd name="T91" fmla="*/ 38 h 109"/>
                <a:gd name="T92" fmla="*/ 26 w 101"/>
                <a:gd name="T93" fmla="*/ 62 h 109"/>
                <a:gd name="T94" fmla="*/ 26 w 101"/>
                <a:gd name="T95" fmla="*/ 21 h 109"/>
                <a:gd name="T96" fmla="*/ 24 w 101"/>
                <a:gd name="T97" fmla="*/ 27 h 109"/>
                <a:gd name="T98" fmla="*/ 15 w 101"/>
                <a:gd name="T99" fmla="*/ 18 h 109"/>
                <a:gd name="T100" fmla="*/ 19 w 101"/>
                <a:gd name="T101" fmla="*/ 15 h 109"/>
                <a:gd name="T102" fmla="*/ 26 w 101"/>
                <a:gd name="T103" fmla="*/ 73 h 109"/>
                <a:gd name="T104" fmla="*/ 19 w 101"/>
                <a:gd name="T105" fmla="*/ 86 h 109"/>
                <a:gd name="T106" fmla="*/ 15 w 101"/>
                <a:gd name="T107" fmla="*/ 82 h 109"/>
                <a:gd name="T108" fmla="*/ 24 w 101"/>
                <a:gd name="T109" fmla="*/ 73 h 109"/>
                <a:gd name="T110" fmla="*/ 18 w 101"/>
                <a:gd name="T111" fmla="*/ 50 h 109"/>
                <a:gd name="T112" fmla="*/ 15 w 101"/>
                <a:gd name="T113" fmla="*/ 48 h 109"/>
                <a:gd name="T114" fmla="*/ 0 w 101"/>
                <a:gd name="T115" fmla="*/ 50 h 109"/>
                <a:gd name="T116" fmla="*/ 15 w 101"/>
                <a:gd name="T117" fmla="*/ 53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01" h="109">
                  <a:moveTo>
                    <a:pt x="76" y="62"/>
                  </a:moveTo>
                  <a:cubicBezTo>
                    <a:pt x="78" y="58"/>
                    <a:pt x="78" y="54"/>
                    <a:pt x="78" y="50"/>
                  </a:cubicBezTo>
                  <a:cubicBezTo>
                    <a:pt x="78" y="46"/>
                    <a:pt x="78" y="42"/>
                    <a:pt x="76" y="38"/>
                  </a:cubicBezTo>
                  <a:cubicBezTo>
                    <a:pt x="76" y="62"/>
                    <a:pt x="76" y="62"/>
                    <a:pt x="76" y="62"/>
                  </a:cubicBezTo>
                  <a:close/>
                  <a:moveTo>
                    <a:pt x="76" y="79"/>
                  </a:moveTo>
                  <a:cubicBezTo>
                    <a:pt x="76" y="73"/>
                    <a:pt x="76" y="73"/>
                    <a:pt x="76" y="73"/>
                  </a:cubicBezTo>
                  <a:cubicBezTo>
                    <a:pt x="77" y="73"/>
                    <a:pt x="77" y="73"/>
                    <a:pt x="78" y="73"/>
                  </a:cubicBezTo>
                  <a:cubicBezTo>
                    <a:pt x="78" y="73"/>
                    <a:pt x="78" y="73"/>
                    <a:pt x="78" y="73"/>
                  </a:cubicBezTo>
                  <a:cubicBezTo>
                    <a:pt x="86" y="82"/>
                    <a:pt x="86" y="82"/>
                    <a:pt x="86" y="82"/>
                  </a:cubicBezTo>
                  <a:cubicBezTo>
                    <a:pt x="87" y="83"/>
                    <a:pt x="87" y="85"/>
                    <a:pt x="86" y="86"/>
                  </a:cubicBezTo>
                  <a:cubicBezTo>
                    <a:pt x="85" y="87"/>
                    <a:pt x="84" y="87"/>
                    <a:pt x="83" y="86"/>
                  </a:cubicBezTo>
                  <a:cubicBezTo>
                    <a:pt x="76" y="79"/>
                    <a:pt x="76" y="79"/>
                    <a:pt x="76" y="79"/>
                  </a:cubicBezTo>
                  <a:close/>
                  <a:moveTo>
                    <a:pt x="76" y="28"/>
                  </a:moveTo>
                  <a:cubicBezTo>
                    <a:pt x="76" y="22"/>
                    <a:pt x="76" y="22"/>
                    <a:pt x="76" y="22"/>
                  </a:cubicBezTo>
                  <a:cubicBezTo>
                    <a:pt x="83" y="15"/>
                    <a:pt x="83" y="15"/>
                    <a:pt x="83" y="15"/>
                  </a:cubicBezTo>
                  <a:cubicBezTo>
                    <a:pt x="84" y="14"/>
                    <a:pt x="85" y="14"/>
                    <a:pt x="86" y="15"/>
                  </a:cubicBezTo>
                  <a:cubicBezTo>
                    <a:pt x="87" y="16"/>
                    <a:pt x="87" y="17"/>
                    <a:pt x="86" y="18"/>
                  </a:cubicBezTo>
                  <a:cubicBezTo>
                    <a:pt x="78" y="27"/>
                    <a:pt x="78" y="27"/>
                    <a:pt x="78" y="27"/>
                  </a:cubicBezTo>
                  <a:cubicBezTo>
                    <a:pt x="78" y="27"/>
                    <a:pt x="78" y="27"/>
                    <a:pt x="78" y="27"/>
                  </a:cubicBezTo>
                  <a:cubicBezTo>
                    <a:pt x="77" y="28"/>
                    <a:pt x="77" y="28"/>
                    <a:pt x="76" y="28"/>
                  </a:cubicBezTo>
                  <a:close/>
                  <a:moveTo>
                    <a:pt x="99" y="48"/>
                  </a:moveTo>
                  <a:cubicBezTo>
                    <a:pt x="99" y="48"/>
                    <a:pt x="99" y="48"/>
                    <a:pt x="99" y="48"/>
                  </a:cubicBezTo>
                  <a:cubicBezTo>
                    <a:pt x="86" y="48"/>
                    <a:pt x="86" y="48"/>
                    <a:pt x="86" y="48"/>
                  </a:cubicBezTo>
                  <a:cubicBezTo>
                    <a:pt x="85" y="48"/>
                    <a:pt x="84" y="49"/>
                    <a:pt x="84" y="50"/>
                  </a:cubicBezTo>
                  <a:cubicBezTo>
                    <a:pt x="84" y="52"/>
                    <a:pt x="85" y="53"/>
                    <a:pt x="86" y="53"/>
                  </a:cubicBezTo>
                  <a:cubicBezTo>
                    <a:pt x="99" y="53"/>
                    <a:pt x="99" y="53"/>
                    <a:pt x="99" y="53"/>
                  </a:cubicBezTo>
                  <a:cubicBezTo>
                    <a:pt x="100" y="53"/>
                    <a:pt x="101" y="52"/>
                    <a:pt x="101" y="50"/>
                  </a:cubicBezTo>
                  <a:cubicBezTo>
                    <a:pt x="101" y="49"/>
                    <a:pt x="100" y="48"/>
                    <a:pt x="99" y="48"/>
                  </a:cubicBezTo>
                  <a:close/>
                  <a:moveTo>
                    <a:pt x="51" y="109"/>
                  </a:moveTo>
                  <a:cubicBezTo>
                    <a:pt x="53" y="109"/>
                    <a:pt x="53" y="109"/>
                    <a:pt x="53" y="109"/>
                  </a:cubicBezTo>
                  <a:cubicBezTo>
                    <a:pt x="60" y="109"/>
                    <a:pt x="66" y="103"/>
                    <a:pt x="66" y="95"/>
                  </a:cubicBezTo>
                  <a:cubicBezTo>
                    <a:pt x="66" y="73"/>
                    <a:pt x="66" y="73"/>
                    <a:pt x="66" y="73"/>
                  </a:cubicBezTo>
                  <a:cubicBezTo>
                    <a:pt x="70" y="70"/>
                    <a:pt x="74" y="67"/>
                    <a:pt x="76" y="62"/>
                  </a:cubicBezTo>
                  <a:cubicBezTo>
                    <a:pt x="76" y="38"/>
                    <a:pt x="76" y="38"/>
                    <a:pt x="76" y="38"/>
                  </a:cubicBezTo>
                  <a:cubicBezTo>
                    <a:pt x="71" y="29"/>
                    <a:pt x="62" y="22"/>
                    <a:pt x="51" y="22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7" y="28"/>
                    <a:pt x="62" y="31"/>
                    <a:pt x="66" y="35"/>
                  </a:cubicBezTo>
                  <a:cubicBezTo>
                    <a:pt x="70" y="39"/>
                    <a:pt x="73" y="44"/>
                    <a:pt x="73" y="50"/>
                  </a:cubicBezTo>
                  <a:cubicBezTo>
                    <a:pt x="73" y="58"/>
                    <a:pt x="68" y="65"/>
                    <a:pt x="62" y="69"/>
                  </a:cubicBezTo>
                  <a:cubicBezTo>
                    <a:pt x="62" y="69"/>
                    <a:pt x="62" y="69"/>
                    <a:pt x="62" y="69"/>
                  </a:cubicBezTo>
                  <a:cubicBezTo>
                    <a:pt x="61" y="70"/>
                    <a:pt x="61" y="71"/>
                    <a:pt x="61" y="72"/>
                  </a:cubicBezTo>
                  <a:cubicBezTo>
                    <a:pt x="61" y="84"/>
                    <a:pt x="61" y="84"/>
                    <a:pt x="61" y="84"/>
                  </a:cubicBezTo>
                  <a:cubicBezTo>
                    <a:pt x="51" y="84"/>
                    <a:pt x="51" y="84"/>
                    <a:pt x="51" y="84"/>
                  </a:cubicBezTo>
                  <a:cubicBezTo>
                    <a:pt x="51" y="109"/>
                    <a:pt x="51" y="109"/>
                    <a:pt x="51" y="109"/>
                  </a:cubicBezTo>
                  <a:close/>
                  <a:moveTo>
                    <a:pt x="76" y="22"/>
                  </a:moveTo>
                  <a:cubicBezTo>
                    <a:pt x="76" y="28"/>
                    <a:pt x="76" y="28"/>
                    <a:pt x="76" y="28"/>
                  </a:cubicBezTo>
                  <a:cubicBezTo>
                    <a:pt x="75" y="28"/>
                    <a:pt x="75" y="28"/>
                    <a:pt x="74" y="27"/>
                  </a:cubicBezTo>
                  <a:cubicBezTo>
                    <a:pt x="73" y="26"/>
                    <a:pt x="73" y="24"/>
                    <a:pt x="74" y="23"/>
                  </a:cubicBezTo>
                  <a:cubicBezTo>
                    <a:pt x="76" y="22"/>
                    <a:pt x="76" y="22"/>
                    <a:pt x="76" y="22"/>
                  </a:cubicBezTo>
                  <a:close/>
                  <a:moveTo>
                    <a:pt x="76" y="73"/>
                  </a:moveTo>
                  <a:cubicBezTo>
                    <a:pt x="76" y="79"/>
                    <a:pt x="76" y="79"/>
                    <a:pt x="76" y="79"/>
                  </a:cubicBezTo>
                  <a:cubicBezTo>
                    <a:pt x="74" y="77"/>
                    <a:pt x="74" y="77"/>
                    <a:pt x="74" y="77"/>
                  </a:cubicBezTo>
                  <a:cubicBezTo>
                    <a:pt x="73" y="76"/>
                    <a:pt x="73" y="74"/>
                    <a:pt x="74" y="73"/>
                  </a:cubicBezTo>
                  <a:cubicBezTo>
                    <a:pt x="75" y="73"/>
                    <a:pt x="75" y="73"/>
                    <a:pt x="76" y="73"/>
                  </a:cubicBezTo>
                  <a:close/>
                  <a:moveTo>
                    <a:pt x="51" y="17"/>
                  </a:moveTo>
                  <a:cubicBezTo>
                    <a:pt x="51" y="0"/>
                    <a:pt x="51" y="0"/>
                    <a:pt x="51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2" y="0"/>
                    <a:pt x="53" y="1"/>
                    <a:pt x="53" y="2"/>
                  </a:cubicBezTo>
                  <a:cubicBezTo>
                    <a:pt x="53" y="15"/>
                    <a:pt x="53" y="15"/>
                    <a:pt x="53" y="15"/>
                  </a:cubicBezTo>
                  <a:cubicBezTo>
                    <a:pt x="53" y="16"/>
                    <a:pt x="52" y="17"/>
                    <a:pt x="51" y="17"/>
                  </a:cubicBezTo>
                  <a:cubicBezTo>
                    <a:pt x="51" y="17"/>
                    <a:pt x="51" y="17"/>
                    <a:pt x="51" y="17"/>
                  </a:cubicBezTo>
                  <a:close/>
                  <a:moveTo>
                    <a:pt x="51" y="22"/>
                  </a:moveTo>
                  <a:cubicBezTo>
                    <a:pt x="40" y="22"/>
                    <a:pt x="30" y="29"/>
                    <a:pt x="26" y="38"/>
                  </a:cubicBezTo>
                  <a:cubicBezTo>
                    <a:pt x="26" y="62"/>
                    <a:pt x="26" y="62"/>
                    <a:pt x="26" y="62"/>
                  </a:cubicBezTo>
                  <a:cubicBezTo>
                    <a:pt x="28" y="67"/>
                    <a:pt x="31" y="71"/>
                    <a:pt x="35" y="74"/>
                  </a:cubicBezTo>
                  <a:cubicBezTo>
                    <a:pt x="35" y="95"/>
                    <a:pt x="35" y="95"/>
                    <a:pt x="35" y="95"/>
                  </a:cubicBezTo>
                  <a:cubicBezTo>
                    <a:pt x="35" y="103"/>
                    <a:pt x="42" y="109"/>
                    <a:pt x="49" y="109"/>
                  </a:cubicBezTo>
                  <a:cubicBezTo>
                    <a:pt x="51" y="109"/>
                    <a:pt x="51" y="109"/>
                    <a:pt x="51" y="109"/>
                  </a:cubicBezTo>
                  <a:cubicBezTo>
                    <a:pt x="51" y="84"/>
                    <a:pt x="51" y="84"/>
                    <a:pt x="51" y="84"/>
                  </a:cubicBezTo>
                  <a:cubicBezTo>
                    <a:pt x="41" y="84"/>
                    <a:pt x="41" y="84"/>
                    <a:pt x="41" y="84"/>
                  </a:cubicBezTo>
                  <a:cubicBezTo>
                    <a:pt x="41" y="72"/>
                    <a:pt x="41" y="72"/>
                    <a:pt x="41" y="72"/>
                  </a:cubicBezTo>
                  <a:cubicBezTo>
                    <a:pt x="41" y="71"/>
                    <a:pt x="41" y="70"/>
                    <a:pt x="40" y="69"/>
                  </a:cubicBezTo>
                  <a:cubicBezTo>
                    <a:pt x="33" y="66"/>
                    <a:pt x="28" y="58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9" y="31"/>
                    <a:pt x="44" y="28"/>
                    <a:pt x="51" y="28"/>
                  </a:cubicBezTo>
                  <a:cubicBezTo>
                    <a:pt x="51" y="22"/>
                    <a:pt x="51" y="22"/>
                    <a:pt x="51" y="22"/>
                  </a:cubicBezTo>
                  <a:close/>
                  <a:moveTo>
                    <a:pt x="51" y="0"/>
                  </a:moveTo>
                  <a:cubicBezTo>
                    <a:pt x="51" y="17"/>
                    <a:pt x="51" y="17"/>
                    <a:pt x="51" y="17"/>
                  </a:cubicBezTo>
                  <a:cubicBezTo>
                    <a:pt x="49" y="17"/>
                    <a:pt x="48" y="16"/>
                    <a:pt x="48" y="15"/>
                  </a:cubicBezTo>
                  <a:cubicBezTo>
                    <a:pt x="48" y="2"/>
                    <a:pt x="48" y="2"/>
                    <a:pt x="48" y="2"/>
                  </a:cubicBezTo>
                  <a:cubicBezTo>
                    <a:pt x="48" y="1"/>
                    <a:pt x="49" y="0"/>
                    <a:pt x="51" y="0"/>
                  </a:cubicBezTo>
                  <a:close/>
                  <a:moveTo>
                    <a:pt x="26" y="79"/>
                  </a:moveTo>
                  <a:cubicBezTo>
                    <a:pt x="26" y="73"/>
                    <a:pt x="26" y="73"/>
                    <a:pt x="26" y="73"/>
                  </a:cubicBezTo>
                  <a:cubicBezTo>
                    <a:pt x="26" y="73"/>
                    <a:pt x="27" y="73"/>
                    <a:pt x="28" y="73"/>
                  </a:cubicBezTo>
                  <a:cubicBezTo>
                    <a:pt x="29" y="74"/>
                    <a:pt x="29" y="76"/>
                    <a:pt x="28" y="77"/>
                  </a:cubicBezTo>
                  <a:cubicBezTo>
                    <a:pt x="26" y="79"/>
                    <a:pt x="26" y="79"/>
                    <a:pt x="26" y="79"/>
                  </a:cubicBezTo>
                  <a:close/>
                  <a:moveTo>
                    <a:pt x="26" y="28"/>
                  </a:moveTo>
                  <a:cubicBezTo>
                    <a:pt x="26" y="21"/>
                    <a:pt x="26" y="21"/>
                    <a:pt x="26" y="21"/>
                  </a:cubicBezTo>
                  <a:cubicBezTo>
                    <a:pt x="28" y="23"/>
                    <a:pt x="28" y="23"/>
                    <a:pt x="28" y="23"/>
                  </a:cubicBezTo>
                  <a:cubicBezTo>
                    <a:pt x="29" y="24"/>
                    <a:pt x="29" y="26"/>
                    <a:pt x="28" y="27"/>
                  </a:cubicBezTo>
                  <a:cubicBezTo>
                    <a:pt x="27" y="28"/>
                    <a:pt x="26" y="28"/>
                    <a:pt x="26" y="28"/>
                  </a:cubicBezTo>
                  <a:close/>
                  <a:moveTo>
                    <a:pt x="26" y="38"/>
                  </a:moveTo>
                  <a:cubicBezTo>
                    <a:pt x="24" y="42"/>
                    <a:pt x="23" y="46"/>
                    <a:pt x="23" y="50"/>
                  </a:cubicBezTo>
                  <a:cubicBezTo>
                    <a:pt x="23" y="55"/>
                    <a:pt x="24" y="59"/>
                    <a:pt x="26" y="62"/>
                  </a:cubicBezTo>
                  <a:cubicBezTo>
                    <a:pt x="26" y="38"/>
                    <a:pt x="26" y="38"/>
                    <a:pt x="26" y="38"/>
                  </a:cubicBezTo>
                  <a:close/>
                  <a:moveTo>
                    <a:pt x="26" y="21"/>
                  </a:moveTo>
                  <a:cubicBezTo>
                    <a:pt x="26" y="28"/>
                    <a:pt x="26" y="28"/>
                    <a:pt x="26" y="28"/>
                  </a:cubicBezTo>
                  <a:cubicBezTo>
                    <a:pt x="25" y="28"/>
                    <a:pt x="24" y="27"/>
                    <a:pt x="24" y="27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4" y="17"/>
                    <a:pt x="14" y="16"/>
                    <a:pt x="15" y="15"/>
                  </a:cubicBezTo>
                  <a:cubicBezTo>
                    <a:pt x="16" y="14"/>
                    <a:pt x="18" y="14"/>
                    <a:pt x="19" y="15"/>
                  </a:cubicBezTo>
                  <a:cubicBezTo>
                    <a:pt x="26" y="21"/>
                    <a:pt x="26" y="21"/>
                    <a:pt x="26" y="21"/>
                  </a:cubicBezTo>
                  <a:close/>
                  <a:moveTo>
                    <a:pt x="26" y="73"/>
                  </a:moveTo>
                  <a:cubicBezTo>
                    <a:pt x="26" y="79"/>
                    <a:pt x="26" y="79"/>
                    <a:pt x="26" y="79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18" y="87"/>
                    <a:pt x="16" y="87"/>
                    <a:pt x="15" y="86"/>
                  </a:cubicBezTo>
                  <a:cubicBezTo>
                    <a:pt x="14" y="85"/>
                    <a:pt x="14" y="83"/>
                    <a:pt x="15" y="82"/>
                  </a:cubicBezTo>
                  <a:cubicBezTo>
                    <a:pt x="24" y="73"/>
                    <a:pt x="24" y="73"/>
                    <a:pt x="24" y="73"/>
                  </a:cubicBezTo>
                  <a:cubicBezTo>
                    <a:pt x="24" y="73"/>
                    <a:pt x="24" y="73"/>
                    <a:pt x="24" y="73"/>
                  </a:cubicBezTo>
                  <a:cubicBezTo>
                    <a:pt x="24" y="73"/>
                    <a:pt x="25" y="73"/>
                    <a:pt x="26" y="73"/>
                  </a:cubicBezTo>
                  <a:close/>
                  <a:moveTo>
                    <a:pt x="18" y="50"/>
                  </a:moveTo>
                  <a:cubicBezTo>
                    <a:pt x="18" y="50"/>
                    <a:pt x="18" y="50"/>
                    <a:pt x="18" y="50"/>
                  </a:cubicBezTo>
                  <a:cubicBezTo>
                    <a:pt x="18" y="49"/>
                    <a:pt x="17" y="48"/>
                    <a:pt x="15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2" y="48"/>
                    <a:pt x="0" y="49"/>
                    <a:pt x="0" y="50"/>
                  </a:cubicBezTo>
                  <a:cubicBezTo>
                    <a:pt x="0" y="52"/>
                    <a:pt x="2" y="53"/>
                    <a:pt x="3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7" y="53"/>
                    <a:pt x="18" y="52"/>
                    <a:pt x="18" y="50"/>
                  </a:cubicBezTo>
                  <a:close/>
                </a:path>
              </a:pathLst>
            </a:custGeom>
            <a:solidFill>
              <a:schemeClr val="dk1">
                <a:lumMod val="100000"/>
              </a:schemeClr>
            </a:solidFill>
            <a:ln>
              <a:noFill/>
            </a:ln>
            <a:extLst/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33">
                <a:defRPr/>
              </a:pPr>
              <a:endParaRPr lang="id-ID" sz="1349" kern="0">
                <a:solidFill>
                  <a:prstClr val="black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145" name="išľíďè">
            <a:extLst>
              <a:ext uri="{FF2B5EF4-FFF2-40B4-BE49-F238E27FC236}">
                <a16:creationId xmlns:a16="http://schemas.microsoft.com/office/drawing/2014/main" id="{774560B0-9442-4B55-97CF-79F775D3C39C}"/>
              </a:ext>
            </a:extLst>
          </p:cNvPr>
          <p:cNvSpPr/>
          <p:nvPr/>
        </p:nvSpPr>
        <p:spPr bwMode="auto">
          <a:xfrm>
            <a:off x="7084686" y="1558312"/>
            <a:ext cx="4936294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. 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. 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. 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147" name="išľíďè">
            <a:extLst>
              <a:ext uri="{FF2B5EF4-FFF2-40B4-BE49-F238E27FC236}">
                <a16:creationId xmlns:a16="http://schemas.microsoft.com/office/drawing/2014/main" id="{62A264E7-61F8-42C3-BA39-83748921A99B}"/>
              </a:ext>
            </a:extLst>
          </p:cNvPr>
          <p:cNvSpPr/>
          <p:nvPr/>
        </p:nvSpPr>
        <p:spPr bwMode="auto">
          <a:xfrm>
            <a:off x="7107844" y="2326546"/>
            <a:ext cx="4936294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. 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. 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. 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149" name="išľíďè">
            <a:extLst>
              <a:ext uri="{FF2B5EF4-FFF2-40B4-BE49-F238E27FC236}">
                <a16:creationId xmlns:a16="http://schemas.microsoft.com/office/drawing/2014/main" id="{D4B8F2D6-E76D-43C6-8B58-EF40B3FC9C1C}"/>
              </a:ext>
            </a:extLst>
          </p:cNvPr>
          <p:cNvSpPr/>
          <p:nvPr/>
        </p:nvSpPr>
        <p:spPr bwMode="auto">
          <a:xfrm>
            <a:off x="7107844" y="3135553"/>
            <a:ext cx="4936294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. 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. 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. 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151" name="išľíďè">
            <a:extLst>
              <a:ext uri="{FF2B5EF4-FFF2-40B4-BE49-F238E27FC236}">
                <a16:creationId xmlns:a16="http://schemas.microsoft.com/office/drawing/2014/main" id="{19205306-DB0C-491A-B0DB-9774264CA93F}"/>
              </a:ext>
            </a:extLst>
          </p:cNvPr>
          <p:cNvSpPr/>
          <p:nvPr/>
        </p:nvSpPr>
        <p:spPr bwMode="auto">
          <a:xfrm>
            <a:off x="7107844" y="3944560"/>
            <a:ext cx="4936294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. 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. 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. 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153" name="išľíďè">
            <a:extLst>
              <a:ext uri="{FF2B5EF4-FFF2-40B4-BE49-F238E27FC236}">
                <a16:creationId xmlns:a16="http://schemas.microsoft.com/office/drawing/2014/main" id="{C34FF393-BAF5-4D48-B95D-2D606D29EC1E}"/>
              </a:ext>
            </a:extLst>
          </p:cNvPr>
          <p:cNvSpPr/>
          <p:nvPr/>
        </p:nvSpPr>
        <p:spPr bwMode="auto">
          <a:xfrm>
            <a:off x="7107844" y="4707872"/>
            <a:ext cx="4936294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. 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. 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. 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8657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5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50"/>
                            </p:stCondLst>
                            <p:childTnLst>
                              <p:par>
                                <p:cTn id="2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1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600"/>
                            </p:stCondLst>
                            <p:childTnLst>
                              <p:par>
                                <p:cTn id="3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15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650"/>
                            </p:stCondLst>
                            <p:childTnLst>
                              <p:par>
                                <p:cTn id="42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2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700"/>
                            </p:stCondLst>
                            <p:childTnLst>
                              <p:par>
                                <p:cTn id="53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" grpId="0"/>
      <p:bldP spid="83" grpId="0"/>
      <p:bldP spid="85" grpId="0"/>
      <p:bldP spid="87" grpId="0"/>
      <p:bldP spid="89" grpId="0"/>
      <p:bldP spid="145" grpId="0"/>
      <p:bldP spid="147" grpId="0"/>
      <p:bldP spid="149" grpId="0"/>
      <p:bldP spid="151" grpId="0"/>
      <p:bldP spid="15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ChangeArrowheads="1"/>
          </p:cNvSpPr>
          <p:nvPr>
            <p:custDataLst>
              <p:tags r:id="rId1"/>
            </p:custDataLst>
          </p:nvPr>
        </p:nvSpPr>
        <p:spPr bwMode="white">
          <a:xfrm>
            <a:off x="1204844" y="2220216"/>
            <a:ext cx="3118631" cy="2159052"/>
          </a:xfrm>
          <a:prstGeom prst="roundRect">
            <a:avLst>
              <a:gd name="adj" fmla="val 5304"/>
            </a:avLst>
          </a:prstGeom>
          <a:noFill/>
          <a:ln w="38100" cap="flat" cmpd="sng" algn="ctr">
            <a:solidFill>
              <a:schemeClr val="accent1">
                <a:lumMod val="75000"/>
              </a:schemeClr>
            </a:solidFill>
            <a:prstDash val="solid"/>
          </a:ln>
          <a:effectLst/>
        </p:spPr>
        <p:txBody>
          <a:bodyPr anchor="ctr">
            <a:sp3d/>
          </a:bodyPr>
          <a:lstStyle/>
          <a:p>
            <a:pPr marL="0" lvl="2" algn="ctr" defTabSz="1218612" eaLnBrk="0" fontAlgn="ctr" hangingPunct="0">
              <a:buClr>
                <a:srgbClr val="FF0000"/>
              </a:buClr>
              <a:buSzPct val="70000"/>
              <a:buFont typeface="Wingdings" pitchFamily="2" charset="2"/>
              <a:buChar char="n"/>
              <a:tabLst>
                <a:tab pos="181946" algn="l"/>
              </a:tabLst>
              <a:defRPr/>
            </a:pPr>
            <a:endParaRPr lang="zh-CN" altLang="en-US" sz="1866" kern="0" dirty="0">
              <a:solidFill>
                <a:srgbClr val="FFFFFF"/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6" name="AutoShape 4"/>
          <p:cNvSpPr>
            <a:spLocks noChangeArrowheads="1"/>
          </p:cNvSpPr>
          <p:nvPr>
            <p:custDataLst>
              <p:tags r:id="rId2"/>
            </p:custDataLst>
          </p:nvPr>
        </p:nvSpPr>
        <p:spPr bwMode="white">
          <a:xfrm>
            <a:off x="4604968" y="2220216"/>
            <a:ext cx="3118631" cy="2159052"/>
          </a:xfrm>
          <a:prstGeom prst="roundRect">
            <a:avLst>
              <a:gd name="adj" fmla="val 7012"/>
            </a:avLst>
          </a:prstGeom>
          <a:noFill/>
          <a:ln w="38100" cap="flat" cmpd="sng" algn="ctr">
            <a:solidFill>
              <a:schemeClr val="accent2"/>
            </a:solidFill>
            <a:prstDash val="solid"/>
          </a:ln>
          <a:effectLst/>
        </p:spPr>
        <p:txBody>
          <a:bodyPr anchor="ctr">
            <a:sp3d/>
          </a:bodyPr>
          <a:lstStyle/>
          <a:p>
            <a:pPr marL="0" lvl="2" algn="ctr" defTabSz="1218612" eaLnBrk="0" fontAlgn="ctr" hangingPunct="0">
              <a:buClr>
                <a:srgbClr val="FF0000"/>
              </a:buClr>
              <a:buSzPct val="70000"/>
              <a:buFont typeface="Wingdings" pitchFamily="2" charset="2"/>
              <a:buChar char="n"/>
              <a:tabLst>
                <a:tab pos="181946" algn="l"/>
              </a:tabLst>
              <a:defRPr/>
            </a:pPr>
            <a:endParaRPr lang="zh-CN" altLang="en-US" sz="1866" kern="0" dirty="0">
              <a:solidFill>
                <a:srgbClr val="FFFFFF"/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7" name="AutoShape 3"/>
          <p:cNvSpPr>
            <a:spLocks noChangeArrowheads="1"/>
          </p:cNvSpPr>
          <p:nvPr/>
        </p:nvSpPr>
        <p:spPr bwMode="auto">
          <a:xfrm>
            <a:off x="5084758" y="1731036"/>
            <a:ext cx="2159052" cy="671705"/>
          </a:xfrm>
          <a:prstGeom prst="roundRect">
            <a:avLst/>
          </a:prstGeom>
          <a:solidFill>
            <a:schemeClr val="accent2">
              <a:lumMod val="10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anchor="ctr">
            <a:sp3d/>
          </a:bodyPr>
          <a:lstStyle/>
          <a:p>
            <a:pPr algn="ctr" defTabSz="1218612" eaLnBrk="0" fontAlgn="ctr" hangingPunct="0">
              <a:buClr>
                <a:srgbClr val="FF0000"/>
              </a:buClr>
              <a:buSzPct val="70000"/>
              <a:defRPr/>
            </a:pPr>
            <a:endParaRPr lang="zh-CN" altLang="zh-CN" sz="2133" b="1" kern="0" dirty="0">
              <a:solidFill>
                <a:srgbClr val="FFFFFF"/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8" name="TextBox 4"/>
          <p:cNvSpPr txBox="1"/>
          <p:nvPr/>
        </p:nvSpPr>
        <p:spPr bwMode="auto">
          <a:xfrm>
            <a:off x="5208176" y="1819281"/>
            <a:ext cx="1912220" cy="465305"/>
          </a:xfrm>
          <a:prstGeom prst="roundRect">
            <a:avLst/>
          </a:prstGeom>
          <a:noFill/>
          <a:scene3d>
            <a:camera prst="orthographicFront"/>
            <a:lightRig rig="threePt" dir="t"/>
          </a:scene3d>
          <a:sp3d/>
        </p:spPr>
        <p:txBody>
          <a:bodyPr>
            <a:spAutoFit/>
          </a:bodyPr>
          <a:lstStyle/>
          <a:p>
            <a:pPr algn="ctr" defTabSz="1218702">
              <a:buClr>
                <a:srgbClr val="7F7F7F"/>
              </a:buClr>
              <a:defRPr/>
            </a:pPr>
            <a:r>
              <a:rPr lang="zh-CN" altLang="en-US" sz="2133">
                <a:solidFill>
                  <a:srgbClr val="F8F8F8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分标题二</a:t>
            </a:r>
            <a:endParaRPr lang="zh-CN" altLang="en-US" sz="2133" dirty="0">
              <a:solidFill>
                <a:srgbClr val="F8F8F8"/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9" name="AutoShape 3"/>
          <p:cNvSpPr>
            <a:spLocks noChangeArrowheads="1"/>
          </p:cNvSpPr>
          <p:nvPr/>
        </p:nvSpPr>
        <p:spPr bwMode="auto">
          <a:xfrm>
            <a:off x="1684634" y="1731036"/>
            <a:ext cx="2159052" cy="671705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anchor="ctr">
            <a:sp3d/>
          </a:bodyPr>
          <a:lstStyle/>
          <a:p>
            <a:pPr algn="ctr" defTabSz="1218612" eaLnBrk="0" fontAlgn="ctr" hangingPunct="0">
              <a:buClr>
                <a:srgbClr val="FF0000"/>
              </a:buClr>
              <a:buSzPct val="70000"/>
              <a:buFont typeface="Wingdings" pitchFamily="2" charset="2"/>
              <a:buChar char="u"/>
              <a:defRPr/>
            </a:pPr>
            <a:endParaRPr lang="zh-CN" altLang="zh-CN" sz="2133" b="1" kern="0" dirty="0">
              <a:solidFill>
                <a:srgbClr val="FFFFFF"/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10" name="TextBox 6"/>
          <p:cNvSpPr txBox="1"/>
          <p:nvPr/>
        </p:nvSpPr>
        <p:spPr bwMode="auto">
          <a:xfrm>
            <a:off x="1844485" y="1819281"/>
            <a:ext cx="1839350" cy="465305"/>
          </a:xfrm>
          <a:prstGeom prst="roundRect">
            <a:avLst/>
          </a:prstGeom>
          <a:noFill/>
          <a:scene3d>
            <a:camera prst="orthographicFront"/>
            <a:lightRig rig="threePt" dir="t"/>
          </a:scene3d>
          <a:sp3d/>
        </p:spPr>
        <p:txBody>
          <a:bodyPr>
            <a:spAutoFit/>
          </a:bodyPr>
          <a:lstStyle/>
          <a:p>
            <a:pPr algn="ctr" defTabSz="1218702">
              <a:buClr>
                <a:srgbClr val="7F7F7F"/>
              </a:buClr>
              <a:defRPr/>
            </a:pPr>
            <a:r>
              <a:rPr lang="zh-CN" altLang="en-US" sz="2133">
                <a:solidFill>
                  <a:srgbClr val="F8F8F8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分标题一</a:t>
            </a:r>
            <a:endParaRPr lang="zh-CN" altLang="zh-CN" sz="2133" dirty="0">
              <a:solidFill>
                <a:srgbClr val="F8F8F8"/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15" name="AutoShape 4"/>
          <p:cNvSpPr>
            <a:spLocks noChangeArrowheads="1"/>
          </p:cNvSpPr>
          <p:nvPr>
            <p:custDataLst>
              <p:tags r:id="rId3"/>
            </p:custDataLst>
          </p:nvPr>
        </p:nvSpPr>
        <p:spPr bwMode="white">
          <a:xfrm>
            <a:off x="7994354" y="2220216"/>
            <a:ext cx="3118631" cy="2159052"/>
          </a:xfrm>
          <a:prstGeom prst="roundRect">
            <a:avLst>
              <a:gd name="adj" fmla="val 7012"/>
            </a:avLst>
          </a:prstGeom>
          <a:noFill/>
          <a:ln w="38100" cap="flat" cmpd="sng" algn="ctr">
            <a:solidFill>
              <a:schemeClr val="accent1">
                <a:lumMod val="75000"/>
              </a:schemeClr>
            </a:solidFill>
            <a:prstDash val="solid"/>
          </a:ln>
          <a:effectLst/>
        </p:spPr>
        <p:txBody>
          <a:bodyPr anchor="ctr">
            <a:sp3d/>
          </a:bodyPr>
          <a:lstStyle/>
          <a:p>
            <a:pPr marL="0" lvl="2" algn="ctr" defTabSz="1218612" eaLnBrk="0" fontAlgn="ctr" hangingPunct="0">
              <a:buClr>
                <a:srgbClr val="FF0000"/>
              </a:buClr>
              <a:buSzPct val="70000"/>
              <a:buFont typeface="Wingdings" pitchFamily="2" charset="2"/>
              <a:buChar char="n"/>
              <a:tabLst>
                <a:tab pos="181946" algn="l"/>
              </a:tabLst>
              <a:defRPr/>
            </a:pPr>
            <a:endParaRPr lang="zh-CN" altLang="en-US" sz="1866" kern="0" dirty="0">
              <a:solidFill>
                <a:srgbClr val="FFFFFF"/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16" name="AutoShape 3"/>
          <p:cNvSpPr>
            <a:spLocks noChangeArrowheads="1"/>
          </p:cNvSpPr>
          <p:nvPr/>
        </p:nvSpPr>
        <p:spPr bwMode="auto">
          <a:xfrm>
            <a:off x="8474144" y="1731036"/>
            <a:ext cx="2159052" cy="671705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anchor="ctr">
            <a:sp3d/>
          </a:bodyPr>
          <a:lstStyle/>
          <a:p>
            <a:pPr algn="ctr" defTabSz="1218612" eaLnBrk="0" fontAlgn="ctr" hangingPunct="0">
              <a:buClr>
                <a:srgbClr val="FF0000"/>
              </a:buClr>
              <a:buSzPct val="70000"/>
              <a:defRPr/>
            </a:pPr>
            <a:endParaRPr lang="zh-CN" altLang="zh-CN" sz="2133" b="1" kern="0">
              <a:solidFill>
                <a:srgbClr val="FFFFFF"/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17" name="TextBox 13"/>
          <p:cNvSpPr txBox="1"/>
          <p:nvPr/>
        </p:nvSpPr>
        <p:spPr bwMode="auto">
          <a:xfrm>
            <a:off x="8597564" y="1819281"/>
            <a:ext cx="1912220" cy="465305"/>
          </a:xfrm>
          <a:prstGeom prst="roundRect">
            <a:avLst/>
          </a:prstGeom>
          <a:noFill/>
          <a:scene3d>
            <a:camera prst="orthographicFront"/>
            <a:lightRig rig="threePt" dir="t"/>
          </a:scene3d>
          <a:sp3d/>
        </p:spPr>
        <p:txBody>
          <a:bodyPr>
            <a:spAutoFit/>
          </a:bodyPr>
          <a:lstStyle/>
          <a:p>
            <a:pPr algn="ctr" defTabSz="1218702">
              <a:buClr>
                <a:srgbClr val="7F7F7F"/>
              </a:buClr>
              <a:defRPr/>
            </a:pPr>
            <a:r>
              <a:rPr lang="zh-CN" altLang="en-US" sz="2133">
                <a:solidFill>
                  <a:srgbClr val="F8F8F8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分标题三</a:t>
            </a:r>
            <a:endParaRPr lang="zh-CN" altLang="en-US" sz="2133" dirty="0">
              <a:solidFill>
                <a:srgbClr val="F8F8F8"/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20" name="TextBox 16"/>
          <p:cNvSpPr txBox="1"/>
          <p:nvPr/>
        </p:nvSpPr>
        <p:spPr>
          <a:xfrm flipH="1">
            <a:off x="1204842" y="5056466"/>
            <a:ext cx="10052443" cy="11264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3765">
              <a:lnSpc>
                <a:spcPct val="120000"/>
              </a:lnSpc>
              <a:spcBef>
                <a:spcPct val="0"/>
              </a:spcBef>
              <a:defRPr/>
            </a:pPr>
            <a:r>
              <a:rPr lang="zh-CN" altLang="en-US" sz="140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输入替换内容 </a:t>
            </a:r>
            <a:r>
              <a:rPr lang="en-US" altLang="zh-CN" sz="140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. </a:t>
            </a:r>
            <a:r>
              <a:rPr lang="zh-CN" altLang="en-US" sz="140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输入替换内容 </a:t>
            </a:r>
            <a:r>
              <a:rPr lang="en-US" altLang="zh-CN" sz="140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. </a:t>
            </a:r>
            <a:r>
              <a:rPr lang="zh-CN" altLang="en-US" sz="140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输入替换内容 </a:t>
            </a:r>
            <a:r>
              <a:rPr lang="en-US" altLang="zh-CN" sz="140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. </a:t>
            </a:r>
            <a:r>
              <a:rPr lang="zh-CN" altLang="en-US" sz="140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输入替换内容 </a:t>
            </a:r>
            <a:r>
              <a:rPr lang="en-US" altLang="zh-CN" sz="140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. </a:t>
            </a:r>
            <a:r>
              <a:rPr lang="zh-CN" altLang="en-US" sz="140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输入替换内容 </a:t>
            </a:r>
            <a:r>
              <a:rPr lang="en-US" altLang="zh-CN" sz="140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.com</a:t>
            </a:r>
            <a:r>
              <a:rPr lang="zh-CN" altLang="en-US" sz="140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输入替换内容 </a:t>
            </a:r>
            <a:r>
              <a:rPr lang="en-US" altLang="zh-CN" sz="140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.com</a:t>
            </a:r>
            <a:r>
              <a:rPr lang="zh-CN" altLang="en-US" sz="140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输入替换内容 </a:t>
            </a:r>
            <a:r>
              <a:rPr lang="en-US" altLang="zh-CN" sz="140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. </a:t>
            </a:r>
            <a:r>
              <a:rPr lang="zh-CN" altLang="en-US" sz="140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输入替换内容 </a:t>
            </a:r>
            <a:r>
              <a:rPr lang="en-US" altLang="zh-CN" sz="140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.com</a:t>
            </a:r>
            <a:r>
              <a:rPr lang="zh-CN" altLang="en-US" sz="140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输入替换内容 </a:t>
            </a:r>
            <a:r>
              <a:rPr lang="en-US" altLang="zh-CN" sz="140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.com</a:t>
            </a:r>
          </a:p>
          <a:p>
            <a:pPr defTabSz="913765">
              <a:lnSpc>
                <a:spcPct val="120000"/>
              </a:lnSpc>
              <a:spcBef>
                <a:spcPct val="0"/>
              </a:spcBef>
              <a:defRPr/>
            </a:pPr>
            <a:endParaRPr lang="en-US" altLang="zh-CN" sz="1400">
              <a:solidFill>
                <a:schemeClr val="bg2">
                  <a:lumMod val="10000"/>
                </a:schemeClr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  <a:p>
            <a:pPr lvl="0" defTabSz="913765">
              <a:lnSpc>
                <a:spcPct val="120000"/>
              </a:lnSpc>
              <a:spcBef>
                <a:spcPct val="0"/>
              </a:spcBef>
              <a:defRPr/>
            </a:pPr>
            <a:endParaRPr lang="zh-CN" altLang="en-US" sz="1400" dirty="0">
              <a:solidFill>
                <a:schemeClr val="bg2">
                  <a:lumMod val="10000"/>
                </a:schemeClr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24" name="išľíďè">
            <a:extLst>
              <a:ext uri="{FF2B5EF4-FFF2-40B4-BE49-F238E27FC236}">
                <a16:creationId xmlns:a16="http://schemas.microsoft.com/office/drawing/2014/main" id="{ED900F2C-BEA9-420D-B70A-6891E7F4AB95}"/>
              </a:ext>
            </a:extLst>
          </p:cNvPr>
          <p:cNvSpPr/>
          <p:nvPr/>
        </p:nvSpPr>
        <p:spPr bwMode="auto">
          <a:xfrm>
            <a:off x="1568773" y="3273960"/>
            <a:ext cx="2543126" cy="490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. 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. 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. 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25" name="iSlíďè">
            <a:extLst>
              <a:ext uri="{FF2B5EF4-FFF2-40B4-BE49-F238E27FC236}">
                <a16:creationId xmlns:a16="http://schemas.microsoft.com/office/drawing/2014/main" id="{36460C6B-5E39-4064-B6C8-1C83E2444AE1}"/>
              </a:ext>
            </a:extLst>
          </p:cNvPr>
          <p:cNvSpPr txBox="1"/>
          <p:nvPr/>
        </p:nvSpPr>
        <p:spPr bwMode="auto">
          <a:xfrm>
            <a:off x="1575674" y="2961784"/>
            <a:ext cx="1933825" cy="309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fontScale="92500" lnSpcReduction="2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标题文本预设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26" name="išľíďè">
            <a:extLst>
              <a:ext uri="{FF2B5EF4-FFF2-40B4-BE49-F238E27FC236}">
                <a16:creationId xmlns:a16="http://schemas.microsoft.com/office/drawing/2014/main" id="{07402857-DDA7-4CEC-8360-49A7A83E6725}"/>
              </a:ext>
            </a:extLst>
          </p:cNvPr>
          <p:cNvSpPr/>
          <p:nvPr/>
        </p:nvSpPr>
        <p:spPr bwMode="auto">
          <a:xfrm>
            <a:off x="4944058" y="3264831"/>
            <a:ext cx="2543126" cy="490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. 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. 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. 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27" name="iSlíďè">
            <a:extLst>
              <a:ext uri="{FF2B5EF4-FFF2-40B4-BE49-F238E27FC236}">
                <a16:creationId xmlns:a16="http://schemas.microsoft.com/office/drawing/2014/main" id="{B194C09A-4BD0-4F49-B36F-7F41FB01C377}"/>
              </a:ext>
            </a:extLst>
          </p:cNvPr>
          <p:cNvSpPr txBox="1"/>
          <p:nvPr/>
        </p:nvSpPr>
        <p:spPr bwMode="auto">
          <a:xfrm>
            <a:off x="4950959" y="2952655"/>
            <a:ext cx="1933825" cy="309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fontScale="92500" lnSpcReduction="2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标题文本预设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28" name="išľíďè">
            <a:extLst>
              <a:ext uri="{FF2B5EF4-FFF2-40B4-BE49-F238E27FC236}">
                <a16:creationId xmlns:a16="http://schemas.microsoft.com/office/drawing/2014/main" id="{7D498CEA-CF70-4C5E-906F-9B7F82C05361}"/>
              </a:ext>
            </a:extLst>
          </p:cNvPr>
          <p:cNvSpPr/>
          <p:nvPr/>
        </p:nvSpPr>
        <p:spPr bwMode="auto">
          <a:xfrm>
            <a:off x="8364314" y="3264831"/>
            <a:ext cx="2543126" cy="490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. 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. 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. 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29" name="iSlíďè">
            <a:extLst>
              <a:ext uri="{FF2B5EF4-FFF2-40B4-BE49-F238E27FC236}">
                <a16:creationId xmlns:a16="http://schemas.microsoft.com/office/drawing/2014/main" id="{B1C6C7CD-1ACA-4C54-AF62-F3CCD9FE5C40}"/>
              </a:ext>
            </a:extLst>
          </p:cNvPr>
          <p:cNvSpPr txBox="1"/>
          <p:nvPr/>
        </p:nvSpPr>
        <p:spPr bwMode="auto">
          <a:xfrm>
            <a:off x="8371215" y="2952655"/>
            <a:ext cx="1933825" cy="309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fontScale="92500" lnSpcReduction="2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标题文本预设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97525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:blinds dir="vert"/>
      </p:transition>
    </mc:Choice>
    <mc:Fallback xmlns="">
      <p:transition spd="slow" advClick="0" advTm="2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0"/>
                            </p:stCondLst>
                            <p:childTnLst>
                              <p:par>
                                <p:cTn id="4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500"/>
                            </p:stCondLst>
                            <p:childTnLst>
                              <p:par>
                                <p:cTn id="46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000"/>
                            </p:stCondLst>
                            <p:childTnLst>
                              <p:par>
                                <p:cTn id="5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/>
      <p:bldP spid="9" grpId="0" animBg="1"/>
      <p:bldP spid="10" grpId="0"/>
      <p:bldP spid="15" grpId="0" animBg="1"/>
      <p:bldP spid="16" grpId="0" animBg="1"/>
      <p:bldP spid="17" grpId="0"/>
      <p:bldP spid="2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Freeform 5">
            <a:extLst>
              <a:ext uri="{FF2B5EF4-FFF2-40B4-BE49-F238E27FC236}">
                <a16:creationId xmlns:a16="http://schemas.microsoft.com/office/drawing/2014/main" id="{6D436C9B-C4C0-4FF8-96D6-65E81B90BB17}"/>
              </a:ext>
            </a:extLst>
          </p:cNvPr>
          <p:cNvSpPr>
            <a:spLocks/>
          </p:cNvSpPr>
          <p:nvPr/>
        </p:nvSpPr>
        <p:spPr bwMode="auto">
          <a:xfrm>
            <a:off x="4222641" y="1983316"/>
            <a:ext cx="3981449" cy="4874684"/>
          </a:xfrm>
          <a:custGeom>
            <a:avLst/>
            <a:gdLst>
              <a:gd name="T0" fmla="*/ 621 w 1045"/>
              <a:gd name="T1" fmla="*/ 1278 h 1279"/>
              <a:gd name="T2" fmla="*/ 493 w 1045"/>
              <a:gd name="T3" fmla="*/ 1279 h 1279"/>
              <a:gd name="T4" fmla="*/ 491 w 1045"/>
              <a:gd name="T5" fmla="*/ 1068 h 1279"/>
              <a:gd name="T6" fmla="*/ 362 w 1045"/>
              <a:gd name="T7" fmla="*/ 961 h 1279"/>
              <a:gd name="T8" fmla="*/ 239 w 1045"/>
              <a:gd name="T9" fmla="*/ 952 h 1279"/>
              <a:gd name="T10" fmla="*/ 0 w 1045"/>
              <a:gd name="T11" fmla="*/ 832 h 1279"/>
              <a:gd name="T12" fmla="*/ 322 w 1045"/>
              <a:gd name="T13" fmla="*/ 928 h 1279"/>
              <a:gd name="T14" fmla="*/ 117 w 1045"/>
              <a:gd name="T15" fmla="*/ 696 h 1279"/>
              <a:gd name="T16" fmla="*/ 430 w 1045"/>
              <a:gd name="T17" fmla="*/ 953 h 1279"/>
              <a:gd name="T18" fmla="*/ 494 w 1045"/>
              <a:gd name="T19" fmla="*/ 997 h 1279"/>
              <a:gd name="T20" fmla="*/ 494 w 1045"/>
              <a:gd name="T21" fmla="*/ 993 h 1279"/>
              <a:gd name="T22" fmla="*/ 469 w 1045"/>
              <a:gd name="T23" fmla="*/ 687 h 1279"/>
              <a:gd name="T24" fmla="*/ 248 w 1045"/>
              <a:gd name="T25" fmla="*/ 580 h 1279"/>
              <a:gd name="T26" fmla="*/ 11 w 1045"/>
              <a:gd name="T27" fmla="*/ 217 h 1279"/>
              <a:gd name="T28" fmla="*/ 275 w 1045"/>
              <a:gd name="T29" fmla="*/ 548 h 1279"/>
              <a:gd name="T30" fmla="*/ 320 w 1045"/>
              <a:gd name="T31" fmla="*/ 398 h 1279"/>
              <a:gd name="T32" fmla="*/ 316 w 1045"/>
              <a:gd name="T33" fmla="*/ 246 h 1279"/>
              <a:gd name="T34" fmla="*/ 349 w 1045"/>
              <a:gd name="T35" fmla="*/ 460 h 1279"/>
              <a:gd name="T36" fmla="*/ 328 w 1045"/>
              <a:gd name="T37" fmla="*/ 580 h 1279"/>
              <a:gd name="T38" fmla="*/ 471 w 1045"/>
              <a:gd name="T39" fmla="*/ 633 h 1279"/>
              <a:gd name="T40" fmla="*/ 547 w 1045"/>
              <a:gd name="T41" fmla="*/ 0 h 1279"/>
              <a:gd name="T42" fmla="*/ 529 w 1045"/>
              <a:gd name="T43" fmla="*/ 678 h 1279"/>
              <a:gd name="T44" fmla="*/ 576 w 1045"/>
              <a:gd name="T45" fmla="*/ 875 h 1279"/>
              <a:gd name="T46" fmla="*/ 741 w 1045"/>
              <a:gd name="T47" fmla="*/ 730 h 1279"/>
              <a:gd name="T48" fmla="*/ 809 w 1045"/>
              <a:gd name="T49" fmla="*/ 374 h 1279"/>
              <a:gd name="T50" fmla="*/ 791 w 1045"/>
              <a:gd name="T51" fmla="*/ 687 h 1279"/>
              <a:gd name="T52" fmla="*/ 903 w 1045"/>
              <a:gd name="T53" fmla="*/ 571 h 1279"/>
              <a:gd name="T54" fmla="*/ 1045 w 1045"/>
              <a:gd name="T55" fmla="*/ 321 h 1279"/>
              <a:gd name="T56" fmla="*/ 958 w 1045"/>
              <a:gd name="T57" fmla="*/ 545 h 1279"/>
              <a:gd name="T58" fmla="*/ 616 w 1045"/>
              <a:gd name="T59" fmla="*/ 966 h 1279"/>
              <a:gd name="T60" fmla="*/ 610 w 1045"/>
              <a:gd name="T61" fmla="*/ 1095 h 1279"/>
              <a:gd name="T62" fmla="*/ 939 w 1045"/>
              <a:gd name="T63" fmla="*/ 888 h 1279"/>
              <a:gd name="T64" fmla="*/ 610 w 1045"/>
              <a:gd name="T65" fmla="*/ 1140 h 1279"/>
              <a:gd name="T66" fmla="*/ 621 w 1045"/>
              <a:gd name="T67" fmla="*/ 1278 h 12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45" h="1279">
                <a:moveTo>
                  <a:pt x="621" y="1278"/>
                </a:moveTo>
                <a:cubicBezTo>
                  <a:pt x="493" y="1279"/>
                  <a:pt x="493" y="1279"/>
                  <a:pt x="493" y="1279"/>
                </a:cubicBezTo>
                <a:cubicBezTo>
                  <a:pt x="480" y="1238"/>
                  <a:pt x="485" y="1193"/>
                  <a:pt x="491" y="1068"/>
                </a:cubicBezTo>
                <a:cubicBezTo>
                  <a:pt x="453" y="1033"/>
                  <a:pt x="408" y="998"/>
                  <a:pt x="362" y="961"/>
                </a:cubicBezTo>
                <a:cubicBezTo>
                  <a:pt x="310" y="963"/>
                  <a:pt x="280" y="960"/>
                  <a:pt x="239" y="952"/>
                </a:cubicBezTo>
                <a:cubicBezTo>
                  <a:pt x="153" y="935"/>
                  <a:pt x="123" y="906"/>
                  <a:pt x="0" y="832"/>
                </a:cubicBezTo>
                <a:cubicBezTo>
                  <a:pt x="134" y="888"/>
                  <a:pt x="210" y="930"/>
                  <a:pt x="322" y="928"/>
                </a:cubicBezTo>
                <a:cubicBezTo>
                  <a:pt x="244" y="861"/>
                  <a:pt x="168" y="787"/>
                  <a:pt x="117" y="696"/>
                </a:cubicBezTo>
                <a:cubicBezTo>
                  <a:pt x="236" y="800"/>
                  <a:pt x="263" y="854"/>
                  <a:pt x="430" y="953"/>
                </a:cubicBezTo>
                <a:cubicBezTo>
                  <a:pt x="448" y="964"/>
                  <a:pt x="467" y="976"/>
                  <a:pt x="494" y="997"/>
                </a:cubicBezTo>
                <a:cubicBezTo>
                  <a:pt x="494" y="993"/>
                  <a:pt x="494" y="993"/>
                  <a:pt x="494" y="993"/>
                </a:cubicBezTo>
                <a:cubicBezTo>
                  <a:pt x="497" y="887"/>
                  <a:pt x="467" y="762"/>
                  <a:pt x="469" y="687"/>
                </a:cubicBezTo>
                <a:cubicBezTo>
                  <a:pt x="371" y="661"/>
                  <a:pt x="303" y="619"/>
                  <a:pt x="248" y="580"/>
                </a:cubicBezTo>
                <a:cubicBezTo>
                  <a:pt x="105" y="480"/>
                  <a:pt x="40" y="342"/>
                  <a:pt x="11" y="217"/>
                </a:cubicBezTo>
                <a:cubicBezTo>
                  <a:pt x="94" y="400"/>
                  <a:pt x="163" y="479"/>
                  <a:pt x="275" y="548"/>
                </a:cubicBezTo>
                <a:cubicBezTo>
                  <a:pt x="285" y="525"/>
                  <a:pt x="324" y="475"/>
                  <a:pt x="320" y="398"/>
                </a:cubicBezTo>
                <a:cubicBezTo>
                  <a:pt x="315" y="314"/>
                  <a:pt x="306" y="285"/>
                  <a:pt x="316" y="246"/>
                </a:cubicBezTo>
                <a:cubicBezTo>
                  <a:pt x="332" y="334"/>
                  <a:pt x="354" y="416"/>
                  <a:pt x="349" y="460"/>
                </a:cubicBezTo>
                <a:cubicBezTo>
                  <a:pt x="345" y="497"/>
                  <a:pt x="340" y="510"/>
                  <a:pt x="328" y="580"/>
                </a:cubicBezTo>
                <a:cubicBezTo>
                  <a:pt x="394" y="614"/>
                  <a:pt x="436" y="623"/>
                  <a:pt x="471" y="633"/>
                </a:cubicBezTo>
                <a:cubicBezTo>
                  <a:pt x="480" y="526"/>
                  <a:pt x="544" y="250"/>
                  <a:pt x="547" y="0"/>
                </a:cubicBezTo>
                <a:cubicBezTo>
                  <a:pt x="602" y="287"/>
                  <a:pt x="501" y="515"/>
                  <a:pt x="529" y="678"/>
                </a:cubicBezTo>
                <a:cubicBezTo>
                  <a:pt x="546" y="776"/>
                  <a:pt x="564" y="812"/>
                  <a:pt x="576" y="875"/>
                </a:cubicBezTo>
                <a:cubicBezTo>
                  <a:pt x="617" y="825"/>
                  <a:pt x="645" y="811"/>
                  <a:pt x="741" y="730"/>
                </a:cubicBezTo>
                <a:cubicBezTo>
                  <a:pt x="723" y="598"/>
                  <a:pt x="730" y="473"/>
                  <a:pt x="809" y="374"/>
                </a:cubicBezTo>
                <a:cubicBezTo>
                  <a:pt x="738" y="537"/>
                  <a:pt x="772" y="588"/>
                  <a:pt x="791" y="687"/>
                </a:cubicBezTo>
                <a:cubicBezTo>
                  <a:pt x="841" y="647"/>
                  <a:pt x="874" y="615"/>
                  <a:pt x="903" y="571"/>
                </a:cubicBezTo>
                <a:cubicBezTo>
                  <a:pt x="937" y="523"/>
                  <a:pt x="988" y="442"/>
                  <a:pt x="1045" y="321"/>
                </a:cubicBezTo>
                <a:cubicBezTo>
                  <a:pt x="1027" y="404"/>
                  <a:pt x="992" y="483"/>
                  <a:pt x="958" y="545"/>
                </a:cubicBezTo>
                <a:cubicBezTo>
                  <a:pt x="854" y="740"/>
                  <a:pt x="738" y="767"/>
                  <a:pt x="616" y="966"/>
                </a:cubicBezTo>
                <a:cubicBezTo>
                  <a:pt x="614" y="992"/>
                  <a:pt x="612" y="1040"/>
                  <a:pt x="610" y="1095"/>
                </a:cubicBezTo>
                <a:cubicBezTo>
                  <a:pt x="698" y="1054"/>
                  <a:pt x="845" y="1010"/>
                  <a:pt x="939" y="888"/>
                </a:cubicBezTo>
                <a:cubicBezTo>
                  <a:pt x="901" y="979"/>
                  <a:pt x="728" y="1086"/>
                  <a:pt x="610" y="1140"/>
                </a:cubicBezTo>
                <a:cubicBezTo>
                  <a:pt x="613" y="1200"/>
                  <a:pt x="625" y="1222"/>
                  <a:pt x="621" y="1278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29" name="Freeform 6">
            <a:extLst>
              <a:ext uri="{FF2B5EF4-FFF2-40B4-BE49-F238E27FC236}">
                <a16:creationId xmlns:a16="http://schemas.microsoft.com/office/drawing/2014/main" id="{8E5BCA2A-472A-42ED-908A-E819D519F5F6}"/>
              </a:ext>
            </a:extLst>
          </p:cNvPr>
          <p:cNvSpPr>
            <a:spLocks/>
          </p:cNvSpPr>
          <p:nvPr/>
        </p:nvSpPr>
        <p:spPr bwMode="auto">
          <a:xfrm>
            <a:off x="4008858" y="2093383"/>
            <a:ext cx="543983" cy="632884"/>
          </a:xfrm>
          <a:custGeom>
            <a:avLst/>
            <a:gdLst>
              <a:gd name="T0" fmla="*/ 128 w 257"/>
              <a:gd name="T1" fmla="*/ 0 h 299"/>
              <a:gd name="T2" fmla="*/ 192 w 257"/>
              <a:gd name="T3" fmla="*/ 38 h 299"/>
              <a:gd name="T4" fmla="*/ 257 w 257"/>
              <a:gd name="T5" fmla="*/ 76 h 299"/>
              <a:gd name="T6" fmla="*/ 257 w 257"/>
              <a:gd name="T7" fmla="*/ 150 h 299"/>
              <a:gd name="T8" fmla="*/ 257 w 257"/>
              <a:gd name="T9" fmla="*/ 224 h 299"/>
              <a:gd name="T10" fmla="*/ 192 w 257"/>
              <a:gd name="T11" fmla="*/ 261 h 299"/>
              <a:gd name="T12" fmla="*/ 128 w 257"/>
              <a:gd name="T13" fmla="*/ 299 h 299"/>
              <a:gd name="T14" fmla="*/ 63 w 257"/>
              <a:gd name="T15" fmla="*/ 261 h 299"/>
              <a:gd name="T16" fmla="*/ 0 w 257"/>
              <a:gd name="T17" fmla="*/ 224 h 299"/>
              <a:gd name="T18" fmla="*/ 0 w 257"/>
              <a:gd name="T19" fmla="*/ 150 h 299"/>
              <a:gd name="T20" fmla="*/ 0 w 257"/>
              <a:gd name="T21" fmla="*/ 76 h 299"/>
              <a:gd name="T22" fmla="*/ 63 w 257"/>
              <a:gd name="T23" fmla="*/ 38 h 299"/>
              <a:gd name="T24" fmla="*/ 128 w 257"/>
              <a:gd name="T25" fmla="*/ 0 h 299"/>
              <a:gd name="T26" fmla="*/ 128 w 257"/>
              <a:gd name="T27" fmla="*/ 0 h 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57" h="299">
                <a:moveTo>
                  <a:pt x="128" y="0"/>
                </a:moveTo>
                <a:lnTo>
                  <a:pt x="192" y="38"/>
                </a:lnTo>
                <a:lnTo>
                  <a:pt x="257" y="76"/>
                </a:lnTo>
                <a:lnTo>
                  <a:pt x="257" y="150"/>
                </a:lnTo>
                <a:lnTo>
                  <a:pt x="257" y="224"/>
                </a:lnTo>
                <a:lnTo>
                  <a:pt x="192" y="261"/>
                </a:lnTo>
                <a:lnTo>
                  <a:pt x="128" y="299"/>
                </a:lnTo>
                <a:lnTo>
                  <a:pt x="63" y="261"/>
                </a:lnTo>
                <a:lnTo>
                  <a:pt x="0" y="224"/>
                </a:lnTo>
                <a:lnTo>
                  <a:pt x="0" y="150"/>
                </a:lnTo>
                <a:lnTo>
                  <a:pt x="0" y="76"/>
                </a:lnTo>
                <a:lnTo>
                  <a:pt x="63" y="38"/>
                </a:lnTo>
                <a:lnTo>
                  <a:pt x="128" y="0"/>
                </a:lnTo>
                <a:lnTo>
                  <a:pt x="12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en-US" sz="2133"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30" name="Freeform 7">
            <a:extLst>
              <a:ext uri="{FF2B5EF4-FFF2-40B4-BE49-F238E27FC236}">
                <a16:creationId xmlns:a16="http://schemas.microsoft.com/office/drawing/2014/main" id="{DA7934C9-977F-40B4-B344-E61B468EFAB7}"/>
              </a:ext>
            </a:extLst>
          </p:cNvPr>
          <p:cNvSpPr>
            <a:spLocks/>
          </p:cNvSpPr>
          <p:nvPr/>
        </p:nvSpPr>
        <p:spPr bwMode="auto">
          <a:xfrm>
            <a:off x="6002758" y="1282699"/>
            <a:ext cx="548216" cy="632884"/>
          </a:xfrm>
          <a:custGeom>
            <a:avLst/>
            <a:gdLst>
              <a:gd name="T0" fmla="*/ 129 w 259"/>
              <a:gd name="T1" fmla="*/ 0 h 299"/>
              <a:gd name="T2" fmla="*/ 194 w 259"/>
              <a:gd name="T3" fmla="*/ 38 h 299"/>
              <a:gd name="T4" fmla="*/ 259 w 259"/>
              <a:gd name="T5" fmla="*/ 74 h 299"/>
              <a:gd name="T6" fmla="*/ 259 w 259"/>
              <a:gd name="T7" fmla="*/ 149 h 299"/>
              <a:gd name="T8" fmla="*/ 259 w 259"/>
              <a:gd name="T9" fmla="*/ 223 h 299"/>
              <a:gd name="T10" fmla="*/ 194 w 259"/>
              <a:gd name="T11" fmla="*/ 261 h 299"/>
              <a:gd name="T12" fmla="*/ 129 w 259"/>
              <a:gd name="T13" fmla="*/ 299 h 299"/>
              <a:gd name="T14" fmla="*/ 64 w 259"/>
              <a:gd name="T15" fmla="*/ 261 h 299"/>
              <a:gd name="T16" fmla="*/ 0 w 259"/>
              <a:gd name="T17" fmla="*/ 223 h 299"/>
              <a:gd name="T18" fmla="*/ 0 w 259"/>
              <a:gd name="T19" fmla="*/ 149 h 299"/>
              <a:gd name="T20" fmla="*/ 0 w 259"/>
              <a:gd name="T21" fmla="*/ 74 h 299"/>
              <a:gd name="T22" fmla="*/ 64 w 259"/>
              <a:gd name="T23" fmla="*/ 38 h 299"/>
              <a:gd name="T24" fmla="*/ 129 w 259"/>
              <a:gd name="T25" fmla="*/ 0 h 299"/>
              <a:gd name="T26" fmla="*/ 129 w 259"/>
              <a:gd name="T27" fmla="*/ 0 h 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59" h="299">
                <a:moveTo>
                  <a:pt x="129" y="0"/>
                </a:moveTo>
                <a:lnTo>
                  <a:pt x="194" y="38"/>
                </a:lnTo>
                <a:lnTo>
                  <a:pt x="259" y="74"/>
                </a:lnTo>
                <a:lnTo>
                  <a:pt x="259" y="149"/>
                </a:lnTo>
                <a:lnTo>
                  <a:pt x="259" y="223"/>
                </a:lnTo>
                <a:lnTo>
                  <a:pt x="194" y="261"/>
                </a:lnTo>
                <a:lnTo>
                  <a:pt x="129" y="299"/>
                </a:lnTo>
                <a:lnTo>
                  <a:pt x="64" y="261"/>
                </a:lnTo>
                <a:lnTo>
                  <a:pt x="0" y="223"/>
                </a:lnTo>
                <a:lnTo>
                  <a:pt x="0" y="149"/>
                </a:lnTo>
                <a:lnTo>
                  <a:pt x="0" y="74"/>
                </a:lnTo>
                <a:lnTo>
                  <a:pt x="64" y="38"/>
                </a:lnTo>
                <a:lnTo>
                  <a:pt x="129" y="0"/>
                </a:lnTo>
                <a:lnTo>
                  <a:pt x="129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/>
          <a:lstStyle/>
          <a:p>
            <a:endParaRPr lang="zh-CN" altLang="en-US" sz="2133"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31" name="Freeform 8">
            <a:extLst>
              <a:ext uri="{FF2B5EF4-FFF2-40B4-BE49-F238E27FC236}">
                <a16:creationId xmlns:a16="http://schemas.microsoft.com/office/drawing/2014/main" id="{3E18F622-4775-4E2E-8C8C-E60F12880E13}"/>
              </a:ext>
            </a:extLst>
          </p:cNvPr>
          <p:cNvSpPr>
            <a:spLocks/>
          </p:cNvSpPr>
          <p:nvPr/>
        </p:nvSpPr>
        <p:spPr bwMode="auto">
          <a:xfrm>
            <a:off x="7950092" y="2493432"/>
            <a:ext cx="543983" cy="628651"/>
          </a:xfrm>
          <a:custGeom>
            <a:avLst/>
            <a:gdLst>
              <a:gd name="T0" fmla="*/ 128 w 257"/>
              <a:gd name="T1" fmla="*/ 0 h 297"/>
              <a:gd name="T2" fmla="*/ 192 w 257"/>
              <a:gd name="T3" fmla="*/ 36 h 297"/>
              <a:gd name="T4" fmla="*/ 257 w 257"/>
              <a:gd name="T5" fmla="*/ 74 h 297"/>
              <a:gd name="T6" fmla="*/ 257 w 257"/>
              <a:gd name="T7" fmla="*/ 148 h 297"/>
              <a:gd name="T8" fmla="*/ 257 w 257"/>
              <a:gd name="T9" fmla="*/ 224 h 297"/>
              <a:gd name="T10" fmla="*/ 192 w 257"/>
              <a:gd name="T11" fmla="*/ 261 h 297"/>
              <a:gd name="T12" fmla="*/ 128 w 257"/>
              <a:gd name="T13" fmla="*/ 297 h 297"/>
              <a:gd name="T14" fmla="*/ 63 w 257"/>
              <a:gd name="T15" fmla="*/ 261 h 297"/>
              <a:gd name="T16" fmla="*/ 0 w 257"/>
              <a:gd name="T17" fmla="*/ 224 h 297"/>
              <a:gd name="T18" fmla="*/ 0 w 257"/>
              <a:gd name="T19" fmla="*/ 148 h 297"/>
              <a:gd name="T20" fmla="*/ 0 w 257"/>
              <a:gd name="T21" fmla="*/ 74 h 297"/>
              <a:gd name="T22" fmla="*/ 63 w 257"/>
              <a:gd name="T23" fmla="*/ 36 h 297"/>
              <a:gd name="T24" fmla="*/ 128 w 257"/>
              <a:gd name="T25" fmla="*/ 0 h 297"/>
              <a:gd name="T26" fmla="*/ 128 w 257"/>
              <a:gd name="T27" fmla="*/ 0 h 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57" h="297">
                <a:moveTo>
                  <a:pt x="128" y="0"/>
                </a:moveTo>
                <a:lnTo>
                  <a:pt x="192" y="36"/>
                </a:lnTo>
                <a:lnTo>
                  <a:pt x="257" y="74"/>
                </a:lnTo>
                <a:lnTo>
                  <a:pt x="257" y="148"/>
                </a:lnTo>
                <a:lnTo>
                  <a:pt x="257" y="224"/>
                </a:lnTo>
                <a:lnTo>
                  <a:pt x="192" y="261"/>
                </a:lnTo>
                <a:lnTo>
                  <a:pt x="128" y="297"/>
                </a:lnTo>
                <a:lnTo>
                  <a:pt x="63" y="261"/>
                </a:lnTo>
                <a:lnTo>
                  <a:pt x="0" y="224"/>
                </a:lnTo>
                <a:lnTo>
                  <a:pt x="0" y="148"/>
                </a:lnTo>
                <a:lnTo>
                  <a:pt x="0" y="74"/>
                </a:lnTo>
                <a:lnTo>
                  <a:pt x="63" y="36"/>
                </a:lnTo>
                <a:lnTo>
                  <a:pt x="128" y="0"/>
                </a:lnTo>
                <a:lnTo>
                  <a:pt x="128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/>
          <a:lstStyle/>
          <a:p>
            <a:endParaRPr lang="zh-CN" altLang="en-US" sz="2133"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32" name="Freeform 9">
            <a:extLst>
              <a:ext uri="{FF2B5EF4-FFF2-40B4-BE49-F238E27FC236}">
                <a16:creationId xmlns:a16="http://schemas.microsoft.com/office/drawing/2014/main" id="{22BF421D-42C1-4FF5-930F-67E0BECE2D13}"/>
              </a:ext>
            </a:extLst>
          </p:cNvPr>
          <p:cNvSpPr>
            <a:spLocks/>
          </p:cNvSpPr>
          <p:nvPr/>
        </p:nvSpPr>
        <p:spPr bwMode="auto">
          <a:xfrm>
            <a:off x="7609307" y="4654550"/>
            <a:ext cx="550333" cy="632884"/>
          </a:xfrm>
          <a:custGeom>
            <a:avLst/>
            <a:gdLst>
              <a:gd name="T0" fmla="*/ 130 w 260"/>
              <a:gd name="T1" fmla="*/ 0 h 299"/>
              <a:gd name="T2" fmla="*/ 195 w 260"/>
              <a:gd name="T3" fmla="*/ 38 h 299"/>
              <a:gd name="T4" fmla="*/ 260 w 260"/>
              <a:gd name="T5" fmla="*/ 76 h 299"/>
              <a:gd name="T6" fmla="*/ 260 w 260"/>
              <a:gd name="T7" fmla="*/ 150 h 299"/>
              <a:gd name="T8" fmla="*/ 260 w 260"/>
              <a:gd name="T9" fmla="*/ 224 h 299"/>
              <a:gd name="T10" fmla="*/ 195 w 260"/>
              <a:gd name="T11" fmla="*/ 261 h 299"/>
              <a:gd name="T12" fmla="*/ 130 w 260"/>
              <a:gd name="T13" fmla="*/ 299 h 299"/>
              <a:gd name="T14" fmla="*/ 65 w 260"/>
              <a:gd name="T15" fmla="*/ 261 h 299"/>
              <a:gd name="T16" fmla="*/ 0 w 260"/>
              <a:gd name="T17" fmla="*/ 224 h 299"/>
              <a:gd name="T18" fmla="*/ 0 w 260"/>
              <a:gd name="T19" fmla="*/ 150 h 299"/>
              <a:gd name="T20" fmla="*/ 0 w 260"/>
              <a:gd name="T21" fmla="*/ 76 h 299"/>
              <a:gd name="T22" fmla="*/ 65 w 260"/>
              <a:gd name="T23" fmla="*/ 38 h 299"/>
              <a:gd name="T24" fmla="*/ 130 w 260"/>
              <a:gd name="T25" fmla="*/ 0 h 299"/>
              <a:gd name="T26" fmla="*/ 130 w 260"/>
              <a:gd name="T27" fmla="*/ 0 h 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60" h="299">
                <a:moveTo>
                  <a:pt x="130" y="0"/>
                </a:moveTo>
                <a:lnTo>
                  <a:pt x="195" y="38"/>
                </a:lnTo>
                <a:lnTo>
                  <a:pt x="260" y="76"/>
                </a:lnTo>
                <a:lnTo>
                  <a:pt x="260" y="150"/>
                </a:lnTo>
                <a:lnTo>
                  <a:pt x="260" y="224"/>
                </a:lnTo>
                <a:lnTo>
                  <a:pt x="195" y="261"/>
                </a:lnTo>
                <a:lnTo>
                  <a:pt x="130" y="299"/>
                </a:lnTo>
                <a:lnTo>
                  <a:pt x="65" y="261"/>
                </a:lnTo>
                <a:lnTo>
                  <a:pt x="0" y="224"/>
                </a:lnTo>
                <a:lnTo>
                  <a:pt x="0" y="150"/>
                </a:lnTo>
                <a:lnTo>
                  <a:pt x="0" y="76"/>
                </a:lnTo>
                <a:lnTo>
                  <a:pt x="65" y="38"/>
                </a:lnTo>
                <a:lnTo>
                  <a:pt x="130" y="0"/>
                </a:lnTo>
                <a:lnTo>
                  <a:pt x="13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en-US" sz="2133"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33" name="Freeform 10">
            <a:extLst>
              <a:ext uri="{FF2B5EF4-FFF2-40B4-BE49-F238E27FC236}">
                <a16:creationId xmlns:a16="http://schemas.microsoft.com/office/drawing/2014/main" id="{C970B1B0-BCCB-4AA0-9F30-4B1BD51027BA}"/>
              </a:ext>
            </a:extLst>
          </p:cNvPr>
          <p:cNvSpPr>
            <a:spLocks/>
          </p:cNvSpPr>
          <p:nvPr/>
        </p:nvSpPr>
        <p:spPr bwMode="auto">
          <a:xfrm>
            <a:off x="5128574" y="2269066"/>
            <a:ext cx="546100" cy="632884"/>
          </a:xfrm>
          <a:custGeom>
            <a:avLst/>
            <a:gdLst>
              <a:gd name="T0" fmla="*/ 128 w 258"/>
              <a:gd name="T1" fmla="*/ 0 h 299"/>
              <a:gd name="T2" fmla="*/ 193 w 258"/>
              <a:gd name="T3" fmla="*/ 38 h 299"/>
              <a:gd name="T4" fmla="*/ 258 w 258"/>
              <a:gd name="T5" fmla="*/ 76 h 299"/>
              <a:gd name="T6" fmla="*/ 258 w 258"/>
              <a:gd name="T7" fmla="*/ 150 h 299"/>
              <a:gd name="T8" fmla="*/ 258 w 258"/>
              <a:gd name="T9" fmla="*/ 223 h 299"/>
              <a:gd name="T10" fmla="*/ 193 w 258"/>
              <a:gd name="T11" fmla="*/ 261 h 299"/>
              <a:gd name="T12" fmla="*/ 128 w 258"/>
              <a:gd name="T13" fmla="*/ 299 h 299"/>
              <a:gd name="T14" fmla="*/ 63 w 258"/>
              <a:gd name="T15" fmla="*/ 261 h 299"/>
              <a:gd name="T16" fmla="*/ 0 w 258"/>
              <a:gd name="T17" fmla="*/ 223 h 299"/>
              <a:gd name="T18" fmla="*/ 0 w 258"/>
              <a:gd name="T19" fmla="*/ 150 h 299"/>
              <a:gd name="T20" fmla="*/ 0 w 258"/>
              <a:gd name="T21" fmla="*/ 76 h 299"/>
              <a:gd name="T22" fmla="*/ 63 w 258"/>
              <a:gd name="T23" fmla="*/ 38 h 299"/>
              <a:gd name="T24" fmla="*/ 128 w 258"/>
              <a:gd name="T25" fmla="*/ 0 h 299"/>
              <a:gd name="T26" fmla="*/ 128 w 258"/>
              <a:gd name="T27" fmla="*/ 0 h 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58" h="299">
                <a:moveTo>
                  <a:pt x="128" y="0"/>
                </a:moveTo>
                <a:lnTo>
                  <a:pt x="193" y="38"/>
                </a:lnTo>
                <a:lnTo>
                  <a:pt x="258" y="76"/>
                </a:lnTo>
                <a:lnTo>
                  <a:pt x="258" y="150"/>
                </a:lnTo>
                <a:lnTo>
                  <a:pt x="258" y="223"/>
                </a:lnTo>
                <a:lnTo>
                  <a:pt x="193" y="261"/>
                </a:lnTo>
                <a:lnTo>
                  <a:pt x="128" y="299"/>
                </a:lnTo>
                <a:lnTo>
                  <a:pt x="63" y="261"/>
                </a:lnTo>
                <a:lnTo>
                  <a:pt x="0" y="223"/>
                </a:lnTo>
                <a:lnTo>
                  <a:pt x="0" y="150"/>
                </a:lnTo>
                <a:lnTo>
                  <a:pt x="0" y="76"/>
                </a:lnTo>
                <a:lnTo>
                  <a:pt x="63" y="38"/>
                </a:lnTo>
                <a:lnTo>
                  <a:pt x="128" y="0"/>
                </a:lnTo>
                <a:lnTo>
                  <a:pt x="128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endParaRPr lang="zh-CN" altLang="en-US" sz="2133"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34" name="Freeform 11">
            <a:extLst>
              <a:ext uri="{FF2B5EF4-FFF2-40B4-BE49-F238E27FC236}">
                <a16:creationId xmlns:a16="http://schemas.microsoft.com/office/drawing/2014/main" id="{E582F185-BD5B-49AB-83EC-9781EBFBE41C}"/>
              </a:ext>
            </a:extLst>
          </p:cNvPr>
          <p:cNvSpPr>
            <a:spLocks/>
          </p:cNvSpPr>
          <p:nvPr/>
        </p:nvSpPr>
        <p:spPr bwMode="auto">
          <a:xfrm>
            <a:off x="3919958" y="4487332"/>
            <a:ext cx="546100" cy="628651"/>
          </a:xfrm>
          <a:custGeom>
            <a:avLst/>
            <a:gdLst>
              <a:gd name="T0" fmla="*/ 130 w 258"/>
              <a:gd name="T1" fmla="*/ 0 h 297"/>
              <a:gd name="T2" fmla="*/ 193 w 258"/>
              <a:gd name="T3" fmla="*/ 36 h 297"/>
              <a:gd name="T4" fmla="*/ 258 w 258"/>
              <a:gd name="T5" fmla="*/ 74 h 297"/>
              <a:gd name="T6" fmla="*/ 258 w 258"/>
              <a:gd name="T7" fmla="*/ 148 h 297"/>
              <a:gd name="T8" fmla="*/ 258 w 258"/>
              <a:gd name="T9" fmla="*/ 223 h 297"/>
              <a:gd name="T10" fmla="*/ 193 w 258"/>
              <a:gd name="T11" fmla="*/ 261 h 297"/>
              <a:gd name="T12" fmla="*/ 130 w 258"/>
              <a:gd name="T13" fmla="*/ 297 h 297"/>
              <a:gd name="T14" fmla="*/ 65 w 258"/>
              <a:gd name="T15" fmla="*/ 261 h 297"/>
              <a:gd name="T16" fmla="*/ 0 w 258"/>
              <a:gd name="T17" fmla="*/ 223 h 297"/>
              <a:gd name="T18" fmla="*/ 0 w 258"/>
              <a:gd name="T19" fmla="*/ 148 h 297"/>
              <a:gd name="T20" fmla="*/ 0 w 258"/>
              <a:gd name="T21" fmla="*/ 74 h 297"/>
              <a:gd name="T22" fmla="*/ 65 w 258"/>
              <a:gd name="T23" fmla="*/ 36 h 297"/>
              <a:gd name="T24" fmla="*/ 130 w 258"/>
              <a:gd name="T25" fmla="*/ 0 h 297"/>
              <a:gd name="T26" fmla="*/ 130 w 258"/>
              <a:gd name="T27" fmla="*/ 0 h 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58" h="297">
                <a:moveTo>
                  <a:pt x="130" y="0"/>
                </a:moveTo>
                <a:lnTo>
                  <a:pt x="193" y="36"/>
                </a:lnTo>
                <a:lnTo>
                  <a:pt x="258" y="74"/>
                </a:lnTo>
                <a:lnTo>
                  <a:pt x="258" y="148"/>
                </a:lnTo>
                <a:lnTo>
                  <a:pt x="258" y="223"/>
                </a:lnTo>
                <a:lnTo>
                  <a:pt x="193" y="261"/>
                </a:lnTo>
                <a:lnTo>
                  <a:pt x="130" y="297"/>
                </a:lnTo>
                <a:lnTo>
                  <a:pt x="65" y="261"/>
                </a:lnTo>
                <a:lnTo>
                  <a:pt x="0" y="223"/>
                </a:lnTo>
                <a:lnTo>
                  <a:pt x="0" y="148"/>
                </a:lnTo>
                <a:lnTo>
                  <a:pt x="0" y="74"/>
                </a:lnTo>
                <a:lnTo>
                  <a:pt x="65" y="36"/>
                </a:lnTo>
                <a:lnTo>
                  <a:pt x="130" y="0"/>
                </a:lnTo>
                <a:lnTo>
                  <a:pt x="13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/>
          <a:lstStyle/>
          <a:p>
            <a:endParaRPr lang="zh-CN" altLang="en-US" sz="2133"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35" name="Freeform 12">
            <a:extLst>
              <a:ext uri="{FF2B5EF4-FFF2-40B4-BE49-F238E27FC236}">
                <a16:creationId xmlns:a16="http://schemas.microsoft.com/office/drawing/2014/main" id="{1DAC4C28-081C-4282-9BA7-9E91A57BAC35}"/>
              </a:ext>
            </a:extLst>
          </p:cNvPr>
          <p:cNvSpPr>
            <a:spLocks/>
          </p:cNvSpPr>
          <p:nvPr/>
        </p:nvSpPr>
        <p:spPr bwMode="auto">
          <a:xfrm>
            <a:off x="7003941" y="2738965"/>
            <a:ext cx="546100" cy="628651"/>
          </a:xfrm>
          <a:custGeom>
            <a:avLst/>
            <a:gdLst>
              <a:gd name="T0" fmla="*/ 130 w 258"/>
              <a:gd name="T1" fmla="*/ 0 h 297"/>
              <a:gd name="T2" fmla="*/ 195 w 258"/>
              <a:gd name="T3" fmla="*/ 36 h 297"/>
              <a:gd name="T4" fmla="*/ 258 w 258"/>
              <a:gd name="T5" fmla="*/ 73 h 297"/>
              <a:gd name="T6" fmla="*/ 258 w 258"/>
              <a:gd name="T7" fmla="*/ 147 h 297"/>
              <a:gd name="T8" fmla="*/ 258 w 258"/>
              <a:gd name="T9" fmla="*/ 223 h 297"/>
              <a:gd name="T10" fmla="*/ 195 w 258"/>
              <a:gd name="T11" fmla="*/ 259 h 297"/>
              <a:gd name="T12" fmla="*/ 130 w 258"/>
              <a:gd name="T13" fmla="*/ 297 h 297"/>
              <a:gd name="T14" fmla="*/ 65 w 258"/>
              <a:gd name="T15" fmla="*/ 259 h 297"/>
              <a:gd name="T16" fmla="*/ 0 w 258"/>
              <a:gd name="T17" fmla="*/ 223 h 297"/>
              <a:gd name="T18" fmla="*/ 0 w 258"/>
              <a:gd name="T19" fmla="*/ 147 h 297"/>
              <a:gd name="T20" fmla="*/ 0 w 258"/>
              <a:gd name="T21" fmla="*/ 73 h 297"/>
              <a:gd name="T22" fmla="*/ 65 w 258"/>
              <a:gd name="T23" fmla="*/ 36 h 297"/>
              <a:gd name="T24" fmla="*/ 130 w 258"/>
              <a:gd name="T25" fmla="*/ 0 h 297"/>
              <a:gd name="T26" fmla="*/ 130 w 258"/>
              <a:gd name="T27" fmla="*/ 0 h 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58" h="297">
                <a:moveTo>
                  <a:pt x="130" y="0"/>
                </a:moveTo>
                <a:lnTo>
                  <a:pt x="195" y="36"/>
                </a:lnTo>
                <a:lnTo>
                  <a:pt x="258" y="73"/>
                </a:lnTo>
                <a:lnTo>
                  <a:pt x="258" y="147"/>
                </a:lnTo>
                <a:lnTo>
                  <a:pt x="258" y="223"/>
                </a:lnTo>
                <a:lnTo>
                  <a:pt x="195" y="259"/>
                </a:lnTo>
                <a:lnTo>
                  <a:pt x="130" y="297"/>
                </a:lnTo>
                <a:lnTo>
                  <a:pt x="65" y="259"/>
                </a:lnTo>
                <a:lnTo>
                  <a:pt x="0" y="223"/>
                </a:lnTo>
                <a:lnTo>
                  <a:pt x="0" y="147"/>
                </a:lnTo>
                <a:lnTo>
                  <a:pt x="0" y="73"/>
                </a:lnTo>
                <a:lnTo>
                  <a:pt x="65" y="36"/>
                </a:lnTo>
                <a:lnTo>
                  <a:pt x="130" y="0"/>
                </a:lnTo>
                <a:lnTo>
                  <a:pt x="13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/>
          <a:lstStyle/>
          <a:p>
            <a:endParaRPr lang="zh-CN" altLang="en-US" sz="2133"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36" name="Freeform 13">
            <a:extLst>
              <a:ext uri="{FF2B5EF4-FFF2-40B4-BE49-F238E27FC236}">
                <a16:creationId xmlns:a16="http://schemas.microsoft.com/office/drawing/2014/main" id="{78624BFB-D3EA-46C7-A2B1-01E266C47896}"/>
              </a:ext>
            </a:extLst>
          </p:cNvPr>
          <p:cNvSpPr>
            <a:spLocks/>
          </p:cNvSpPr>
          <p:nvPr/>
        </p:nvSpPr>
        <p:spPr bwMode="auto">
          <a:xfrm>
            <a:off x="6889640" y="5496983"/>
            <a:ext cx="304800" cy="351367"/>
          </a:xfrm>
          <a:custGeom>
            <a:avLst/>
            <a:gdLst>
              <a:gd name="T0" fmla="*/ 72 w 144"/>
              <a:gd name="T1" fmla="*/ 0 h 166"/>
              <a:gd name="T2" fmla="*/ 108 w 144"/>
              <a:gd name="T3" fmla="*/ 22 h 166"/>
              <a:gd name="T4" fmla="*/ 144 w 144"/>
              <a:gd name="T5" fmla="*/ 42 h 166"/>
              <a:gd name="T6" fmla="*/ 144 w 144"/>
              <a:gd name="T7" fmla="*/ 83 h 166"/>
              <a:gd name="T8" fmla="*/ 144 w 144"/>
              <a:gd name="T9" fmla="*/ 124 h 166"/>
              <a:gd name="T10" fmla="*/ 108 w 144"/>
              <a:gd name="T11" fmla="*/ 144 h 166"/>
              <a:gd name="T12" fmla="*/ 72 w 144"/>
              <a:gd name="T13" fmla="*/ 166 h 166"/>
              <a:gd name="T14" fmla="*/ 36 w 144"/>
              <a:gd name="T15" fmla="*/ 144 h 166"/>
              <a:gd name="T16" fmla="*/ 0 w 144"/>
              <a:gd name="T17" fmla="*/ 124 h 166"/>
              <a:gd name="T18" fmla="*/ 0 w 144"/>
              <a:gd name="T19" fmla="*/ 83 h 166"/>
              <a:gd name="T20" fmla="*/ 0 w 144"/>
              <a:gd name="T21" fmla="*/ 42 h 166"/>
              <a:gd name="T22" fmla="*/ 36 w 144"/>
              <a:gd name="T23" fmla="*/ 22 h 166"/>
              <a:gd name="T24" fmla="*/ 72 w 144"/>
              <a:gd name="T25" fmla="*/ 0 h 166"/>
              <a:gd name="T26" fmla="*/ 72 w 144"/>
              <a:gd name="T27" fmla="*/ 0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4" h="166">
                <a:moveTo>
                  <a:pt x="72" y="0"/>
                </a:moveTo>
                <a:lnTo>
                  <a:pt x="108" y="22"/>
                </a:lnTo>
                <a:lnTo>
                  <a:pt x="144" y="42"/>
                </a:lnTo>
                <a:lnTo>
                  <a:pt x="144" y="83"/>
                </a:lnTo>
                <a:lnTo>
                  <a:pt x="144" y="124"/>
                </a:lnTo>
                <a:lnTo>
                  <a:pt x="108" y="144"/>
                </a:lnTo>
                <a:lnTo>
                  <a:pt x="72" y="166"/>
                </a:lnTo>
                <a:lnTo>
                  <a:pt x="36" y="144"/>
                </a:lnTo>
                <a:lnTo>
                  <a:pt x="0" y="124"/>
                </a:lnTo>
                <a:lnTo>
                  <a:pt x="0" y="83"/>
                </a:lnTo>
                <a:lnTo>
                  <a:pt x="0" y="42"/>
                </a:lnTo>
                <a:lnTo>
                  <a:pt x="36" y="22"/>
                </a:lnTo>
                <a:lnTo>
                  <a:pt x="72" y="0"/>
                </a:lnTo>
                <a:lnTo>
                  <a:pt x="72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/>
          <a:lstStyle/>
          <a:p>
            <a:endParaRPr lang="zh-CN" altLang="en-US" sz="2133"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37" name="Freeform 14">
            <a:extLst>
              <a:ext uri="{FF2B5EF4-FFF2-40B4-BE49-F238E27FC236}">
                <a16:creationId xmlns:a16="http://schemas.microsoft.com/office/drawing/2014/main" id="{D6D27D7E-115B-48F4-893A-1176397C8547}"/>
              </a:ext>
            </a:extLst>
          </p:cNvPr>
          <p:cNvSpPr>
            <a:spLocks/>
          </p:cNvSpPr>
          <p:nvPr/>
        </p:nvSpPr>
        <p:spPr bwMode="auto">
          <a:xfrm>
            <a:off x="4832241" y="3369732"/>
            <a:ext cx="300567" cy="351367"/>
          </a:xfrm>
          <a:custGeom>
            <a:avLst/>
            <a:gdLst>
              <a:gd name="T0" fmla="*/ 70 w 142"/>
              <a:gd name="T1" fmla="*/ 0 h 166"/>
              <a:gd name="T2" fmla="*/ 106 w 142"/>
              <a:gd name="T3" fmla="*/ 22 h 166"/>
              <a:gd name="T4" fmla="*/ 142 w 142"/>
              <a:gd name="T5" fmla="*/ 42 h 166"/>
              <a:gd name="T6" fmla="*/ 142 w 142"/>
              <a:gd name="T7" fmla="*/ 83 h 166"/>
              <a:gd name="T8" fmla="*/ 142 w 142"/>
              <a:gd name="T9" fmla="*/ 125 h 166"/>
              <a:gd name="T10" fmla="*/ 106 w 142"/>
              <a:gd name="T11" fmla="*/ 144 h 166"/>
              <a:gd name="T12" fmla="*/ 70 w 142"/>
              <a:gd name="T13" fmla="*/ 166 h 166"/>
              <a:gd name="T14" fmla="*/ 34 w 142"/>
              <a:gd name="T15" fmla="*/ 144 h 166"/>
              <a:gd name="T16" fmla="*/ 0 w 142"/>
              <a:gd name="T17" fmla="*/ 125 h 166"/>
              <a:gd name="T18" fmla="*/ 0 w 142"/>
              <a:gd name="T19" fmla="*/ 83 h 166"/>
              <a:gd name="T20" fmla="*/ 0 w 142"/>
              <a:gd name="T21" fmla="*/ 42 h 166"/>
              <a:gd name="T22" fmla="*/ 34 w 142"/>
              <a:gd name="T23" fmla="*/ 22 h 166"/>
              <a:gd name="T24" fmla="*/ 70 w 142"/>
              <a:gd name="T25" fmla="*/ 0 h 166"/>
              <a:gd name="T26" fmla="*/ 70 w 142"/>
              <a:gd name="T27" fmla="*/ 0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2" h="166">
                <a:moveTo>
                  <a:pt x="70" y="0"/>
                </a:moveTo>
                <a:lnTo>
                  <a:pt x="106" y="22"/>
                </a:lnTo>
                <a:lnTo>
                  <a:pt x="142" y="42"/>
                </a:lnTo>
                <a:lnTo>
                  <a:pt x="142" y="83"/>
                </a:lnTo>
                <a:lnTo>
                  <a:pt x="142" y="125"/>
                </a:lnTo>
                <a:lnTo>
                  <a:pt x="106" y="144"/>
                </a:lnTo>
                <a:lnTo>
                  <a:pt x="70" y="166"/>
                </a:lnTo>
                <a:lnTo>
                  <a:pt x="34" y="144"/>
                </a:lnTo>
                <a:lnTo>
                  <a:pt x="0" y="125"/>
                </a:lnTo>
                <a:lnTo>
                  <a:pt x="0" y="83"/>
                </a:lnTo>
                <a:lnTo>
                  <a:pt x="0" y="42"/>
                </a:lnTo>
                <a:lnTo>
                  <a:pt x="34" y="22"/>
                </a:lnTo>
                <a:lnTo>
                  <a:pt x="70" y="0"/>
                </a:lnTo>
                <a:lnTo>
                  <a:pt x="7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/>
          <a:lstStyle/>
          <a:p>
            <a:endParaRPr lang="zh-CN" altLang="en-US" sz="2133"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38" name="Freeform 15">
            <a:extLst>
              <a:ext uri="{FF2B5EF4-FFF2-40B4-BE49-F238E27FC236}">
                <a16:creationId xmlns:a16="http://schemas.microsoft.com/office/drawing/2014/main" id="{3B417F3F-F579-42F4-9380-042C7CBD142B}"/>
              </a:ext>
            </a:extLst>
          </p:cNvPr>
          <p:cNvSpPr>
            <a:spLocks/>
          </p:cNvSpPr>
          <p:nvPr/>
        </p:nvSpPr>
        <p:spPr bwMode="auto">
          <a:xfrm>
            <a:off x="5856708" y="2836332"/>
            <a:ext cx="300567" cy="347133"/>
          </a:xfrm>
          <a:custGeom>
            <a:avLst/>
            <a:gdLst>
              <a:gd name="T0" fmla="*/ 70 w 142"/>
              <a:gd name="T1" fmla="*/ 0 h 164"/>
              <a:gd name="T2" fmla="*/ 106 w 142"/>
              <a:gd name="T3" fmla="*/ 20 h 164"/>
              <a:gd name="T4" fmla="*/ 142 w 142"/>
              <a:gd name="T5" fmla="*/ 40 h 164"/>
              <a:gd name="T6" fmla="*/ 142 w 142"/>
              <a:gd name="T7" fmla="*/ 81 h 164"/>
              <a:gd name="T8" fmla="*/ 142 w 142"/>
              <a:gd name="T9" fmla="*/ 123 h 164"/>
              <a:gd name="T10" fmla="*/ 106 w 142"/>
              <a:gd name="T11" fmla="*/ 143 h 164"/>
              <a:gd name="T12" fmla="*/ 70 w 142"/>
              <a:gd name="T13" fmla="*/ 164 h 164"/>
              <a:gd name="T14" fmla="*/ 36 w 142"/>
              <a:gd name="T15" fmla="*/ 143 h 164"/>
              <a:gd name="T16" fmla="*/ 0 w 142"/>
              <a:gd name="T17" fmla="*/ 123 h 164"/>
              <a:gd name="T18" fmla="*/ 0 w 142"/>
              <a:gd name="T19" fmla="*/ 81 h 164"/>
              <a:gd name="T20" fmla="*/ 0 w 142"/>
              <a:gd name="T21" fmla="*/ 40 h 164"/>
              <a:gd name="T22" fmla="*/ 36 w 142"/>
              <a:gd name="T23" fmla="*/ 20 h 164"/>
              <a:gd name="T24" fmla="*/ 70 w 142"/>
              <a:gd name="T25" fmla="*/ 0 h 164"/>
              <a:gd name="T26" fmla="*/ 70 w 142"/>
              <a:gd name="T27" fmla="*/ 0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2" h="164">
                <a:moveTo>
                  <a:pt x="70" y="0"/>
                </a:moveTo>
                <a:lnTo>
                  <a:pt x="106" y="20"/>
                </a:lnTo>
                <a:lnTo>
                  <a:pt x="142" y="40"/>
                </a:lnTo>
                <a:lnTo>
                  <a:pt x="142" y="81"/>
                </a:lnTo>
                <a:lnTo>
                  <a:pt x="142" y="123"/>
                </a:lnTo>
                <a:lnTo>
                  <a:pt x="106" y="143"/>
                </a:lnTo>
                <a:lnTo>
                  <a:pt x="70" y="164"/>
                </a:lnTo>
                <a:lnTo>
                  <a:pt x="36" y="143"/>
                </a:lnTo>
                <a:lnTo>
                  <a:pt x="0" y="123"/>
                </a:lnTo>
                <a:lnTo>
                  <a:pt x="0" y="81"/>
                </a:lnTo>
                <a:lnTo>
                  <a:pt x="0" y="40"/>
                </a:lnTo>
                <a:lnTo>
                  <a:pt x="36" y="20"/>
                </a:lnTo>
                <a:lnTo>
                  <a:pt x="70" y="0"/>
                </a:lnTo>
                <a:lnTo>
                  <a:pt x="7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/>
          <a:lstStyle/>
          <a:p>
            <a:endParaRPr lang="zh-CN" altLang="en-US" sz="2133"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60" name="Freeform 16">
            <a:extLst>
              <a:ext uri="{FF2B5EF4-FFF2-40B4-BE49-F238E27FC236}">
                <a16:creationId xmlns:a16="http://schemas.microsoft.com/office/drawing/2014/main" id="{1AF154B7-A3A0-47D4-9039-3A2A3D561A6B}"/>
              </a:ext>
            </a:extLst>
          </p:cNvPr>
          <p:cNvSpPr>
            <a:spLocks/>
          </p:cNvSpPr>
          <p:nvPr/>
        </p:nvSpPr>
        <p:spPr bwMode="auto">
          <a:xfrm>
            <a:off x="6462074" y="4643965"/>
            <a:ext cx="302683" cy="347133"/>
          </a:xfrm>
          <a:custGeom>
            <a:avLst/>
            <a:gdLst>
              <a:gd name="T0" fmla="*/ 72 w 143"/>
              <a:gd name="T1" fmla="*/ 0 h 164"/>
              <a:gd name="T2" fmla="*/ 108 w 143"/>
              <a:gd name="T3" fmla="*/ 20 h 164"/>
              <a:gd name="T4" fmla="*/ 143 w 143"/>
              <a:gd name="T5" fmla="*/ 39 h 164"/>
              <a:gd name="T6" fmla="*/ 143 w 143"/>
              <a:gd name="T7" fmla="*/ 81 h 164"/>
              <a:gd name="T8" fmla="*/ 143 w 143"/>
              <a:gd name="T9" fmla="*/ 122 h 164"/>
              <a:gd name="T10" fmla="*/ 108 w 143"/>
              <a:gd name="T11" fmla="*/ 144 h 164"/>
              <a:gd name="T12" fmla="*/ 72 w 143"/>
              <a:gd name="T13" fmla="*/ 164 h 164"/>
              <a:gd name="T14" fmla="*/ 36 w 143"/>
              <a:gd name="T15" fmla="*/ 144 h 164"/>
              <a:gd name="T16" fmla="*/ 0 w 143"/>
              <a:gd name="T17" fmla="*/ 122 h 164"/>
              <a:gd name="T18" fmla="*/ 0 w 143"/>
              <a:gd name="T19" fmla="*/ 81 h 164"/>
              <a:gd name="T20" fmla="*/ 0 w 143"/>
              <a:gd name="T21" fmla="*/ 39 h 164"/>
              <a:gd name="T22" fmla="*/ 36 w 143"/>
              <a:gd name="T23" fmla="*/ 20 h 164"/>
              <a:gd name="T24" fmla="*/ 72 w 143"/>
              <a:gd name="T25" fmla="*/ 0 h 164"/>
              <a:gd name="T26" fmla="*/ 72 w 143"/>
              <a:gd name="T27" fmla="*/ 0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3" h="164">
                <a:moveTo>
                  <a:pt x="72" y="0"/>
                </a:moveTo>
                <a:lnTo>
                  <a:pt x="108" y="20"/>
                </a:lnTo>
                <a:lnTo>
                  <a:pt x="143" y="39"/>
                </a:lnTo>
                <a:lnTo>
                  <a:pt x="143" y="81"/>
                </a:lnTo>
                <a:lnTo>
                  <a:pt x="143" y="122"/>
                </a:lnTo>
                <a:lnTo>
                  <a:pt x="108" y="144"/>
                </a:lnTo>
                <a:lnTo>
                  <a:pt x="72" y="164"/>
                </a:lnTo>
                <a:lnTo>
                  <a:pt x="36" y="144"/>
                </a:lnTo>
                <a:lnTo>
                  <a:pt x="0" y="122"/>
                </a:lnTo>
                <a:lnTo>
                  <a:pt x="0" y="81"/>
                </a:lnTo>
                <a:lnTo>
                  <a:pt x="0" y="39"/>
                </a:lnTo>
                <a:lnTo>
                  <a:pt x="36" y="20"/>
                </a:lnTo>
                <a:lnTo>
                  <a:pt x="72" y="0"/>
                </a:lnTo>
                <a:lnTo>
                  <a:pt x="7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en-US" sz="2133"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61" name="Freeform 17">
            <a:extLst>
              <a:ext uri="{FF2B5EF4-FFF2-40B4-BE49-F238E27FC236}">
                <a16:creationId xmlns:a16="http://schemas.microsoft.com/office/drawing/2014/main" id="{1CE38EEE-69F2-4ABE-8611-BDA846CA3FC8}"/>
              </a:ext>
            </a:extLst>
          </p:cNvPr>
          <p:cNvSpPr>
            <a:spLocks/>
          </p:cNvSpPr>
          <p:nvPr/>
        </p:nvSpPr>
        <p:spPr bwMode="auto">
          <a:xfrm>
            <a:off x="4667141" y="4315883"/>
            <a:ext cx="300567" cy="351367"/>
          </a:xfrm>
          <a:custGeom>
            <a:avLst/>
            <a:gdLst>
              <a:gd name="T0" fmla="*/ 70 w 142"/>
              <a:gd name="T1" fmla="*/ 0 h 166"/>
              <a:gd name="T2" fmla="*/ 106 w 142"/>
              <a:gd name="T3" fmla="*/ 22 h 166"/>
              <a:gd name="T4" fmla="*/ 142 w 142"/>
              <a:gd name="T5" fmla="*/ 41 h 166"/>
              <a:gd name="T6" fmla="*/ 142 w 142"/>
              <a:gd name="T7" fmla="*/ 83 h 166"/>
              <a:gd name="T8" fmla="*/ 142 w 142"/>
              <a:gd name="T9" fmla="*/ 124 h 166"/>
              <a:gd name="T10" fmla="*/ 106 w 142"/>
              <a:gd name="T11" fmla="*/ 144 h 166"/>
              <a:gd name="T12" fmla="*/ 70 w 142"/>
              <a:gd name="T13" fmla="*/ 166 h 166"/>
              <a:gd name="T14" fmla="*/ 34 w 142"/>
              <a:gd name="T15" fmla="*/ 144 h 166"/>
              <a:gd name="T16" fmla="*/ 0 w 142"/>
              <a:gd name="T17" fmla="*/ 124 h 166"/>
              <a:gd name="T18" fmla="*/ 0 w 142"/>
              <a:gd name="T19" fmla="*/ 83 h 166"/>
              <a:gd name="T20" fmla="*/ 0 w 142"/>
              <a:gd name="T21" fmla="*/ 41 h 166"/>
              <a:gd name="T22" fmla="*/ 34 w 142"/>
              <a:gd name="T23" fmla="*/ 22 h 166"/>
              <a:gd name="T24" fmla="*/ 70 w 142"/>
              <a:gd name="T25" fmla="*/ 0 h 166"/>
              <a:gd name="T26" fmla="*/ 70 w 142"/>
              <a:gd name="T27" fmla="*/ 0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2" h="166">
                <a:moveTo>
                  <a:pt x="70" y="0"/>
                </a:moveTo>
                <a:lnTo>
                  <a:pt x="106" y="22"/>
                </a:lnTo>
                <a:lnTo>
                  <a:pt x="142" y="41"/>
                </a:lnTo>
                <a:lnTo>
                  <a:pt x="142" y="83"/>
                </a:lnTo>
                <a:lnTo>
                  <a:pt x="142" y="124"/>
                </a:lnTo>
                <a:lnTo>
                  <a:pt x="106" y="144"/>
                </a:lnTo>
                <a:lnTo>
                  <a:pt x="70" y="166"/>
                </a:lnTo>
                <a:lnTo>
                  <a:pt x="34" y="144"/>
                </a:lnTo>
                <a:lnTo>
                  <a:pt x="0" y="124"/>
                </a:lnTo>
                <a:lnTo>
                  <a:pt x="0" y="83"/>
                </a:lnTo>
                <a:lnTo>
                  <a:pt x="0" y="41"/>
                </a:lnTo>
                <a:lnTo>
                  <a:pt x="34" y="22"/>
                </a:lnTo>
                <a:lnTo>
                  <a:pt x="70" y="0"/>
                </a:lnTo>
                <a:lnTo>
                  <a:pt x="7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endParaRPr lang="zh-CN" altLang="en-US" sz="2133"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62" name="Freeform 18">
            <a:extLst>
              <a:ext uri="{FF2B5EF4-FFF2-40B4-BE49-F238E27FC236}">
                <a16:creationId xmlns:a16="http://schemas.microsoft.com/office/drawing/2014/main" id="{63157D54-5EE6-4164-90BE-7C15517F586B}"/>
              </a:ext>
            </a:extLst>
          </p:cNvPr>
          <p:cNvSpPr>
            <a:spLocks/>
          </p:cNvSpPr>
          <p:nvPr/>
        </p:nvSpPr>
        <p:spPr bwMode="auto">
          <a:xfrm>
            <a:off x="7530991" y="3507316"/>
            <a:ext cx="304800" cy="351367"/>
          </a:xfrm>
          <a:custGeom>
            <a:avLst/>
            <a:gdLst>
              <a:gd name="T0" fmla="*/ 72 w 144"/>
              <a:gd name="T1" fmla="*/ 0 h 166"/>
              <a:gd name="T2" fmla="*/ 108 w 144"/>
              <a:gd name="T3" fmla="*/ 22 h 166"/>
              <a:gd name="T4" fmla="*/ 144 w 144"/>
              <a:gd name="T5" fmla="*/ 42 h 166"/>
              <a:gd name="T6" fmla="*/ 144 w 144"/>
              <a:gd name="T7" fmla="*/ 83 h 166"/>
              <a:gd name="T8" fmla="*/ 144 w 144"/>
              <a:gd name="T9" fmla="*/ 125 h 166"/>
              <a:gd name="T10" fmla="*/ 108 w 144"/>
              <a:gd name="T11" fmla="*/ 144 h 166"/>
              <a:gd name="T12" fmla="*/ 72 w 144"/>
              <a:gd name="T13" fmla="*/ 166 h 166"/>
              <a:gd name="T14" fmla="*/ 36 w 144"/>
              <a:gd name="T15" fmla="*/ 144 h 166"/>
              <a:gd name="T16" fmla="*/ 0 w 144"/>
              <a:gd name="T17" fmla="*/ 125 h 166"/>
              <a:gd name="T18" fmla="*/ 0 w 144"/>
              <a:gd name="T19" fmla="*/ 83 h 166"/>
              <a:gd name="T20" fmla="*/ 0 w 144"/>
              <a:gd name="T21" fmla="*/ 42 h 166"/>
              <a:gd name="T22" fmla="*/ 36 w 144"/>
              <a:gd name="T23" fmla="*/ 22 h 166"/>
              <a:gd name="T24" fmla="*/ 72 w 144"/>
              <a:gd name="T25" fmla="*/ 0 h 166"/>
              <a:gd name="T26" fmla="*/ 72 w 144"/>
              <a:gd name="T27" fmla="*/ 0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4" h="166">
                <a:moveTo>
                  <a:pt x="72" y="0"/>
                </a:moveTo>
                <a:lnTo>
                  <a:pt x="108" y="22"/>
                </a:lnTo>
                <a:lnTo>
                  <a:pt x="144" y="42"/>
                </a:lnTo>
                <a:lnTo>
                  <a:pt x="144" y="83"/>
                </a:lnTo>
                <a:lnTo>
                  <a:pt x="144" y="125"/>
                </a:lnTo>
                <a:lnTo>
                  <a:pt x="108" y="144"/>
                </a:lnTo>
                <a:lnTo>
                  <a:pt x="72" y="166"/>
                </a:lnTo>
                <a:lnTo>
                  <a:pt x="36" y="144"/>
                </a:lnTo>
                <a:lnTo>
                  <a:pt x="0" y="125"/>
                </a:lnTo>
                <a:lnTo>
                  <a:pt x="0" y="83"/>
                </a:lnTo>
                <a:lnTo>
                  <a:pt x="0" y="42"/>
                </a:lnTo>
                <a:lnTo>
                  <a:pt x="36" y="22"/>
                </a:lnTo>
                <a:lnTo>
                  <a:pt x="72" y="0"/>
                </a:lnTo>
                <a:lnTo>
                  <a:pt x="72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/>
          <a:lstStyle/>
          <a:p>
            <a:endParaRPr lang="zh-CN" altLang="en-US" sz="2133"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63" name="Freeform 19">
            <a:extLst>
              <a:ext uri="{FF2B5EF4-FFF2-40B4-BE49-F238E27FC236}">
                <a16:creationId xmlns:a16="http://schemas.microsoft.com/office/drawing/2014/main" id="{E0208B39-BA00-466C-B9AF-3F7B2E0E936B}"/>
              </a:ext>
            </a:extLst>
          </p:cNvPr>
          <p:cNvSpPr>
            <a:spLocks/>
          </p:cNvSpPr>
          <p:nvPr/>
        </p:nvSpPr>
        <p:spPr bwMode="auto">
          <a:xfrm>
            <a:off x="5460892" y="4993216"/>
            <a:ext cx="300567" cy="351367"/>
          </a:xfrm>
          <a:custGeom>
            <a:avLst/>
            <a:gdLst>
              <a:gd name="T0" fmla="*/ 72 w 142"/>
              <a:gd name="T1" fmla="*/ 0 h 166"/>
              <a:gd name="T2" fmla="*/ 108 w 142"/>
              <a:gd name="T3" fmla="*/ 22 h 166"/>
              <a:gd name="T4" fmla="*/ 142 w 142"/>
              <a:gd name="T5" fmla="*/ 42 h 166"/>
              <a:gd name="T6" fmla="*/ 142 w 142"/>
              <a:gd name="T7" fmla="*/ 83 h 166"/>
              <a:gd name="T8" fmla="*/ 142 w 142"/>
              <a:gd name="T9" fmla="*/ 125 h 166"/>
              <a:gd name="T10" fmla="*/ 108 w 142"/>
              <a:gd name="T11" fmla="*/ 145 h 166"/>
              <a:gd name="T12" fmla="*/ 72 w 142"/>
              <a:gd name="T13" fmla="*/ 166 h 166"/>
              <a:gd name="T14" fmla="*/ 36 w 142"/>
              <a:gd name="T15" fmla="*/ 145 h 166"/>
              <a:gd name="T16" fmla="*/ 0 w 142"/>
              <a:gd name="T17" fmla="*/ 125 h 166"/>
              <a:gd name="T18" fmla="*/ 0 w 142"/>
              <a:gd name="T19" fmla="*/ 83 h 166"/>
              <a:gd name="T20" fmla="*/ 0 w 142"/>
              <a:gd name="T21" fmla="*/ 42 h 166"/>
              <a:gd name="T22" fmla="*/ 36 w 142"/>
              <a:gd name="T23" fmla="*/ 22 h 166"/>
              <a:gd name="T24" fmla="*/ 72 w 142"/>
              <a:gd name="T25" fmla="*/ 0 h 166"/>
              <a:gd name="T26" fmla="*/ 72 w 142"/>
              <a:gd name="T27" fmla="*/ 0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2" h="166">
                <a:moveTo>
                  <a:pt x="72" y="0"/>
                </a:moveTo>
                <a:lnTo>
                  <a:pt x="108" y="22"/>
                </a:lnTo>
                <a:lnTo>
                  <a:pt x="142" y="42"/>
                </a:lnTo>
                <a:lnTo>
                  <a:pt x="142" y="83"/>
                </a:lnTo>
                <a:lnTo>
                  <a:pt x="142" y="125"/>
                </a:lnTo>
                <a:lnTo>
                  <a:pt x="108" y="145"/>
                </a:lnTo>
                <a:lnTo>
                  <a:pt x="72" y="166"/>
                </a:lnTo>
                <a:lnTo>
                  <a:pt x="36" y="145"/>
                </a:lnTo>
                <a:lnTo>
                  <a:pt x="0" y="125"/>
                </a:lnTo>
                <a:lnTo>
                  <a:pt x="0" y="83"/>
                </a:lnTo>
                <a:lnTo>
                  <a:pt x="0" y="42"/>
                </a:lnTo>
                <a:lnTo>
                  <a:pt x="36" y="22"/>
                </a:lnTo>
                <a:lnTo>
                  <a:pt x="72" y="0"/>
                </a:lnTo>
                <a:lnTo>
                  <a:pt x="72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/>
          <a:lstStyle/>
          <a:p>
            <a:endParaRPr lang="zh-CN" altLang="en-US" sz="2133"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64" name="Freeform 20">
            <a:extLst>
              <a:ext uri="{FF2B5EF4-FFF2-40B4-BE49-F238E27FC236}">
                <a16:creationId xmlns:a16="http://schemas.microsoft.com/office/drawing/2014/main" id="{6B0D2F5B-35A1-4207-8AEB-CA95BA7B0B31}"/>
              </a:ext>
            </a:extLst>
          </p:cNvPr>
          <p:cNvSpPr>
            <a:spLocks/>
          </p:cNvSpPr>
          <p:nvPr/>
        </p:nvSpPr>
        <p:spPr bwMode="auto">
          <a:xfrm>
            <a:off x="6326608" y="3596216"/>
            <a:ext cx="300567" cy="349251"/>
          </a:xfrm>
          <a:custGeom>
            <a:avLst/>
            <a:gdLst>
              <a:gd name="T0" fmla="*/ 72 w 142"/>
              <a:gd name="T1" fmla="*/ 0 h 165"/>
              <a:gd name="T2" fmla="*/ 108 w 142"/>
              <a:gd name="T3" fmla="*/ 21 h 165"/>
              <a:gd name="T4" fmla="*/ 142 w 142"/>
              <a:gd name="T5" fmla="*/ 41 h 165"/>
              <a:gd name="T6" fmla="*/ 142 w 142"/>
              <a:gd name="T7" fmla="*/ 83 h 165"/>
              <a:gd name="T8" fmla="*/ 142 w 142"/>
              <a:gd name="T9" fmla="*/ 124 h 165"/>
              <a:gd name="T10" fmla="*/ 108 w 142"/>
              <a:gd name="T11" fmla="*/ 144 h 165"/>
              <a:gd name="T12" fmla="*/ 72 w 142"/>
              <a:gd name="T13" fmla="*/ 165 h 165"/>
              <a:gd name="T14" fmla="*/ 36 w 142"/>
              <a:gd name="T15" fmla="*/ 144 h 165"/>
              <a:gd name="T16" fmla="*/ 0 w 142"/>
              <a:gd name="T17" fmla="*/ 124 h 165"/>
              <a:gd name="T18" fmla="*/ 0 w 142"/>
              <a:gd name="T19" fmla="*/ 83 h 165"/>
              <a:gd name="T20" fmla="*/ 0 w 142"/>
              <a:gd name="T21" fmla="*/ 41 h 165"/>
              <a:gd name="T22" fmla="*/ 36 w 142"/>
              <a:gd name="T23" fmla="*/ 21 h 165"/>
              <a:gd name="T24" fmla="*/ 72 w 142"/>
              <a:gd name="T25" fmla="*/ 0 h 165"/>
              <a:gd name="T26" fmla="*/ 72 w 142"/>
              <a:gd name="T27" fmla="*/ 0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2" h="165">
                <a:moveTo>
                  <a:pt x="72" y="0"/>
                </a:moveTo>
                <a:lnTo>
                  <a:pt x="108" y="21"/>
                </a:lnTo>
                <a:lnTo>
                  <a:pt x="142" y="41"/>
                </a:lnTo>
                <a:lnTo>
                  <a:pt x="142" y="83"/>
                </a:lnTo>
                <a:lnTo>
                  <a:pt x="142" y="124"/>
                </a:lnTo>
                <a:lnTo>
                  <a:pt x="108" y="144"/>
                </a:lnTo>
                <a:lnTo>
                  <a:pt x="72" y="165"/>
                </a:lnTo>
                <a:lnTo>
                  <a:pt x="36" y="144"/>
                </a:lnTo>
                <a:lnTo>
                  <a:pt x="0" y="124"/>
                </a:lnTo>
                <a:lnTo>
                  <a:pt x="0" y="83"/>
                </a:lnTo>
                <a:lnTo>
                  <a:pt x="0" y="41"/>
                </a:lnTo>
                <a:lnTo>
                  <a:pt x="36" y="21"/>
                </a:lnTo>
                <a:lnTo>
                  <a:pt x="72" y="0"/>
                </a:lnTo>
                <a:lnTo>
                  <a:pt x="72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/>
          <a:lstStyle/>
          <a:p>
            <a:endParaRPr lang="zh-CN" altLang="en-US" sz="2133"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65" name="išľíďè">
            <a:extLst>
              <a:ext uri="{FF2B5EF4-FFF2-40B4-BE49-F238E27FC236}">
                <a16:creationId xmlns:a16="http://schemas.microsoft.com/office/drawing/2014/main" id="{7D28F21D-68B7-4B13-B7CB-589B93E45410}"/>
              </a:ext>
            </a:extLst>
          </p:cNvPr>
          <p:cNvSpPr/>
          <p:nvPr/>
        </p:nvSpPr>
        <p:spPr bwMode="auto">
          <a:xfrm>
            <a:off x="1402811" y="5431057"/>
            <a:ext cx="3002427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. 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. 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. 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66" name="iSlíďè">
            <a:extLst>
              <a:ext uri="{FF2B5EF4-FFF2-40B4-BE49-F238E27FC236}">
                <a16:creationId xmlns:a16="http://schemas.microsoft.com/office/drawing/2014/main" id="{8F636734-EAC7-4201-966D-8FCF13E569AD}"/>
              </a:ext>
            </a:extLst>
          </p:cNvPr>
          <p:cNvSpPr txBox="1"/>
          <p:nvPr/>
        </p:nvSpPr>
        <p:spPr bwMode="auto">
          <a:xfrm>
            <a:off x="1430972" y="5079861"/>
            <a:ext cx="1438709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标题文本预设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67" name="išľíďè">
            <a:extLst>
              <a:ext uri="{FF2B5EF4-FFF2-40B4-BE49-F238E27FC236}">
                <a16:creationId xmlns:a16="http://schemas.microsoft.com/office/drawing/2014/main" id="{8AE17D27-EAD2-41B5-A473-3887AC283AE6}"/>
              </a:ext>
            </a:extLst>
          </p:cNvPr>
          <p:cNvSpPr/>
          <p:nvPr/>
        </p:nvSpPr>
        <p:spPr bwMode="auto">
          <a:xfrm>
            <a:off x="1355183" y="3068325"/>
            <a:ext cx="3002427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. 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. 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. 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68" name="iSlíďè">
            <a:extLst>
              <a:ext uri="{FF2B5EF4-FFF2-40B4-BE49-F238E27FC236}">
                <a16:creationId xmlns:a16="http://schemas.microsoft.com/office/drawing/2014/main" id="{8121AFF7-2D75-49D9-9875-992B3B4476FF}"/>
              </a:ext>
            </a:extLst>
          </p:cNvPr>
          <p:cNvSpPr txBox="1"/>
          <p:nvPr/>
        </p:nvSpPr>
        <p:spPr bwMode="auto">
          <a:xfrm>
            <a:off x="1383344" y="2717129"/>
            <a:ext cx="1438709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标题文本预设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69" name="išľíďè">
            <a:extLst>
              <a:ext uri="{FF2B5EF4-FFF2-40B4-BE49-F238E27FC236}">
                <a16:creationId xmlns:a16="http://schemas.microsoft.com/office/drawing/2014/main" id="{29B3C404-176F-4E2B-B85E-338D3D189A7F}"/>
              </a:ext>
            </a:extLst>
          </p:cNvPr>
          <p:cNvSpPr/>
          <p:nvPr/>
        </p:nvSpPr>
        <p:spPr bwMode="auto">
          <a:xfrm>
            <a:off x="6554921" y="1411096"/>
            <a:ext cx="3002427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. 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. 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. 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70" name="iSlíďè">
            <a:extLst>
              <a:ext uri="{FF2B5EF4-FFF2-40B4-BE49-F238E27FC236}">
                <a16:creationId xmlns:a16="http://schemas.microsoft.com/office/drawing/2014/main" id="{031BACA0-F1FA-405A-8075-24CCF2ED5C7C}"/>
              </a:ext>
            </a:extLst>
          </p:cNvPr>
          <p:cNvSpPr txBox="1"/>
          <p:nvPr/>
        </p:nvSpPr>
        <p:spPr bwMode="auto">
          <a:xfrm>
            <a:off x="6583082" y="1059900"/>
            <a:ext cx="1438709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标题文本预设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71" name="išľíďè">
            <a:extLst>
              <a:ext uri="{FF2B5EF4-FFF2-40B4-BE49-F238E27FC236}">
                <a16:creationId xmlns:a16="http://schemas.microsoft.com/office/drawing/2014/main" id="{44DAC74E-A609-4569-9859-44B0F1A64953}"/>
              </a:ext>
            </a:extLst>
          </p:cNvPr>
          <p:cNvSpPr/>
          <p:nvPr/>
        </p:nvSpPr>
        <p:spPr bwMode="auto">
          <a:xfrm>
            <a:off x="8756313" y="2949827"/>
            <a:ext cx="3002427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. 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. 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. 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72" name="iSlíďè">
            <a:extLst>
              <a:ext uri="{FF2B5EF4-FFF2-40B4-BE49-F238E27FC236}">
                <a16:creationId xmlns:a16="http://schemas.microsoft.com/office/drawing/2014/main" id="{26CD0294-1EDB-4E2E-A5C9-E8D3F8348E28}"/>
              </a:ext>
            </a:extLst>
          </p:cNvPr>
          <p:cNvSpPr txBox="1"/>
          <p:nvPr/>
        </p:nvSpPr>
        <p:spPr bwMode="auto">
          <a:xfrm>
            <a:off x="8784474" y="2598631"/>
            <a:ext cx="1438709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标题文本预设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73" name="išľíďè">
            <a:extLst>
              <a:ext uri="{FF2B5EF4-FFF2-40B4-BE49-F238E27FC236}">
                <a16:creationId xmlns:a16="http://schemas.microsoft.com/office/drawing/2014/main" id="{6D067DDB-FF32-4C40-998D-1D079AB37F24}"/>
              </a:ext>
            </a:extLst>
          </p:cNvPr>
          <p:cNvSpPr/>
          <p:nvPr/>
        </p:nvSpPr>
        <p:spPr bwMode="auto">
          <a:xfrm>
            <a:off x="8243499" y="4939494"/>
            <a:ext cx="3002427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. 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. 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. 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74" name="iSlíďè">
            <a:extLst>
              <a:ext uri="{FF2B5EF4-FFF2-40B4-BE49-F238E27FC236}">
                <a16:creationId xmlns:a16="http://schemas.microsoft.com/office/drawing/2014/main" id="{0DE7F2F0-D525-4A94-BDEA-3DEB7E5AF4FE}"/>
              </a:ext>
            </a:extLst>
          </p:cNvPr>
          <p:cNvSpPr txBox="1"/>
          <p:nvPr/>
        </p:nvSpPr>
        <p:spPr bwMode="auto">
          <a:xfrm>
            <a:off x="8271660" y="4588298"/>
            <a:ext cx="1438709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标题文本预设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05360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14:gallery dir="l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/>
      <p:bldP spid="66" grpId="0"/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447316ED-EA1F-4008-92A3-7FB7424D27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667000" y="-2667000"/>
            <a:ext cx="6858000" cy="12192000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86A2C9BE-2BCF-4CC1-A145-CC1757BA402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186" t="70168"/>
          <a:stretch/>
        </p:blipFill>
        <p:spPr>
          <a:xfrm rot="16200000">
            <a:off x="9036081" y="-104517"/>
            <a:ext cx="3212756" cy="3421789"/>
          </a:xfrm>
          <a:prstGeom prst="rect">
            <a:avLst/>
          </a:prstGeom>
        </p:spPr>
      </p:pic>
      <p:sp>
        <p:nvSpPr>
          <p:cNvPr id="44" name="椭圆 43">
            <a:extLst>
              <a:ext uri="{FF2B5EF4-FFF2-40B4-BE49-F238E27FC236}">
                <a16:creationId xmlns:a16="http://schemas.microsoft.com/office/drawing/2014/main" id="{43144D5A-9DD9-476B-9FF6-63F6E615FAC6}"/>
              </a:ext>
            </a:extLst>
          </p:cNvPr>
          <p:cNvSpPr/>
          <p:nvPr/>
        </p:nvSpPr>
        <p:spPr>
          <a:xfrm>
            <a:off x="3334328" y="692725"/>
            <a:ext cx="5366327" cy="5366327"/>
          </a:xfrm>
          <a:prstGeom prst="ellipse">
            <a:avLst/>
          </a:prstGeom>
          <a:solidFill>
            <a:schemeClr val="bg1"/>
          </a:solidFill>
          <a:ln w="57150">
            <a:solidFill>
              <a:schemeClr val="tx1">
                <a:lumMod val="85000"/>
                <a:lumOff val="1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文本框 44">
            <a:extLst>
              <a:ext uri="{FF2B5EF4-FFF2-40B4-BE49-F238E27FC236}">
                <a16:creationId xmlns:a16="http://schemas.microsoft.com/office/drawing/2014/main" id="{FCEFCDAC-2CBA-4A85-9A71-AAF2D8BDAEDA}"/>
              </a:ext>
            </a:extLst>
          </p:cNvPr>
          <p:cNvSpPr txBox="1"/>
          <p:nvPr/>
        </p:nvSpPr>
        <p:spPr>
          <a:xfrm>
            <a:off x="4574081" y="2987661"/>
            <a:ext cx="37478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49911">
              <a:defRPr/>
            </a:pPr>
            <a:r>
              <a:rPr kumimoji="1" lang="zh-CN" altLang="en-US" sz="4000" b="1" kern="0">
                <a:solidFill>
                  <a:schemeClr val="tx1">
                    <a:lumMod val="95000"/>
                    <a:lumOff val="5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ea"/>
              </a:rPr>
              <a:t>春节的餐饮</a:t>
            </a:r>
            <a:endParaRPr kumimoji="1" lang="zh-CN" altLang="en-US" sz="4000" b="1" kern="0" dirty="0">
              <a:solidFill>
                <a:schemeClr val="tx1">
                  <a:lumMod val="95000"/>
                  <a:lumOff val="5000"/>
                </a:schemeClr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  <a:cs typeface="+mn-ea"/>
              <a:sym typeface="+mn-ea"/>
            </a:endParaRPr>
          </a:p>
        </p:txBody>
      </p:sp>
      <p:sp>
        <p:nvSpPr>
          <p:cNvPr id="46" name="矩形 45">
            <a:extLst>
              <a:ext uri="{FF2B5EF4-FFF2-40B4-BE49-F238E27FC236}">
                <a16:creationId xmlns:a16="http://schemas.microsoft.com/office/drawing/2014/main" id="{9025081F-50D7-40FB-9828-3ACBF3D19EA5}"/>
              </a:ext>
            </a:extLst>
          </p:cNvPr>
          <p:cNvSpPr/>
          <p:nvPr/>
        </p:nvSpPr>
        <p:spPr>
          <a:xfrm>
            <a:off x="4471853" y="3654964"/>
            <a:ext cx="2710422" cy="29456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314" spc="788">
                <a:solidFill>
                  <a:schemeClr val="tx1">
                    <a:lumMod val="95000"/>
                    <a:lumOff val="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 PANY PROFILE</a:t>
            </a:r>
            <a:endParaRPr lang="zh-CN" altLang="en-US" sz="1314" spc="788" dirty="0">
              <a:solidFill>
                <a:schemeClr val="tx1">
                  <a:lumMod val="95000"/>
                  <a:lumOff val="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cxnSp>
        <p:nvCxnSpPr>
          <p:cNvPr id="47" name="直接连接符 46">
            <a:extLst>
              <a:ext uri="{FF2B5EF4-FFF2-40B4-BE49-F238E27FC236}">
                <a16:creationId xmlns:a16="http://schemas.microsoft.com/office/drawing/2014/main" id="{12BF5ACF-903C-43ED-8ECF-B6A9A8EAEBAD}"/>
              </a:ext>
            </a:extLst>
          </p:cNvPr>
          <p:cNvCxnSpPr>
            <a:cxnSpLocks/>
          </p:cNvCxnSpPr>
          <p:nvPr/>
        </p:nvCxnSpPr>
        <p:spPr>
          <a:xfrm>
            <a:off x="3835997" y="4031233"/>
            <a:ext cx="3969434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文本框 47">
            <a:extLst>
              <a:ext uri="{FF2B5EF4-FFF2-40B4-BE49-F238E27FC236}">
                <a16:creationId xmlns:a16="http://schemas.microsoft.com/office/drawing/2014/main" id="{6CBD6435-4EF7-41AC-A10F-56BF9F7A2331}"/>
              </a:ext>
            </a:extLst>
          </p:cNvPr>
          <p:cNvSpPr txBox="1"/>
          <p:nvPr/>
        </p:nvSpPr>
        <p:spPr>
          <a:xfrm>
            <a:off x="3961829" y="4184553"/>
            <a:ext cx="4129227" cy="77078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1314" b="1">
                <a:solidFill>
                  <a:schemeClr val="tx1">
                    <a:lumMod val="95000"/>
                    <a:lumOff val="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Calibri Light" panose="020F0302020204030204" pitchFamily="34" charset="0"/>
              </a:rPr>
              <a:t>The user can demonstrate on a projector or  puter, or print the presentation and make it into a film to be used in a wider field</a:t>
            </a:r>
            <a:endParaRPr lang="en-US" altLang="zh-CN" sz="1314" b="1" dirty="0">
              <a:solidFill>
                <a:schemeClr val="tx1">
                  <a:lumMod val="95000"/>
                  <a:lumOff val="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Calibri Light" panose="020F0302020204030204" pitchFamily="34" charset="0"/>
            </a:endParaRPr>
          </a:p>
        </p:txBody>
      </p:sp>
      <p:sp>
        <p:nvSpPr>
          <p:cNvPr id="49" name="矩形 48">
            <a:extLst>
              <a:ext uri="{FF2B5EF4-FFF2-40B4-BE49-F238E27FC236}">
                <a16:creationId xmlns:a16="http://schemas.microsoft.com/office/drawing/2014/main" id="{8657053D-963D-4AC8-952C-55DE7B58725F}"/>
              </a:ext>
            </a:extLst>
          </p:cNvPr>
          <p:cNvSpPr/>
          <p:nvPr/>
        </p:nvSpPr>
        <p:spPr>
          <a:xfrm>
            <a:off x="4043363" y="1824052"/>
            <a:ext cx="47496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7200" b="1">
                <a:solidFill>
                  <a:schemeClr val="tx1">
                    <a:lumMod val="85000"/>
                    <a:lumOff val="1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微软雅黑" panose="020B0503020204020204" pitchFamily="34" charset="-122"/>
              </a:rPr>
              <a:t>PART  04</a:t>
            </a:r>
            <a:endParaRPr lang="zh-CN" altLang="en-US" sz="7200" dirty="0">
              <a:solidFill>
                <a:schemeClr val="tx1">
                  <a:lumMod val="85000"/>
                  <a:lumOff val="1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31583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/>
      <p:bldP spid="48" grpId="0"/>
      <p:bldP spid="4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447316ED-EA1F-4008-92A3-7FB7424D27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667000" y="-2667000"/>
            <a:ext cx="6858000" cy="12192000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86A2C9BE-2BCF-4CC1-A145-CC1757BA402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186" t="70168"/>
          <a:stretch/>
        </p:blipFill>
        <p:spPr>
          <a:xfrm rot="16200000">
            <a:off x="9036081" y="-104517"/>
            <a:ext cx="3212756" cy="3421789"/>
          </a:xfrm>
          <a:prstGeom prst="rect">
            <a:avLst/>
          </a:prstGeom>
        </p:spPr>
      </p:pic>
      <p:sp>
        <p:nvSpPr>
          <p:cNvPr id="43" name="文本框 42">
            <a:extLst>
              <a:ext uri="{FF2B5EF4-FFF2-40B4-BE49-F238E27FC236}">
                <a16:creationId xmlns:a16="http://schemas.microsoft.com/office/drawing/2014/main" id="{2C5E33E2-F546-420D-AB96-02B7F78AF289}"/>
              </a:ext>
            </a:extLst>
          </p:cNvPr>
          <p:cNvSpPr txBox="1"/>
          <p:nvPr/>
        </p:nvSpPr>
        <p:spPr>
          <a:xfrm>
            <a:off x="2900219" y="1524979"/>
            <a:ext cx="5394036" cy="923330"/>
          </a:xfrm>
          <a:prstGeom prst="rect">
            <a:avLst/>
          </a:prstGeom>
          <a:noFill/>
          <a:effectLst>
            <a:reflection blurRad="6350" stA="50000" endA="300" endPos="55000" dir="5400000" sy="-100000" algn="bl" rotWithShape="0"/>
          </a:effectLst>
        </p:spPr>
        <p:txBody>
          <a:bodyPr wrap="square" rtlCol="0">
            <a:spAutoFit/>
          </a:bodyPr>
          <a:lstStyle/>
          <a:p>
            <a:pPr algn="r"/>
            <a:r>
              <a:rPr lang="en-US" altLang="zh-CN" sz="5400" b="1" spc="788">
                <a:solidFill>
                  <a:schemeClr val="tx1">
                    <a:lumMod val="85000"/>
                    <a:lumOff val="15000"/>
                  </a:schemeClr>
                </a:solidFill>
                <a:latin typeface="Noto Sans S Chinese Black" panose="020B0A00000000000000" pitchFamily="34" charset="-122"/>
                <a:ea typeface="Noto Sans S Chinese Black" panose="020B0A00000000000000" pitchFamily="34" charset="-122"/>
              </a:rPr>
              <a:t>CONTENTS</a:t>
            </a:r>
            <a:endParaRPr lang="zh-CN" altLang="en-US" sz="5400" b="1" spc="788" dirty="0">
              <a:solidFill>
                <a:schemeClr val="tx1">
                  <a:lumMod val="85000"/>
                  <a:lumOff val="15000"/>
                </a:schemeClr>
              </a:solidFill>
              <a:latin typeface="Noto Sans S Chinese Black" panose="020B0A00000000000000" pitchFamily="34" charset="-122"/>
              <a:ea typeface="Noto Sans S Chinese Black" panose="020B0A00000000000000" pitchFamily="34" charset="-122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1850BC7F-9441-4EA5-AB77-EBDBBEB1E7B6}"/>
              </a:ext>
            </a:extLst>
          </p:cNvPr>
          <p:cNvSpPr txBox="1"/>
          <p:nvPr/>
        </p:nvSpPr>
        <p:spPr>
          <a:xfrm>
            <a:off x="3697440" y="2909333"/>
            <a:ext cx="1394934" cy="3753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49911">
              <a:defRPr/>
            </a:pPr>
            <a:r>
              <a:rPr kumimoji="1" lang="zh-CN" altLang="en-US" sz="1839" b="1" kern="0">
                <a:solidFill>
                  <a:schemeClr val="tx1">
                    <a:lumMod val="95000"/>
                    <a:lumOff val="5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ea"/>
              </a:rPr>
              <a:t>春节的由来</a:t>
            </a:r>
            <a:endParaRPr kumimoji="1" lang="zh-CN" altLang="en-US" sz="1839" b="1" kern="0" dirty="0">
              <a:solidFill>
                <a:schemeClr val="tx1">
                  <a:lumMod val="95000"/>
                  <a:lumOff val="5000"/>
                </a:schemeClr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  <a:cs typeface="+mn-ea"/>
              <a:sym typeface="+mn-ea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981C3C58-E08F-4F34-A2E4-80962BB66708}"/>
              </a:ext>
            </a:extLst>
          </p:cNvPr>
          <p:cNvSpPr txBox="1"/>
          <p:nvPr/>
        </p:nvSpPr>
        <p:spPr>
          <a:xfrm>
            <a:off x="3708670" y="3304752"/>
            <a:ext cx="3020855" cy="2945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1314">
                <a:solidFill>
                  <a:schemeClr val="tx1">
                    <a:lumMod val="95000"/>
                    <a:lumOff val="5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Click here to add your te t here </a:t>
            </a:r>
            <a:endParaRPr lang="zh-CN" altLang="en-US" sz="1314" dirty="0">
              <a:solidFill>
                <a:schemeClr val="tx1">
                  <a:lumMod val="95000"/>
                  <a:lumOff val="5000"/>
                </a:schemeClr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2063E380-A0F8-4A4B-938D-FB9CE176B9D8}"/>
              </a:ext>
            </a:extLst>
          </p:cNvPr>
          <p:cNvSpPr txBox="1"/>
          <p:nvPr/>
        </p:nvSpPr>
        <p:spPr>
          <a:xfrm>
            <a:off x="3694265" y="4218464"/>
            <a:ext cx="1394934" cy="3753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49911">
              <a:defRPr/>
            </a:pPr>
            <a:r>
              <a:rPr kumimoji="1" lang="zh-CN" altLang="en-US" sz="1839" b="1" kern="0">
                <a:solidFill>
                  <a:schemeClr val="tx1">
                    <a:lumMod val="95000"/>
                    <a:lumOff val="5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ea"/>
              </a:rPr>
              <a:t>春节的习俗</a:t>
            </a:r>
            <a:endParaRPr kumimoji="1" lang="zh-CN" altLang="en-US" sz="1839" b="1" kern="0" dirty="0">
              <a:solidFill>
                <a:schemeClr val="tx1">
                  <a:lumMod val="95000"/>
                  <a:lumOff val="5000"/>
                </a:schemeClr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  <a:cs typeface="+mn-ea"/>
              <a:sym typeface="+mn-ea"/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DB40B1B2-10EE-4E7A-BF5C-42E4C354190A}"/>
              </a:ext>
            </a:extLst>
          </p:cNvPr>
          <p:cNvSpPr txBox="1"/>
          <p:nvPr/>
        </p:nvSpPr>
        <p:spPr>
          <a:xfrm>
            <a:off x="3557411" y="4592034"/>
            <a:ext cx="3020855" cy="2945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1314">
                <a:solidFill>
                  <a:schemeClr val="tx1">
                    <a:lumMod val="95000"/>
                    <a:lumOff val="5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Click here to add your te t here </a:t>
            </a:r>
            <a:endParaRPr lang="zh-CN" altLang="en-US" sz="1314" dirty="0">
              <a:solidFill>
                <a:schemeClr val="tx1">
                  <a:lumMod val="95000"/>
                  <a:lumOff val="5000"/>
                </a:schemeClr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FEAC7F72-3235-459C-AE56-7E9C8EEF4323}"/>
              </a:ext>
            </a:extLst>
          </p:cNvPr>
          <p:cNvSpPr txBox="1"/>
          <p:nvPr/>
        </p:nvSpPr>
        <p:spPr>
          <a:xfrm>
            <a:off x="7536591" y="2940383"/>
            <a:ext cx="1616646" cy="3753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49911">
              <a:defRPr/>
            </a:pPr>
            <a:r>
              <a:rPr kumimoji="1" lang="zh-CN" altLang="en-US" sz="1839" b="1" kern="0">
                <a:solidFill>
                  <a:schemeClr val="tx1">
                    <a:lumMod val="95000"/>
                    <a:lumOff val="5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ea"/>
              </a:rPr>
              <a:t>春节的诗词</a:t>
            </a:r>
            <a:endParaRPr kumimoji="1" lang="zh-CN" altLang="en-US" sz="1839" b="1" kern="0" dirty="0">
              <a:solidFill>
                <a:schemeClr val="tx1">
                  <a:lumMod val="95000"/>
                  <a:lumOff val="5000"/>
                </a:schemeClr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  <a:cs typeface="+mn-ea"/>
              <a:sym typeface="+mn-ea"/>
            </a:endParaRP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A2851291-3DA7-4DA3-AC8E-6D346551FD87}"/>
              </a:ext>
            </a:extLst>
          </p:cNvPr>
          <p:cNvSpPr txBox="1"/>
          <p:nvPr/>
        </p:nvSpPr>
        <p:spPr>
          <a:xfrm>
            <a:off x="7557345" y="3295968"/>
            <a:ext cx="3045134" cy="2945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1314">
                <a:solidFill>
                  <a:schemeClr val="tx1">
                    <a:lumMod val="95000"/>
                    <a:lumOff val="5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Click here to add your te t here </a:t>
            </a:r>
            <a:endParaRPr lang="zh-CN" altLang="en-US" sz="1314" dirty="0">
              <a:solidFill>
                <a:schemeClr val="tx1">
                  <a:lumMod val="95000"/>
                  <a:lumOff val="5000"/>
                </a:schemeClr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id="{3AD2AF65-273F-4BC7-982D-296352D5E27B}"/>
              </a:ext>
            </a:extLst>
          </p:cNvPr>
          <p:cNvSpPr txBox="1"/>
          <p:nvPr/>
        </p:nvSpPr>
        <p:spPr>
          <a:xfrm>
            <a:off x="7534571" y="4220080"/>
            <a:ext cx="1860138" cy="3753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49911">
              <a:defRPr/>
            </a:pPr>
            <a:r>
              <a:rPr kumimoji="1" lang="zh-CN" altLang="en-US" sz="1839" b="1" kern="0">
                <a:solidFill>
                  <a:schemeClr val="tx1">
                    <a:lumMod val="95000"/>
                    <a:lumOff val="5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ea"/>
              </a:rPr>
              <a:t>春节的餐饮</a:t>
            </a:r>
            <a:endParaRPr kumimoji="1" lang="zh-CN" altLang="en-US" sz="1839" b="1" kern="0" dirty="0">
              <a:solidFill>
                <a:schemeClr val="tx1">
                  <a:lumMod val="95000"/>
                  <a:lumOff val="5000"/>
                </a:schemeClr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  <a:cs typeface="+mn-ea"/>
              <a:sym typeface="+mn-ea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id="{537E62BE-CBE9-4495-AC9D-C229C805451F}"/>
              </a:ext>
            </a:extLst>
          </p:cNvPr>
          <p:cNvSpPr txBox="1"/>
          <p:nvPr/>
        </p:nvSpPr>
        <p:spPr>
          <a:xfrm>
            <a:off x="7494938" y="4586003"/>
            <a:ext cx="3020855" cy="2945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1314">
                <a:solidFill>
                  <a:schemeClr val="tx1">
                    <a:lumMod val="95000"/>
                    <a:lumOff val="5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Click here to add your te t here </a:t>
            </a:r>
            <a:endParaRPr lang="zh-CN" altLang="en-US" sz="1314" dirty="0">
              <a:solidFill>
                <a:schemeClr val="tx1">
                  <a:lumMod val="95000"/>
                  <a:lumOff val="5000"/>
                </a:schemeClr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grpSp>
        <p:nvGrpSpPr>
          <p:cNvPr id="31" name="Group 25">
            <a:extLst>
              <a:ext uri="{FF2B5EF4-FFF2-40B4-BE49-F238E27FC236}">
                <a16:creationId xmlns:a16="http://schemas.microsoft.com/office/drawing/2014/main" id="{1BCE5CA8-A20D-406C-AF5E-19A90FA0C6CB}"/>
              </a:ext>
            </a:extLst>
          </p:cNvPr>
          <p:cNvGrpSpPr>
            <a:grpSpLocks/>
          </p:cNvGrpSpPr>
          <p:nvPr/>
        </p:nvGrpSpPr>
        <p:grpSpPr bwMode="auto">
          <a:xfrm>
            <a:off x="2727631" y="3084945"/>
            <a:ext cx="625170" cy="396738"/>
            <a:chOff x="816" y="2304"/>
            <a:chExt cx="1440" cy="448"/>
          </a:xfrm>
        </p:grpSpPr>
        <p:sp>
          <p:nvSpPr>
            <p:cNvPr id="32" name="Freeform: Shape 26">
              <a:extLst>
                <a:ext uri="{FF2B5EF4-FFF2-40B4-BE49-F238E27FC236}">
                  <a16:creationId xmlns:a16="http://schemas.microsoft.com/office/drawing/2014/main" id="{08805A0E-C426-4115-9DC6-3F364F2CF223}"/>
                </a:ext>
              </a:extLst>
            </p:cNvPr>
            <p:cNvSpPr>
              <a:spLocks/>
            </p:cNvSpPr>
            <p:nvPr/>
          </p:nvSpPr>
          <p:spPr bwMode="gray">
            <a:xfrm>
              <a:off x="901" y="2562"/>
              <a:ext cx="1270" cy="190"/>
            </a:xfrm>
            <a:custGeom>
              <a:avLst/>
              <a:gdLst>
                <a:gd name="T0" fmla="*/ 1120 w 1120"/>
                <a:gd name="T1" fmla="*/ 252 h 252"/>
                <a:gd name="T2" fmla="*/ 1116 w 1120"/>
                <a:gd name="T3" fmla="*/ 250 h 252"/>
                <a:gd name="T4" fmla="*/ 1100 w 1120"/>
                <a:gd name="T5" fmla="*/ 246 h 252"/>
                <a:gd name="T6" fmla="*/ 1074 w 1120"/>
                <a:gd name="T7" fmla="*/ 240 h 252"/>
                <a:gd name="T8" fmla="*/ 1038 w 1120"/>
                <a:gd name="T9" fmla="*/ 232 h 252"/>
                <a:gd name="T10" fmla="*/ 992 w 1120"/>
                <a:gd name="T11" fmla="*/ 222 h 252"/>
                <a:gd name="T12" fmla="*/ 938 w 1120"/>
                <a:gd name="T13" fmla="*/ 212 h 252"/>
                <a:gd name="T14" fmla="*/ 876 w 1120"/>
                <a:gd name="T15" fmla="*/ 204 h 252"/>
                <a:gd name="T16" fmla="*/ 806 w 1120"/>
                <a:gd name="T17" fmla="*/ 196 h 252"/>
                <a:gd name="T18" fmla="*/ 730 w 1120"/>
                <a:gd name="T19" fmla="*/ 190 h 252"/>
                <a:gd name="T20" fmla="*/ 646 w 1120"/>
                <a:gd name="T21" fmla="*/ 184 h 252"/>
                <a:gd name="T22" fmla="*/ 556 w 1120"/>
                <a:gd name="T23" fmla="*/ 184 h 252"/>
                <a:gd name="T24" fmla="*/ 466 w 1120"/>
                <a:gd name="T25" fmla="*/ 184 h 252"/>
                <a:gd name="T26" fmla="*/ 384 w 1120"/>
                <a:gd name="T27" fmla="*/ 190 h 252"/>
                <a:gd name="T28" fmla="*/ 308 w 1120"/>
                <a:gd name="T29" fmla="*/ 196 h 252"/>
                <a:gd name="T30" fmla="*/ 238 w 1120"/>
                <a:gd name="T31" fmla="*/ 204 h 252"/>
                <a:gd name="T32" fmla="*/ 178 w 1120"/>
                <a:gd name="T33" fmla="*/ 212 h 252"/>
                <a:gd name="T34" fmla="*/ 126 w 1120"/>
                <a:gd name="T35" fmla="*/ 222 h 252"/>
                <a:gd name="T36" fmla="*/ 82 w 1120"/>
                <a:gd name="T37" fmla="*/ 232 h 252"/>
                <a:gd name="T38" fmla="*/ 46 w 1120"/>
                <a:gd name="T39" fmla="*/ 240 h 252"/>
                <a:gd name="T40" fmla="*/ 20 w 1120"/>
                <a:gd name="T41" fmla="*/ 246 h 252"/>
                <a:gd name="T42" fmla="*/ 6 w 1120"/>
                <a:gd name="T43" fmla="*/ 250 h 252"/>
                <a:gd name="T44" fmla="*/ 0 w 1120"/>
                <a:gd name="T45" fmla="*/ 252 h 252"/>
                <a:gd name="T46" fmla="*/ 0 w 1120"/>
                <a:gd name="T47" fmla="*/ 62 h 252"/>
                <a:gd name="T48" fmla="*/ 560 w 1120"/>
                <a:gd name="T49" fmla="*/ 0 h 252"/>
                <a:gd name="T50" fmla="*/ 1120 w 1120"/>
                <a:gd name="T51" fmla="*/ 62 h 252"/>
                <a:gd name="T52" fmla="*/ 1120 w 1120"/>
                <a:gd name="T53" fmla="*/ 252 h 252"/>
                <a:gd name="T54" fmla="*/ 1120 w 1120"/>
                <a:gd name="T55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120" h="252">
                  <a:moveTo>
                    <a:pt x="1120" y="252"/>
                  </a:moveTo>
                  <a:lnTo>
                    <a:pt x="1116" y="250"/>
                  </a:lnTo>
                  <a:lnTo>
                    <a:pt x="1100" y="246"/>
                  </a:lnTo>
                  <a:lnTo>
                    <a:pt x="1074" y="240"/>
                  </a:lnTo>
                  <a:lnTo>
                    <a:pt x="1038" y="232"/>
                  </a:lnTo>
                  <a:lnTo>
                    <a:pt x="992" y="222"/>
                  </a:lnTo>
                  <a:lnTo>
                    <a:pt x="938" y="212"/>
                  </a:lnTo>
                  <a:lnTo>
                    <a:pt x="876" y="204"/>
                  </a:lnTo>
                  <a:lnTo>
                    <a:pt x="806" y="196"/>
                  </a:lnTo>
                  <a:lnTo>
                    <a:pt x="730" y="190"/>
                  </a:lnTo>
                  <a:lnTo>
                    <a:pt x="646" y="184"/>
                  </a:lnTo>
                  <a:lnTo>
                    <a:pt x="556" y="184"/>
                  </a:lnTo>
                  <a:lnTo>
                    <a:pt x="466" y="184"/>
                  </a:lnTo>
                  <a:lnTo>
                    <a:pt x="384" y="190"/>
                  </a:lnTo>
                  <a:lnTo>
                    <a:pt x="308" y="196"/>
                  </a:lnTo>
                  <a:lnTo>
                    <a:pt x="238" y="204"/>
                  </a:lnTo>
                  <a:lnTo>
                    <a:pt x="178" y="212"/>
                  </a:lnTo>
                  <a:lnTo>
                    <a:pt x="126" y="222"/>
                  </a:lnTo>
                  <a:lnTo>
                    <a:pt x="82" y="232"/>
                  </a:lnTo>
                  <a:lnTo>
                    <a:pt x="46" y="240"/>
                  </a:lnTo>
                  <a:lnTo>
                    <a:pt x="20" y="246"/>
                  </a:lnTo>
                  <a:lnTo>
                    <a:pt x="6" y="250"/>
                  </a:lnTo>
                  <a:lnTo>
                    <a:pt x="0" y="252"/>
                  </a:lnTo>
                  <a:lnTo>
                    <a:pt x="0" y="62"/>
                  </a:lnTo>
                  <a:lnTo>
                    <a:pt x="560" y="0"/>
                  </a:lnTo>
                  <a:lnTo>
                    <a:pt x="1120" y="62"/>
                  </a:lnTo>
                  <a:lnTo>
                    <a:pt x="1120" y="252"/>
                  </a:lnTo>
                  <a:lnTo>
                    <a:pt x="1120" y="252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DF590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3" name="Rectangle 27">
              <a:extLst>
                <a:ext uri="{FF2B5EF4-FFF2-40B4-BE49-F238E27FC236}">
                  <a16:creationId xmlns:a16="http://schemas.microsoft.com/office/drawing/2014/main" id="{53F0388D-1C9E-4418-9EE4-609F435C2D18}"/>
                </a:ext>
              </a:extLst>
            </p:cNvPr>
            <p:cNvSpPr>
              <a:spLocks/>
            </p:cNvSpPr>
            <p:nvPr/>
          </p:nvSpPr>
          <p:spPr bwMode="gray">
            <a:xfrm>
              <a:off x="816" y="2304"/>
              <a:ext cx="1440" cy="39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>
              <a:normAutofit/>
            </a:bodyPr>
            <a:lstStyle/>
            <a:p>
              <a:pPr algn="ctr"/>
              <a:r>
                <a:rPr lang="en-US" sz="1600" b="1">
                  <a:solidFill>
                    <a:schemeClr val="bg1"/>
                  </a:solidFill>
                </a:rPr>
                <a:t>01</a:t>
              </a:r>
              <a:endParaRPr lang="en-US" sz="16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4" name="Group 25">
            <a:extLst>
              <a:ext uri="{FF2B5EF4-FFF2-40B4-BE49-F238E27FC236}">
                <a16:creationId xmlns:a16="http://schemas.microsoft.com/office/drawing/2014/main" id="{4E48A6F8-279D-4280-A721-5032B4122069}"/>
              </a:ext>
            </a:extLst>
          </p:cNvPr>
          <p:cNvGrpSpPr>
            <a:grpSpLocks/>
          </p:cNvGrpSpPr>
          <p:nvPr/>
        </p:nvGrpSpPr>
        <p:grpSpPr bwMode="auto">
          <a:xfrm>
            <a:off x="2741486" y="4327235"/>
            <a:ext cx="625170" cy="396738"/>
            <a:chOff x="816" y="2304"/>
            <a:chExt cx="1440" cy="448"/>
          </a:xfrm>
        </p:grpSpPr>
        <p:sp>
          <p:nvSpPr>
            <p:cNvPr id="35" name="Freeform: Shape 26">
              <a:extLst>
                <a:ext uri="{FF2B5EF4-FFF2-40B4-BE49-F238E27FC236}">
                  <a16:creationId xmlns:a16="http://schemas.microsoft.com/office/drawing/2014/main" id="{44D5F408-46F4-40BA-9571-1AE990275236}"/>
                </a:ext>
              </a:extLst>
            </p:cNvPr>
            <p:cNvSpPr>
              <a:spLocks/>
            </p:cNvSpPr>
            <p:nvPr/>
          </p:nvSpPr>
          <p:spPr bwMode="gray">
            <a:xfrm>
              <a:off x="901" y="2562"/>
              <a:ext cx="1270" cy="190"/>
            </a:xfrm>
            <a:custGeom>
              <a:avLst/>
              <a:gdLst>
                <a:gd name="T0" fmla="*/ 1120 w 1120"/>
                <a:gd name="T1" fmla="*/ 252 h 252"/>
                <a:gd name="T2" fmla="*/ 1116 w 1120"/>
                <a:gd name="T3" fmla="*/ 250 h 252"/>
                <a:gd name="T4" fmla="*/ 1100 w 1120"/>
                <a:gd name="T5" fmla="*/ 246 h 252"/>
                <a:gd name="T6" fmla="*/ 1074 w 1120"/>
                <a:gd name="T7" fmla="*/ 240 h 252"/>
                <a:gd name="T8" fmla="*/ 1038 w 1120"/>
                <a:gd name="T9" fmla="*/ 232 h 252"/>
                <a:gd name="T10" fmla="*/ 992 w 1120"/>
                <a:gd name="T11" fmla="*/ 222 h 252"/>
                <a:gd name="T12" fmla="*/ 938 w 1120"/>
                <a:gd name="T13" fmla="*/ 212 h 252"/>
                <a:gd name="T14" fmla="*/ 876 w 1120"/>
                <a:gd name="T15" fmla="*/ 204 h 252"/>
                <a:gd name="T16" fmla="*/ 806 w 1120"/>
                <a:gd name="T17" fmla="*/ 196 h 252"/>
                <a:gd name="T18" fmla="*/ 730 w 1120"/>
                <a:gd name="T19" fmla="*/ 190 h 252"/>
                <a:gd name="T20" fmla="*/ 646 w 1120"/>
                <a:gd name="T21" fmla="*/ 184 h 252"/>
                <a:gd name="T22" fmla="*/ 556 w 1120"/>
                <a:gd name="T23" fmla="*/ 184 h 252"/>
                <a:gd name="T24" fmla="*/ 466 w 1120"/>
                <a:gd name="T25" fmla="*/ 184 h 252"/>
                <a:gd name="T26" fmla="*/ 384 w 1120"/>
                <a:gd name="T27" fmla="*/ 190 h 252"/>
                <a:gd name="T28" fmla="*/ 308 w 1120"/>
                <a:gd name="T29" fmla="*/ 196 h 252"/>
                <a:gd name="T30" fmla="*/ 238 w 1120"/>
                <a:gd name="T31" fmla="*/ 204 h 252"/>
                <a:gd name="T32" fmla="*/ 178 w 1120"/>
                <a:gd name="T33" fmla="*/ 212 h 252"/>
                <a:gd name="T34" fmla="*/ 126 w 1120"/>
                <a:gd name="T35" fmla="*/ 222 h 252"/>
                <a:gd name="T36" fmla="*/ 82 w 1120"/>
                <a:gd name="T37" fmla="*/ 232 h 252"/>
                <a:gd name="T38" fmla="*/ 46 w 1120"/>
                <a:gd name="T39" fmla="*/ 240 h 252"/>
                <a:gd name="T40" fmla="*/ 20 w 1120"/>
                <a:gd name="T41" fmla="*/ 246 h 252"/>
                <a:gd name="T42" fmla="*/ 6 w 1120"/>
                <a:gd name="T43" fmla="*/ 250 h 252"/>
                <a:gd name="T44" fmla="*/ 0 w 1120"/>
                <a:gd name="T45" fmla="*/ 252 h 252"/>
                <a:gd name="T46" fmla="*/ 0 w 1120"/>
                <a:gd name="T47" fmla="*/ 62 h 252"/>
                <a:gd name="T48" fmla="*/ 560 w 1120"/>
                <a:gd name="T49" fmla="*/ 0 h 252"/>
                <a:gd name="T50" fmla="*/ 1120 w 1120"/>
                <a:gd name="T51" fmla="*/ 62 h 252"/>
                <a:gd name="T52" fmla="*/ 1120 w 1120"/>
                <a:gd name="T53" fmla="*/ 252 h 252"/>
                <a:gd name="T54" fmla="*/ 1120 w 1120"/>
                <a:gd name="T55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120" h="252">
                  <a:moveTo>
                    <a:pt x="1120" y="252"/>
                  </a:moveTo>
                  <a:lnTo>
                    <a:pt x="1116" y="250"/>
                  </a:lnTo>
                  <a:lnTo>
                    <a:pt x="1100" y="246"/>
                  </a:lnTo>
                  <a:lnTo>
                    <a:pt x="1074" y="240"/>
                  </a:lnTo>
                  <a:lnTo>
                    <a:pt x="1038" y="232"/>
                  </a:lnTo>
                  <a:lnTo>
                    <a:pt x="992" y="222"/>
                  </a:lnTo>
                  <a:lnTo>
                    <a:pt x="938" y="212"/>
                  </a:lnTo>
                  <a:lnTo>
                    <a:pt x="876" y="204"/>
                  </a:lnTo>
                  <a:lnTo>
                    <a:pt x="806" y="196"/>
                  </a:lnTo>
                  <a:lnTo>
                    <a:pt x="730" y="190"/>
                  </a:lnTo>
                  <a:lnTo>
                    <a:pt x="646" y="184"/>
                  </a:lnTo>
                  <a:lnTo>
                    <a:pt x="556" y="184"/>
                  </a:lnTo>
                  <a:lnTo>
                    <a:pt x="466" y="184"/>
                  </a:lnTo>
                  <a:lnTo>
                    <a:pt x="384" y="190"/>
                  </a:lnTo>
                  <a:lnTo>
                    <a:pt x="308" y="196"/>
                  </a:lnTo>
                  <a:lnTo>
                    <a:pt x="238" y="204"/>
                  </a:lnTo>
                  <a:lnTo>
                    <a:pt x="178" y="212"/>
                  </a:lnTo>
                  <a:lnTo>
                    <a:pt x="126" y="222"/>
                  </a:lnTo>
                  <a:lnTo>
                    <a:pt x="82" y="232"/>
                  </a:lnTo>
                  <a:lnTo>
                    <a:pt x="46" y="240"/>
                  </a:lnTo>
                  <a:lnTo>
                    <a:pt x="20" y="246"/>
                  </a:lnTo>
                  <a:lnTo>
                    <a:pt x="6" y="250"/>
                  </a:lnTo>
                  <a:lnTo>
                    <a:pt x="0" y="252"/>
                  </a:lnTo>
                  <a:lnTo>
                    <a:pt x="0" y="62"/>
                  </a:lnTo>
                  <a:lnTo>
                    <a:pt x="560" y="0"/>
                  </a:lnTo>
                  <a:lnTo>
                    <a:pt x="1120" y="62"/>
                  </a:lnTo>
                  <a:lnTo>
                    <a:pt x="1120" y="252"/>
                  </a:lnTo>
                  <a:lnTo>
                    <a:pt x="1120" y="252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DF590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6" name="Rectangle 27">
              <a:extLst>
                <a:ext uri="{FF2B5EF4-FFF2-40B4-BE49-F238E27FC236}">
                  <a16:creationId xmlns:a16="http://schemas.microsoft.com/office/drawing/2014/main" id="{3FD0A7DE-7343-470E-97FA-EA1D469C733A}"/>
                </a:ext>
              </a:extLst>
            </p:cNvPr>
            <p:cNvSpPr>
              <a:spLocks/>
            </p:cNvSpPr>
            <p:nvPr/>
          </p:nvSpPr>
          <p:spPr bwMode="gray">
            <a:xfrm>
              <a:off x="816" y="2304"/>
              <a:ext cx="1440" cy="393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>
              <a:normAutofit/>
            </a:bodyPr>
            <a:lstStyle/>
            <a:p>
              <a:pPr algn="ctr"/>
              <a:r>
                <a:rPr lang="en-US" sz="1600" b="1">
                  <a:solidFill>
                    <a:schemeClr val="bg1"/>
                  </a:solidFill>
                </a:rPr>
                <a:t>02</a:t>
              </a:r>
              <a:endParaRPr lang="en-US" sz="16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7" name="Group 25">
            <a:extLst>
              <a:ext uri="{FF2B5EF4-FFF2-40B4-BE49-F238E27FC236}">
                <a16:creationId xmlns:a16="http://schemas.microsoft.com/office/drawing/2014/main" id="{F9F200DE-A23D-4876-982C-A5888BFA3B97}"/>
              </a:ext>
            </a:extLst>
          </p:cNvPr>
          <p:cNvGrpSpPr>
            <a:grpSpLocks/>
          </p:cNvGrpSpPr>
          <p:nvPr/>
        </p:nvGrpSpPr>
        <p:grpSpPr bwMode="auto">
          <a:xfrm>
            <a:off x="6556103" y="3108036"/>
            <a:ext cx="625170" cy="396738"/>
            <a:chOff x="816" y="2304"/>
            <a:chExt cx="1440" cy="448"/>
          </a:xfrm>
        </p:grpSpPr>
        <p:sp>
          <p:nvSpPr>
            <p:cNvPr id="38" name="Freeform: Shape 26">
              <a:extLst>
                <a:ext uri="{FF2B5EF4-FFF2-40B4-BE49-F238E27FC236}">
                  <a16:creationId xmlns:a16="http://schemas.microsoft.com/office/drawing/2014/main" id="{6BF6193B-E07C-4D4C-B4A7-2E95FC4E5073}"/>
                </a:ext>
              </a:extLst>
            </p:cNvPr>
            <p:cNvSpPr>
              <a:spLocks/>
            </p:cNvSpPr>
            <p:nvPr/>
          </p:nvSpPr>
          <p:spPr bwMode="gray">
            <a:xfrm>
              <a:off x="901" y="2562"/>
              <a:ext cx="1270" cy="190"/>
            </a:xfrm>
            <a:custGeom>
              <a:avLst/>
              <a:gdLst>
                <a:gd name="T0" fmla="*/ 1120 w 1120"/>
                <a:gd name="T1" fmla="*/ 252 h 252"/>
                <a:gd name="T2" fmla="*/ 1116 w 1120"/>
                <a:gd name="T3" fmla="*/ 250 h 252"/>
                <a:gd name="T4" fmla="*/ 1100 w 1120"/>
                <a:gd name="T5" fmla="*/ 246 h 252"/>
                <a:gd name="T6" fmla="*/ 1074 w 1120"/>
                <a:gd name="T7" fmla="*/ 240 h 252"/>
                <a:gd name="T8" fmla="*/ 1038 w 1120"/>
                <a:gd name="T9" fmla="*/ 232 h 252"/>
                <a:gd name="T10" fmla="*/ 992 w 1120"/>
                <a:gd name="T11" fmla="*/ 222 h 252"/>
                <a:gd name="T12" fmla="*/ 938 w 1120"/>
                <a:gd name="T13" fmla="*/ 212 h 252"/>
                <a:gd name="T14" fmla="*/ 876 w 1120"/>
                <a:gd name="T15" fmla="*/ 204 h 252"/>
                <a:gd name="T16" fmla="*/ 806 w 1120"/>
                <a:gd name="T17" fmla="*/ 196 h 252"/>
                <a:gd name="T18" fmla="*/ 730 w 1120"/>
                <a:gd name="T19" fmla="*/ 190 h 252"/>
                <a:gd name="T20" fmla="*/ 646 w 1120"/>
                <a:gd name="T21" fmla="*/ 184 h 252"/>
                <a:gd name="T22" fmla="*/ 556 w 1120"/>
                <a:gd name="T23" fmla="*/ 184 h 252"/>
                <a:gd name="T24" fmla="*/ 466 w 1120"/>
                <a:gd name="T25" fmla="*/ 184 h 252"/>
                <a:gd name="T26" fmla="*/ 384 w 1120"/>
                <a:gd name="T27" fmla="*/ 190 h 252"/>
                <a:gd name="T28" fmla="*/ 308 w 1120"/>
                <a:gd name="T29" fmla="*/ 196 h 252"/>
                <a:gd name="T30" fmla="*/ 238 w 1120"/>
                <a:gd name="T31" fmla="*/ 204 h 252"/>
                <a:gd name="T32" fmla="*/ 178 w 1120"/>
                <a:gd name="T33" fmla="*/ 212 h 252"/>
                <a:gd name="T34" fmla="*/ 126 w 1120"/>
                <a:gd name="T35" fmla="*/ 222 h 252"/>
                <a:gd name="T36" fmla="*/ 82 w 1120"/>
                <a:gd name="T37" fmla="*/ 232 h 252"/>
                <a:gd name="T38" fmla="*/ 46 w 1120"/>
                <a:gd name="T39" fmla="*/ 240 h 252"/>
                <a:gd name="T40" fmla="*/ 20 w 1120"/>
                <a:gd name="T41" fmla="*/ 246 h 252"/>
                <a:gd name="T42" fmla="*/ 6 w 1120"/>
                <a:gd name="T43" fmla="*/ 250 h 252"/>
                <a:gd name="T44" fmla="*/ 0 w 1120"/>
                <a:gd name="T45" fmla="*/ 252 h 252"/>
                <a:gd name="T46" fmla="*/ 0 w 1120"/>
                <a:gd name="T47" fmla="*/ 62 h 252"/>
                <a:gd name="T48" fmla="*/ 560 w 1120"/>
                <a:gd name="T49" fmla="*/ 0 h 252"/>
                <a:gd name="T50" fmla="*/ 1120 w 1120"/>
                <a:gd name="T51" fmla="*/ 62 h 252"/>
                <a:gd name="T52" fmla="*/ 1120 w 1120"/>
                <a:gd name="T53" fmla="*/ 252 h 252"/>
                <a:gd name="T54" fmla="*/ 1120 w 1120"/>
                <a:gd name="T55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120" h="252">
                  <a:moveTo>
                    <a:pt x="1120" y="252"/>
                  </a:moveTo>
                  <a:lnTo>
                    <a:pt x="1116" y="250"/>
                  </a:lnTo>
                  <a:lnTo>
                    <a:pt x="1100" y="246"/>
                  </a:lnTo>
                  <a:lnTo>
                    <a:pt x="1074" y="240"/>
                  </a:lnTo>
                  <a:lnTo>
                    <a:pt x="1038" y="232"/>
                  </a:lnTo>
                  <a:lnTo>
                    <a:pt x="992" y="222"/>
                  </a:lnTo>
                  <a:lnTo>
                    <a:pt x="938" y="212"/>
                  </a:lnTo>
                  <a:lnTo>
                    <a:pt x="876" y="204"/>
                  </a:lnTo>
                  <a:lnTo>
                    <a:pt x="806" y="196"/>
                  </a:lnTo>
                  <a:lnTo>
                    <a:pt x="730" y="190"/>
                  </a:lnTo>
                  <a:lnTo>
                    <a:pt x="646" y="184"/>
                  </a:lnTo>
                  <a:lnTo>
                    <a:pt x="556" y="184"/>
                  </a:lnTo>
                  <a:lnTo>
                    <a:pt x="466" y="184"/>
                  </a:lnTo>
                  <a:lnTo>
                    <a:pt x="384" y="190"/>
                  </a:lnTo>
                  <a:lnTo>
                    <a:pt x="308" y="196"/>
                  </a:lnTo>
                  <a:lnTo>
                    <a:pt x="238" y="204"/>
                  </a:lnTo>
                  <a:lnTo>
                    <a:pt x="178" y="212"/>
                  </a:lnTo>
                  <a:lnTo>
                    <a:pt x="126" y="222"/>
                  </a:lnTo>
                  <a:lnTo>
                    <a:pt x="82" y="232"/>
                  </a:lnTo>
                  <a:lnTo>
                    <a:pt x="46" y="240"/>
                  </a:lnTo>
                  <a:lnTo>
                    <a:pt x="20" y="246"/>
                  </a:lnTo>
                  <a:lnTo>
                    <a:pt x="6" y="250"/>
                  </a:lnTo>
                  <a:lnTo>
                    <a:pt x="0" y="252"/>
                  </a:lnTo>
                  <a:lnTo>
                    <a:pt x="0" y="62"/>
                  </a:lnTo>
                  <a:lnTo>
                    <a:pt x="560" y="0"/>
                  </a:lnTo>
                  <a:lnTo>
                    <a:pt x="1120" y="62"/>
                  </a:lnTo>
                  <a:lnTo>
                    <a:pt x="1120" y="252"/>
                  </a:lnTo>
                  <a:lnTo>
                    <a:pt x="1120" y="252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DF590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9" name="Rectangle 27">
              <a:extLst>
                <a:ext uri="{FF2B5EF4-FFF2-40B4-BE49-F238E27FC236}">
                  <a16:creationId xmlns:a16="http://schemas.microsoft.com/office/drawing/2014/main" id="{082AE10B-3ED6-4208-81E8-01FA72832B86}"/>
                </a:ext>
              </a:extLst>
            </p:cNvPr>
            <p:cNvSpPr>
              <a:spLocks/>
            </p:cNvSpPr>
            <p:nvPr/>
          </p:nvSpPr>
          <p:spPr bwMode="gray">
            <a:xfrm>
              <a:off x="816" y="2304"/>
              <a:ext cx="1440" cy="39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>
              <a:normAutofit/>
            </a:bodyPr>
            <a:lstStyle/>
            <a:p>
              <a:pPr algn="ctr"/>
              <a:r>
                <a:rPr lang="en-US" sz="1600" b="1">
                  <a:solidFill>
                    <a:schemeClr val="bg1"/>
                  </a:solidFill>
                </a:rPr>
                <a:t>03</a:t>
              </a:r>
              <a:endParaRPr lang="en-US" sz="16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0" name="Group 25">
            <a:extLst>
              <a:ext uri="{FF2B5EF4-FFF2-40B4-BE49-F238E27FC236}">
                <a16:creationId xmlns:a16="http://schemas.microsoft.com/office/drawing/2014/main" id="{CD4576A8-9161-4F5F-8B13-5FDB92BED7A9}"/>
              </a:ext>
            </a:extLst>
          </p:cNvPr>
          <p:cNvGrpSpPr>
            <a:grpSpLocks/>
          </p:cNvGrpSpPr>
          <p:nvPr/>
        </p:nvGrpSpPr>
        <p:grpSpPr bwMode="auto">
          <a:xfrm>
            <a:off x="6569958" y="4350326"/>
            <a:ext cx="625170" cy="396738"/>
            <a:chOff x="816" y="2304"/>
            <a:chExt cx="1440" cy="448"/>
          </a:xfrm>
        </p:grpSpPr>
        <p:sp>
          <p:nvSpPr>
            <p:cNvPr id="41" name="Freeform: Shape 26">
              <a:extLst>
                <a:ext uri="{FF2B5EF4-FFF2-40B4-BE49-F238E27FC236}">
                  <a16:creationId xmlns:a16="http://schemas.microsoft.com/office/drawing/2014/main" id="{E44D2012-FEAA-4B1E-909A-DB2013FF70CC}"/>
                </a:ext>
              </a:extLst>
            </p:cNvPr>
            <p:cNvSpPr>
              <a:spLocks/>
            </p:cNvSpPr>
            <p:nvPr/>
          </p:nvSpPr>
          <p:spPr bwMode="gray">
            <a:xfrm>
              <a:off x="901" y="2562"/>
              <a:ext cx="1270" cy="190"/>
            </a:xfrm>
            <a:custGeom>
              <a:avLst/>
              <a:gdLst>
                <a:gd name="T0" fmla="*/ 1120 w 1120"/>
                <a:gd name="T1" fmla="*/ 252 h 252"/>
                <a:gd name="T2" fmla="*/ 1116 w 1120"/>
                <a:gd name="T3" fmla="*/ 250 h 252"/>
                <a:gd name="T4" fmla="*/ 1100 w 1120"/>
                <a:gd name="T5" fmla="*/ 246 h 252"/>
                <a:gd name="T6" fmla="*/ 1074 w 1120"/>
                <a:gd name="T7" fmla="*/ 240 h 252"/>
                <a:gd name="T8" fmla="*/ 1038 w 1120"/>
                <a:gd name="T9" fmla="*/ 232 h 252"/>
                <a:gd name="T10" fmla="*/ 992 w 1120"/>
                <a:gd name="T11" fmla="*/ 222 h 252"/>
                <a:gd name="T12" fmla="*/ 938 w 1120"/>
                <a:gd name="T13" fmla="*/ 212 h 252"/>
                <a:gd name="T14" fmla="*/ 876 w 1120"/>
                <a:gd name="T15" fmla="*/ 204 h 252"/>
                <a:gd name="T16" fmla="*/ 806 w 1120"/>
                <a:gd name="T17" fmla="*/ 196 h 252"/>
                <a:gd name="T18" fmla="*/ 730 w 1120"/>
                <a:gd name="T19" fmla="*/ 190 h 252"/>
                <a:gd name="T20" fmla="*/ 646 w 1120"/>
                <a:gd name="T21" fmla="*/ 184 h 252"/>
                <a:gd name="T22" fmla="*/ 556 w 1120"/>
                <a:gd name="T23" fmla="*/ 184 h 252"/>
                <a:gd name="T24" fmla="*/ 466 w 1120"/>
                <a:gd name="T25" fmla="*/ 184 h 252"/>
                <a:gd name="T26" fmla="*/ 384 w 1120"/>
                <a:gd name="T27" fmla="*/ 190 h 252"/>
                <a:gd name="T28" fmla="*/ 308 w 1120"/>
                <a:gd name="T29" fmla="*/ 196 h 252"/>
                <a:gd name="T30" fmla="*/ 238 w 1120"/>
                <a:gd name="T31" fmla="*/ 204 h 252"/>
                <a:gd name="T32" fmla="*/ 178 w 1120"/>
                <a:gd name="T33" fmla="*/ 212 h 252"/>
                <a:gd name="T34" fmla="*/ 126 w 1120"/>
                <a:gd name="T35" fmla="*/ 222 h 252"/>
                <a:gd name="T36" fmla="*/ 82 w 1120"/>
                <a:gd name="T37" fmla="*/ 232 h 252"/>
                <a:gd name="T38" fmla="*/ 46 w 1120"/>
                <a:gd name="T39" fmla="*/ 240 h 252"/>
                <a:gd name="T40" fmla="*/ 20 w 1120"/>
                <a:gd name="T41" fmla="*/ 246 h 252"/>
                <a:gd name="T42" fmla="*/ 6 w 1120"/>
                <a:gd name="T43" fmla="*/ 250 h 252"/>
                <a:gd name="T44" fmla="*/ 0 w 1120"/>
                <a:gd name="T45" fmla="*/ 252 h 252"/>
                <a:gd name="T46" fmla="*/ 0 w 1120"/>
                <a:gd name="T47" fmla="*/ 62 h 252"/>
                <a:gd name="T48" fmla="*/ 560 w 1120"/>
                <a:gd name="T49" fmla="*/ 0 h 252"/>
                <a:gd name="T50" fmla="*/ 1120 w 1120"/>
                <a:gd name="T51" fmla="*/ 62 h 252"/>
                <a:gd name="T52" fmla="*/ 1120 w 1120"/>
                <a:gd name="T53" fmla="*/ 252 h 252"/>
                <a:gd name="T54" fmla="*/ 1120 w 1120"/>
                <a:gd name="T55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120" h="252">
                  <a:moveTo>
                    <a:pt x="1120" y="252"/>
                  </a:moveTo>
                  <a:lnTo>
                    <a:pt x="1116" y="250"/>
                  </a:lnTo>
                  <a:lnTo>
                    <a:pt x="1100" y="246"/>
                  </a:lnTo>
                  <a:lnTo>
                    <a:pt x="1074" y="240"/>
                  </a:lnTo>
                  <a:lnTo>
                    <a:pt x="1038" y="232"/>
                  </a:lnTo>
                  <a:lnTo>
                    <a:pt x="992" y="222"/>
                  </a:lnTo>
                  <a:lnTo>
                    <a:pt x="938" y="212"/>
                  </a:lnTo>
                  <a:lnTo>
                    <a:pt x="876" y="204"/>
                  </a:lnTo>
                  <a:lnTo>
                    <a:pt x="806" y="196"/>
                  </a:lnTo>
                  <a:lnTo>
                    <a:pt x="730" y="190"/>
                  </a:lnTo>
                  <a:lnTo>
                    <a:pt x="646" y="184"/>
                  </a:lnTo>
                  <a:lnTo>
                    <a:pt x="556" y="184"/>
                  </a:lnTo>
                  <a:lnTo>
                    <a:pt x="466" y="184"/>
                  </a:lnTo>
                  <a:lnTo>
                    <a:pt x="384" y="190"/>
                  </a:lnTo>
                  <a:lnTo>
                    <a:pt x="308" y="196"/>
                  </a:lnTo>
                  <a:lnTo>
                    <a:pt x="238" y="204"/>
                  </a:lnTo>
                  <a:lnTo>
                    <a:pt x="178" y="212"/>
                  </a:lnTo>
                  <a:lnTo>
                    <a:pt x="126" y="222"/>
                  </a:lnTo>
                  <a:lnTo>
                    <a:pt x="82" y="232"/>
                  </a:lnTo>
                  <a:lnTo>
                    <a:pt x="46" y="240"/>
                  </a:lnTo>
                  <a:lnTo>
                    <a:pt x="20" y="246"/>
                  </a:lnTo>
                  <a:lnTo>
                    <a:pt x="6" y="250"/>
                  </a:lnTo>
                  <a:lnTo>
                    <a:pt x="0" y="252"/>
                  </a:lnTo>
                  <a:lnTo>
                    <a:pt x="0" y="62"/>
                  </a:lnTo>
                  <a:lnTo>
                    <a:pt x="560" y="0"/>
                  </a:lnTo>
                  <a:lnTo>
                    <a:pt x="1120" y="62"/>
                  </a:lnTo>
                  <a:lnTo>
                    <a:pt x="1120" y="252"/>
                  </a:lnTo>
                  <a:lnTo>
                    <a:pt x="1120" y="252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DF590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2" name="Rectangle 27">
              <a:extLst>
                <a:ext uri="{FF2B5EF4-FFF2-40B4-BE49-F238E27FC236}">
                  <a16:creationId xmlns:a16="http://schemas.microsoft.com/office/drawing/2014/main" id="{21816B4B-69DE-487C-A1E7-C6D2707DE399}"/>
                </a:ext>
              </a:extLst>
            </p:cNvPr>
            <p:cNvSpPr>
              <a:spLocks/>
            </p:cNvSpPr>
            <p:nvPr/>
          </p:nvSpPr>
          <p:spPr bwMode="gray">
            <a:xfrm>
              <a:off x="816" y="2304"/>
              <a:ext cx="1440" cy="39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>
              <a:normAutofit/>
            </a:bodyPr>
            <a:lstStyle/>
            <a:p>
              <a:pPr algn="ctr"/>
              <a:r>
                <a:rPr lang="en-US" sz="1600" b="1">
                  <a:solidFill>
                    <a:schemeClr val="bg1"/>
                  </a:solidFill>
                </a:rPr>
                <a:t>04</a:t>
              </a:r>
              <a:endParaRPr lang="en-US" sz="16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34150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" name="Chart 1">
            <a:extLst>
              <a:ext uri="{FF2B5EF4-FFF2-40B4-BE49-F238E27FC236}">
                <a16:creationId xmlns:a16="http://schemas.microsoft.com/office/drawing/2014/main" id="{68E22371-D285-40AA-95BB-5714CCE730F7}"/>
              </a:ext>
            </a:extLst>
          </p:cNvPr>
          <p:cNvGraphicFramePr/>
          <p:nvPr>
            <p:extLst/>
          </p:nvPr>
        </p:nvGraphicFramePr>
        <p:xfrm>
          <a:off x="508202" y="1776938"/>
          <a:ext cx="6726758" cy="48845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34" name="组合 33">
            <a:extLst>
              <a:ext uri="{FF2B5EF4-FFF2-40B4-BE49-F238E27FC236}">
                <a16:creationId xmlns:a16="http://schemas.microsoft.com/office/drawing/2014/main" id="{BA9DCADF-5654-46EA-974E-469D80B8191A}"/>
              </a:ext>
            </a:extLst>
          </p:cNvPr>
          <p:cNvGrpSpPr/>
          <p:nvPr/>
        </p:nvGrpSpPr>
        <p:grpSpPr>
          <a:xfrm>
            <a:off x="7488644" y="3429001"/>
            <a:ext cx="4195154" cy="2471648"/>
            <a:chOff x="4865218" y="2470948"/>
            <a:chExt cx="3321174" cy="1956728"/>
          </a:xfrm>
        </p:grpSpPr>
        <p:grpSp>
          <p:nvGrpSpPr>
            <p:cNvPr id="35" name="Group 28">
              <a:extLst>
                <a:ext uri="{FF2B5EF4-FFF2-40B4-BE49-F238E27FC236}">
                  <a16:creationId xmlns:a16="http://schemas.microsoft.com/office/drawing/2014/main" id="{5657B126-940B-4781-A63A-5206AF03DC80}"/>
                </a:ext>
              </a:extLst>
            </p:cNvPr>
            <p:cNvGrpSpPr/>
            <p:nvPr/>
          </p:nvGrpSpPr>
          <p:grpSpPr>
            <a:xfrm>
              <a:off x="4865218" y="2497000"/>
              <a:ext cx="3321173" cy="178731"/>
              <a:chOff x="6625882" y="3545058"/>
              <a:chExt cx="4428474" cy="196948"/>
            </a:xfrm>
            <a:solidFill>
              <a:srgbClr val="EDB146"/>
            </a:solidFill>
          </p:grpSpPr>
          <p:sp>
            <p:nvSpPr>
              <p:cNvPr id="49" name="Rectangle 6">
                <a:extLst>
                  <a:ext uri="{FF2B5EF4-FFF2-40B4-BE49-F238E27FC236}">
                    <a16:creationId xmlns:a16="http://schemas.microsoft.com/office/drawing/2014/main" id="{FF96A5A4-1987-4996-98FB-05C1169321FA}"/>
                  </a:ext>
                </a:extLst>
              </p:cNvPr>
              <p:cNvSpPr/>
              <p:nvPr/>
            </p:nvSpPr>
            <p:spPr>
              <a:xfrm>
                <a:off x="6625882" y="3545058"/>
                <a:ext cx="4428474" cy="196948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365" dirty="0">
                  <a:solidFill>
                    <a:schemeClr val="bg1"/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0" name="Rectangle 7">
                <a:extLst>
                  <a:ext uri="{FF2B5EF4-FFF2-40B4-BE49-F238E27FC236}">
                    <a16:creationId xmlns:a16="http://schemas.microsoft.com/office/drawing/2014/main" id="{65651569-7E7D-43D7-AF4A-4769B7385FDF}"/>
                  </a:ext>
                </a:extLst>
              </p:cNvPr>
              <p:cNvSpPr/>
              <p:nvPr/>
            </p:nvSpPr>
            <p:spPr>
              <a:xfrm>
                <a:off x="6625882" y="3545058"/>
                <a:ext cx="2227606" cy="196948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365" dirty="0">
                  <a:solidFill>
                    <a:schemeClr val="bg1"/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6" name="Group 29">
              <a:extLst>
                <a:ext uri="{FF2B5EF4-FFF2-40B4-BE49-F238E27FC236}">
                  <a16:creationId xmlns:a16="http://schemas.microsoft.com/office/drawing/2014/main" id="{A0C844C5-32C0-4740-BA0B-2833A522285B}"/>
                </a:ext>
              </a:extLst>
            </p:cNvPr>
            <p:cNvGrpSpPr/>
            <p:nvPr/>
          </p:nvGrpSpPr>
          <p:grpSpPr>
            <a:xfrm>
              <a:off x="4865218" y="3070608"/>
              <a:ext cx="3321174" cy="178731"/>
              <a:chOff x="6625881" y="4239620"/>
              <a:chExt cx="4428475" cy="196948"/>
            </a:xfrm>
            <a:solidFill>
              <a:schemeClr val="bg1">
                <a:lumMod val="65000"/>
              </a:schemeClr>
            </a:solidFill>
          </p:grpSpPr>
          <p:sp>
            <p:nvSpPr>
              <p:cNvPr id="47" name="Rectangle 22">
                <a:extLst>
                  <a:ext uri="{FF2B5EF4-FFF2-40B4-BE49-F238E27FC236}">
                    <a16:creationId xmlns:a16="http://schemas.microsoft.com/office/drawing/2014/main" id="{F2FEEE86-609B-434E-B486-6D86B28F5194}"/>
                  </a:ext>
                </a:extLst>
              </p:cNvPr>
              <p:cNvSpPr/>
              <p:nvPr/>
            </p:nvSpPr>
            <p:spPr>
              <a:xfrm>
                <a:off x="6625882" y="4239620"/>
                <a:ext cx="4428474" cy="196948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365" dirty="0">
                  <a:solidFill>
                    <a:schemeClr val="bg1"/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8" name="Rectangle 23">
                <a:extLst>
                  <a:ext uri="{FF2B5EF4-FFF2-40B4-BE49-F238E27FC236}">
                    <a16:creationId xmlns:a16="http://schemas.microsoft.com/office/drawing/2014/main" id="{36B09DE8-94EA-4B44-8421-F800F06EED2C}"/>
                  </a:ext>
                </a:extLst>
              </p:cNvPr>
              <p:cNvSpPr/>
              <p:nvPr/>
            </p:nvSpPr>
            <p:spPr>
              <a:xfrm>
                <a:off x="6625881" y="4239620"/>
                <a:ext cx="3451569" cy="196948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365" dirty="0">
                  <a:solidFill>
                    <a:schemeClr val="bg1"/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7" name="Group 30">
              <a:extLst>
                <a:ext uri="{FF2B5EF4-FFF2-40B4-BE49-F238E27FC236}">
                  <a16:creationId xmlns:a16="http://schemas.microsoft.com/office/drawing/2014/main" id="{EAAC382B-D4B0-465E-AD83-A597BC547539}"/>
                </a:ext>
              </a:extLst>
            </p:cNvPr>
            <p:cNvGrpSpPr/>
            <p:nvPr/>
          </p:nvGrpSpPr>
          <p:grpSpPr>
            <a:xfrm>
              <a:off x="4865218" y="3640824"/>
              <a:ext cx="3321173" cy="178731"/>
              <a:chOff x="6625882" y="4999908"/>
              <a:chExt cx="4428474" cy="196948"/>
            </a:xfrm>
            <a:solidFill>
              <a:srgbClr val="EDB146"/>
            </a:solidFill>
          </p:grpSpPr>
          <p:sp>
            <p:nvSpPr>
              <p:cNvPr id="45" name="Rectangle 24">
                <a:extLst>
                  <a:ext uri="{FF2B5EF4-FFF2-40B4-BE49-F238E27FC236}">
                    <a16:creationId xmlns:a16="http://schemas.microsoft.com/office/drawing/2014/main" id="{9FF83E40-7771-4BCC-B5BE-E908C0102CE2}"/>
                  </a:ext>
                </a:extLst>
              </p:cNvPr>
              <p:cNvSpPr/>
              <p:nvPr/>
            </p:nvSpPr>
            <p:spPr>
              <a:xfrm>
                <a:off x="6625882" y="4999908"/>
                <a:ext cx="4428474" cy="196948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365" dirty="0">
                  <a:solidFill>
                    <a:schemeClr val="bg1"/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6" name="Rectangle 25">
                <a:extLst>
                  <a:ext uri="{FF2B5EF4-FFF2-40B4-BE49-F238E27FC236}">
                    <a16:creationId xmlns:a16="http://schemas.microsoft.com/office/drawing/2014/main" id="{A76FF3EB-6C33-4764-B97D-C5661EF36EC3}"/>
                  </a:ext>
                </a:extLst>
              </p:cNvPr>
              <p:cNvSpPr/>
              <p:nvPr/>
            </p:nvSpPr>
            <p:spPr>
              <a:xfrm>
                <a:off x="6625883" y="4999908"/>
                <a:ext cx="3109788" cy="196948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365">
                  <a:solidFill>
                    <a:schemeClr val="bg1"/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8" name="Group 31">
              <a:extLst>
                <a:ext uri="{FF2B5EF4-FFF2-40B4-BE49-F238E27FC236}">
                  <a16:creationId xmlns:a16="http://schemas.microsoft.com/office/drawing/2014/main" id="{E65B4A72-B5EC-4AF7-9209-8256BE60679F}"/>
                </a:ext>
              </a:extLst>
            </p:cNvPr>
            <p:cNvGrpSpPr/>
            <p:nvPr/>
          </p:nvGrpSpPr>
          <p:grpSpPr>
            <a:xfrm>
              <a:off x="4865218" y="4224274"/>
              <a:ext cx="3321173" cy="178731"/>
              <a:chOff x="6625882" y="5777842"/>
              <a:chExt cx="4428474" cy="196948"/>
            </a:xfrm>
            <a:solidFill>
              <a:schemeClr val="bg1">
                <a:lumMod val="65000"/>
              </a:schemeClr>
            </a:solidFill>
          </p:grpSpPr>
          <p:sp>
            <p:nvSpPr>
              <p:cNvPr id="43" name="Rectangle 26">
                <a:extLst>
                  <a:ext uri="{FF2B5EF4-FFF2-40B4-BE49-F238E27FC236}">
                    <a16:creationId xmlns:a16="http://schemas.microsoft.com/office/drawing/2014/main" id="{395FF6C1-20ED-47BA-81C3-251B94F9CDD5}"/>
                  </a:ext>
                </a:extLst>
              </p:cNvPr>
              <p:cNvSpPr/>
              <p:nvPr/>
            </p:nvSpPr>
            <p:spPr>
              <a:xfrm>
                <a:off x="6625882" y="5777842"/>
                <a:ext cx="4428474" cy="196948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365" dirty="0">
                  <a:solidFill>
                    <a:schemeClr val="bg1"/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4" name="Rectangle 27">
                <a:extLst>
                  <a:ext uri="{FF2B5EF4-FFF2-40B4-BE49-F238E27FC236}">
                    <a16:creationId xmlns:a16="http://schemas.microsoft.com/office/drawing/2014/main" id="{FB0CE031-34EC-4027-A3F3-6F4CD9E0BFFF}"/>
                  </a:ext>
                </a:extLst>
              </p:cNvPr>
              <p:cNvSpPr/>
              <p:nvPr/>
            </p:nvSpPr>
            <p:spPr>
              <a:xfrm>
                <a:off x="6625882" y="5777842"/>
                <a:ext cx="4246906" cy="196948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365" dirty="0">
                  <a:solidFill>
                    <a:schemeClr val="bg1"/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9" name="TextBox 32">
              <a:extLst>
                <a:ext uri="{FF2B5EF4-FFF2-40B4-BE49-F238E27FC236}">
                  <a16:creationId xmlns:a16="http://schemas.microsoft.com/office/drawing/2014/main" id="{7B304258-51AD-4B84-9F27-3738B3A5763A}"/>
                </a:ext>
              </a:extLst>
            </p:cNvPr>
            <p:cNvSpPr txBox="1"/>
            <p:nvPr/>
          </p:nvSpPr>
          <p:spPr>
            <a:xfrm>
              <a:off x="6097444" y="2470948"/>
              <a:ext cx="425931" cy="228396"/>
            </a:xfrm>
            <a:prstGeom prst="rect">
              <a:avLst/>
            </a:prstGeom>
            <a:noFill/>
          </p:spPr>
          <p:txBody>
            <a:bodyPr wrap="none" lIns="85432" tIns="42715" rIns="85432" bIns="42715" rtlCol="0">
              <a:spAutoFit/>
            </a:bodyPr>
            <a:lstStyle/>
            <a:p>
              <a:r>
                <a:rPr lang="en-US" sz="1314" b="1">
                  <a:solidFill>
                    <a:schemeClr val="bg1"/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  <a:sym typeface="Arial" panose="020B0604020202020204" pitchFamily="34" charset="0"/>
                </a:rPr>
                <a:t>50%</a:t>
              </a:r>
              <a:endParaRPr lang="en-US" sz="1314" b="1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TextBox 33">
              <a:extLst>
                <a:ext uri="{FF2B5EF4-FFF2-40B4-BE49-F238E27FC236}">
                  <a16:creationId xmlns:a16="http://schemas.microsoft.com/office/drawing/2014/main" id="{49475504-D415-4F9F-A376-15183FD82998}"/>
                </a:ext>
              </a:extLst>
            </p:cNvPr>
            <p:cNvSpPr txBox="1"/>
            <p:nvPr/>
          </p:nvSpPr>
          <p:spPr>
            <a:xfrm>
              <a:off x="6998349" y="3044556"/>
              <a:ext cx="425931" cy="228396"/>
            </a:xfrm>
            <a:prstGeom prst="rect">
              <a:avLst/>
            </a:prstGeom>
            <a:noFill/>
          </p:spPr>
          <p:txBody>
            <a:bodyPr wrap="none" lIns="85432" tIns="42715" rIns="85432" bIns="42715" rtlCol="0">
              <a:spAutoFit/>
            </a:bodyPr>
            <a:lstStyle/>
            <a:p>
              <a:r>
                <a:rPr lang="en-US" sz="1314" b="1">
                  <a:solidFill>
                    <a:schemeClr val="bg1"/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  <a:sym typeface="Arial" panose="020B0604020202020204" pitchFamily="34" charset="0"/>
                </a:rPr>
                <a:t>70%</a:t>
              </a:r>
              <a:endParaRPr lang="en-US" sz="1314" b="1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TextBox 34">
              <a:extLst>
                <a:ext uri="{FF2B5EF4-FFF2-40B4-BE49-F238E27FC236}">
                  <a16:creationId xmlns:a16="http://schemas.microsoft.com/office/drawing/2014/main" id="{664CCA24-838A-4D23-B7CB-0EFC741E7D02}"/>
                </a:ext>
              </a:extLst>
            </p:cNvPr>
            <p:cNvSpPr txBox="1"/>
            <p:nvPr/>
          </p:nvSpPr>
          <p:spPr>
            <a:xfrm>
              <a:off x="6799267" y="3618165"/>
              <a:ext cx="425931" cy="228396"/>
            </a:xfrm>
            <a:prstGeom prst="rect">
              <a:avLst/>
            </a:prstGeom>
            <a:noFill/>
          </p:spPr>
          <p:txBody>
            <a:bodyPr wrap="none" lIns="85432" tIns="42715" rIns="85432" bIns="42715" rtlCol="0">
              <a:spAutoFit/>
            </a:bodyPr>
            <a:lstStyle/>
            <a:p>
              <a:r>
                <a:rPr lang="en-US" sz="1314" b="1">
                  <a:solidFill>
                    <a:schemeClr val="bg1"/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  <a:sym typeface="Arial" panose="020B0604020202020204" pitchFamily="34" charset="0"/>
                </a:rPr>
                <a:t>60%</a:t>
              </a:r>
              <a:endParaRPr lang="en-US" sz="1314" b="1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" name="TextBox 35">
              <a:extLst>
                <a:ext uri="{FF2B5EF4-FFF2-40B4-BE49-F238E27FC236}">
                  <a16:creationId xmlns:a16="http://schemas.microsoft.com/office/drawing/2014/main" id="{C6836390-232B-44B0-B1DD-835C32E8E934}"/>
                </a:ext>
              </a:extLst>
            </p:cNvPr>
            <p:cNvSpPr txBox="1"/>
            <p:nvPr/>
          </p:nvSpPr>
          <p:spPr>
            <a:xfrm>
              <a:off x="7602605" y="4199280"/>
              <a:ext cx="425931" cy="228396"/>
            </a:xfrm>
            <a:prstGeom prst="rect">
              <a:avLst/>
            </a:prstGeom>
            <a:noFill/>
          </p:spPr>
          <p:txBody>
            <a:bodyPr wrap="none" lIns="85432" tIns="42715" rIns="85432" bIns="42715" rtlCol="0">
              <a:spAutoFit/>
            </a:bodyPr>
            <a:lstStyle/>
            <a:p>
              <a:r>
                <a:rPr lang="en-US" sz="1314" b="1">
                  <a:solidFill>
                    <a:schemeClr val="bg1"/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  <a:sym typeface="Arial" panose="020B0604020202020204" pitchFamily="34" charset="0"/>
                </a:rPr>
                <a:t>90%</a:t>
              </a:r>
              <a:endParaRPr lang="en-US" sz="1314" b="1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1" name="TextBox 39">
            <a:extLst>
              <a:ext uri="{FF2B5EF4-FFF2-40B4-BE49-F238E27FC236}">
                <a16:creationId xmlns:a16="http://schemas.microsoft.com/office/drawing/2014/main" id="{4814B0AD-3FB6-49B6-BC50-A5C12C6560D1}"/>
              </a:ext>
            </a:extLst>
          </p:cNvPr>
          <p:cNvSpPr txBox="1"/>
          <p:nvPr/>
        </p:nvSpPr>
        <p:spPr>
          <a:xfrm>
            <a:off x="7547977" y="1523921"/>
            <a:ext cx="3904484" cy="56605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839" b="1">
                <a:solidFill>
                  <a:schemeClr val="tx1">
                    <a:lumMod val="95000"/>
                    <a:lumOff val="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r>
              <a:rPr lang="en-US" altLang="zh-CN" sz="1839" b="1">
                <a:solidFill>
                  <a:schemeClr val="tx1">
                    <a:lumMod val="95000"/>
                    <a:lumOff val="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Arial" panose="020B0604020202020204" pitchFamily="34" charset="0"/>
              </a:rPr>
              <a:t>ADD RELATED TITLE WORDS</a:t>
            </a:r>
            <a:endParaRPr lang="zh-CN" altLang="en-US" sz="4073" dirty="0">
              <a:solidFill>
                <a:schemeClr val="tx1">
                  <a:lumMod val="95000"/>
                  <a:lumOff val="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4330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2000">
        <p14:prism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3" grpId="0">
        <p:bldSub>
          <a:bldChart bld="series"/>
        </p:bldSub>
      </p:bldGraphic>
      <p:bldP spid="5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0228d85c-d1d0-478a-a6a9-639c7f5f9799"/>
          <p:cNvGrpSpPr>
            <a:grpSpLocks noChangeAspect="1"/>
          </p:cNvGrpSpPr>
          <p:nvPr/>
        </p:nvGrpSpPr>
        <p:grpSpPr>
          <a:xfrm>
            <a:off x="1702160" y="1721965"/>
            <a:ext cx="8787680" cy="3674406"/>
            <a:chOff x="711509" y="1412776"/>
            <a:chExt cx="10763355" cy="4500498"/>
          </a:xfrm>
        </p:grpSpPr>
        <p:sp useBgFill="1">
          <p:nvSpPr>
            <p:cNvPr id="7" name="íślíḋè-Rectangle: Rounded Corners 3"/>
            <p:cNvSpPr/>
            <p:nvPr/>
          </p:nvSpPr>
          <p:spPr>
            <a:xfrm>
              <a:off x="1584381" y="4883046"/>
              <a:ext cx="8524719" cy="1027936"/>
            </a:xfrm>
            <a:prstGeom prst="roundRect">
              <a:avLst>
                <a:gd name="adj" fmla="val 50000"/>
              </a:avLst>
            </a:prstGeom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2880000" anchor="ctr">
              <a:normAutofit/>
            </a:bodyPr>
            <a:lstStyle/>
            <a:p>
              <a:pPr>
                <a:lnSpc>
                  <a:spcPct val="120000"/>
                </a:lnSpc>
              </a:pPr>
              <a:endParaRPr lang="zh-CN" altLang="en-US" sz="1200" dirty="0">
                <a:solidFill>
                  <a:schemeClr val="dk1">
                    <a:lumMod val="100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微软雅黑 Light" panose="020B0502040204020203" pitchFamily="34" charset="-122"/>
              </a:endParaRPr>
            </a:p>
          </p:txBody>
        </p:sp>
        <p:sp>
          <p:nvSpPr>
            <p:cNvPr id="8" name="íślíḋè-Rectangle: Rounded Corners 4"/>
            <p:cNvSpPr/>
            <p:nvPr/>
          </p:nvSpPr>
          <p:spPr>
            <a:xfrm>
              <a:off x="711509" y="3701477"/>
              <a:ext cx="8524719" cy="1027936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360000" anchor="ctr">
              <a:normAutofit/>
            </a:bodyPr>
            <a:lstStyle/>
            <a:p>
              <a:pPr>
                <a:lnSpc>
                  <a:spcPct val="120000"/>
                </a:lnSpc>
              </a:pPr>
              <a:endParaRPr lang="zh-CN" altLang="en-US" sz="1200" dirty="0">
                <a:solidFill>
                  <a:schemeClr val="dk1">
                    <a:lumMod val="100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微软雅黑 Light" panose="020B0502040204020203" pitchFamily="34" charset="-122"/>
              </a:endParaRPr>
            </a:p>
          </p:txBody>
        </p:sp>
        <p:sp useBgFill="1">
          <p:nvSpPr>
            <p:cNvPr id="9" name="íślíḋè-Rectangle: Rounded Corners 5"/>
            <p:cNvSpPr/>
            <p:nvPr/>
          </p:nvSpPr>
          <p:spPr>
            <a:xfrm>
              <a:off x="2950145" y="2573737"/>
              <a:ext cx="8524719" cy="1027936"/>
            </a:xfrm>
            <a:prstGeom prst="roundRect">
              <a:avLst>
                <a:gd name="adj" fmla="val 50000"/>
              </a:avLst>
            </a:prstGeom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3600000" anchor="ctr">
              <a:normAutofit/>
            </a:bodyPr>
            <a:lstStyle/>
            <a:p>
              <a:pPr>
                <a:lnSpc>
                  <a:spcPct val="120000"/>
                </a:lnSpc>
              </a:pPr>
              <a:endParaRPr lang="zh-CN" altLang="en-US" sz="1200" dirty="0">
                <a:solidFill>
                  <a:schemeClr val="dk1">
                    <a:lumMod val="100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微软雅黑 Light" panose="020B0502040204020203" pitchFamily="34" charset="-122"/>
              </a:endParaRPr>
            </a:p>
          </p:txBody>
        </p:sp>
        <p:sp useBgFill="1">
          <p:nvSpPr>
            <p:cNvPr id="10" name="íślíḋè-Rectangle: Rounded Corners 6"/>
            <p:cNvSpPr/>
            <p:nvPr/>
          </p:nvSpPr>
          <p:spPr>
            <a:xfrm>
              <a:off x="862559" y="1412776"/>
              <a:ext cx="8524719" cy="1027936"/>
            </a:xfrm>
            <a:prstGeom prst="roundRect">
              <a:avLst>
                <a:gd name="adj" fmla="val 50000"/>
              </a:avLst>
            </a:prstGeom>
            <a:ln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360000" anchor="ctr">
              <a:normAutofit/>
            </a:bodyPr>
            <a:lstStyle/>
            <a:p>
              <a:pPr>
                <a:lnSpc>
                  <a:spcPct val="120000"/>
                </a:lnSpc>
              </a:pPr>
              <a:endParaRPr lang="zh-CN" altLang="en-US" sz="1200" dirty="0">
                <a:solidFill>
                  <a:schemeClr val="dk1">
                    <a:lumMod val="100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微软雅黑 Light" panose="020B0502040204020203" pitchFamily="34" charset="-122"/>
              </a:endParaRPr>
            </a:p>
          </p:txBody>
        </p:sp>
        <p:grpSp>
          <p:nvGrpSpPr>
            <p:cNvPr id="11" name="Group 7"/>
            <p:cNvGrpSpPr/>
            <p:nvPr/>
          </p:nvGrpSpPr>
          <p:grpSpPr>
            <a:xfrm>
              <a:off x="2372554" y="1412776"/>
              <a:ext cx="5524560" cy="4500498"/>
              <a:chOff x="-977759" y="1228726"/>
              <a:chExt cx="8702532" cy="7089397"/>
            </a:xfrm>
          </p:grpSpPr>
          <p:sp>
            <p:nvSpPr>
              <p:cNvPr id="28" name="íślíḋè-Right Triangle 8"/>
              <p:cNvSpPr/>
              <p:nvPr/>
            </p:nvSpPr>
            <p:spPr>
              <a:xfrm rot="5400000">
                <a:off x="6105523" y="1228727"/>
                <a:ext cx="1619251" cy="1619249"/>
              </a:xfrm>
              <a:prstGeom prst="rtTriangle">
                <a:avLst/>
              </a:prstGeom>
              <a:solidFill>
                <a:schemeClr val="accent4">
                  <a:lumMod val="10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Noto Sans S Chinese Light" panose="020B0300000000000000" pitchFamily="34" charset="-122"/>
                  <a:ea typeface="Noto Sans S Chinese Light" panose="020B0300000000000000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29" name="íślíḋè-Right Triangle 9"/>
              <p:cNvSpPr/>
              <p:nvPr/>
            </p:nvSpPr>
            <p:spPr>
              <a:xfrm rot="5400000">
                <a:off x="4333872" y="3048002"/>
                <a:ext cx="1619251" cy="1619249"/>
              </a:xfrm>
              <a:prstGeom prst="rtTriangle">
                <a:avLst/>
              </a:prstGeom>
              <a:solidFill>
                <a:schemeClr val="accent4">
                  <a:lumMod val="10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Noto Sans S Chinese Light" panose="020B0300000000000000" pitchFamily="34" charset="-122"/>
                  <a:ea typeface="Noto Sans S Chinese Light" panose="020B0300000000000000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30" name="íślíḋè-Right Triangle 10"/>
              <p:cNvSpPr/>
              <p:nvPr/>
            </p:nvSpPr>
            <p:spPr>
              <a:xfrm rot="16200000">
                <a:off x="4333873" y="1228727"/>
                <a:ext cx="1619251" cy="1619250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Noto Sans S Chinese Light" panose="020B0300000000000000" pitchFamily="34" charset="-122"/>
                  <a:ea typeface="Noto Sans S Chinese Light" panose="020B0300000000000000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31" name="íślíḋè-Right Triangle 11"/>
              <p:cNvSpPr/>
              <p:nvPr/>
            </p:nvSpPr>
            <p:spPr>
              <a:xfrm rot="16200000">
                <a:off x="2552699" y="3076577"/>
                <a:ext cx="1619251" cy="1619250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Noto Sans S Chinese Light" panose="020B0300000000000000" pitchFamily="34" charset="-122"/>
                  <a:ea typeface="Noto Sans S Chinese Light" panose="020B0300000000000000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32" name="íślíḋè-Right Triangle 12"/>
              <p:cNvSpPr/>
              <p:nvPr/>
            </p:nvSpPr>
            <p:spPr>
              <a:xfrm rot="5400000">
                <a:off x="2552697" y="4833993"/>
                <a:ext cx="1619252" cy="1619252"/>
              </a:xfrm>
              <a:prstGeom prst="rtTriangle">
                <a:avLst/>
              </a:prstGeom>
              <a:solidFill>
                <a:schemeClr val="accent4">
                  <a:lumMod val="10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Noto Sans S Chinese Light" panose="020B0300000000000000" pitchFamily="34" charset="-122"/>
                  <a:ea typeface="Noto Sans S Chinese Light" panose="020B0300000000000000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33" name="íślíḋè-Right Triangle 13"/>
              <p:cNvSpPr/>
              <p:nvPr/>
            </p:nvSpPr>
            <p:spPr>
              <a:xfrm rot="16200000">
                <a:off x="773236" y="4837613"/>
                <a:ext cx="1619250" cy="1619252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Noto Sans S Chinese Light" panose="020B0300000000000000" pitchFamily="34" charset="-122"/>
                  <a:ea typeface="Noto Sans S Chinese Light" panose="020B0300000000000000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34" name="íślíḋè-Right Triangle 14"/>
              <p:cNvSpPr/>
              <p:nvPr/>
            </p:nvSpPr>
            <p:spPr>
              <a:xfrm rot="5400000">
                <a:off x="787468" y="6698873"/>
                <a:ext cx="1619250" cy="1619250"/>
              </a:xfrm>
              <a:prstGeom prst="rtTriangle">
                <a:avLst/>
              </a:prstGeom>
              <a:solidFill>
                <a:schemeClr val="accent4">
                  <a:lumMod val="10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Noto Sans S Chinese Light" panose="020B0300000000000000" pitchFamily="34" charset="-122"/>
                  <a:ea typeface="Noto Sans S Chinese Light" panose="020B0300000000000000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35" name="íślíḋè-Right Triangle 15"/>
              <p:cNvSpPr/>
              <p:nvPr/>
            </p:nvSpPr>
            <p:spPr>
              <a:xfrm rot="16200000">
                <a:off x="-977758" y="6698870"/>
                <a:ext cx="1619250" cy="1619252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Noto Sans S Chinese Light" panose="020B0300000000000000" pitchFamily="34" charset="-122"/>
                  <a:ea typeface="Noto Sans S Chinese Light" panose="020B0300000000000000" pitchFamily="34" charset="-122"/>
                  <a:sym typeface="微软雅黑 Light" panose="020B0502040204020203" pitchFamily="34" charset="-122"/>
                </a:endParaRPr>
              </a:p>
            </p:txBody>
          </p:sp>
        </p:grpSp>
        <p:grpSp>
          <p:nvGrpSpPr>
            <p:cNvPr id="12" name="Group 16"/>
            <p:cNvGrpSpPr/>
            <p:nvPr/>
          </p:nvGrpSpPr>
          <p:grpSpPr>
            <a:xfrm flipH="1">
              <a:off x="7896771" y="1620171"/>
              <a:ext cx="772202" cy="533231"/>
              <a:chOff x="6581417" y="4508968"/>
              <a:chExt cx="1165640" cy="804905"/>
            </a:xfrm>
            <a:solidFill>
              <a:schemeClr val="bg1"/>
            </a:solidFill>
          </p:grpSpPr>
          <p:sp>
            <p:nvSpPr>
              <p:cNvPr id="24" name="íślíḋè-Rectangle: Rounded Corners 17"/>
              <p:cNvSpPr/>
              <p:nvPr/>
            </p:nvSpPr>
            <p:spPr>
              <a:xfrm>
                <a:off x="6737230" y="4508968"/>
                <a:ext cx="854015" cy="658255"/>
              </a:xfrm>
              <a:prstGeom prst="roundRect">
                <a:avLst/>
              </a:prstGeom>
              <a:grpFill/>
              <a:ln>
                <a:solidFill>
                  <a:schemeClr val="bg2">
                    <a:lumMod val="1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Noto Sans S Chinese Light" panose="020B0300000000000000" pitchFamily="34" charset="-122"/>
                  <a:ea typeface="Noto Sans S Chinese Light" panose="020B0300000000000000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25" name="íślíḋè-Rectangle 18"/>
              <p:cNvSpPr/>
              <p:nvPr/>
            </p:nvSpPr>
            <p:spPr>
              <a:xfrm>
                <a:off x="6836434" y="4590294"/>
                <a:ext cx="655607" cy="495603"/>
              </a:xfrm>
              <a:prstGeom prst="rect">
                <a:avLst/>
              </a:prstGeom>
              <a:solidFill>
                <a:schemeClr val="accent1"/>
              </a:solidFill>
              <a:ln>
                <a:solidFill>
                  <a:schemeClr val="bg2">
                    <a:lumMod val="1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Noto Sans S Chinese Light" panose="020B0300000000000000" pitchFamily="34" charset="-122"/>
                  <a:ea typeface="Noto Sans S Chinese Light" panose="020B0300000000000000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26" name="íślíḋè-Freeform: Shape 19"/>
              <p:cNvSpPr/>
              <p:nvPr/>
            </p:nvSpPr>
            <p:spPr>
              <a:xfrm>
                <a:off x="6581417" y="5217733"/>
                <a:ext cx="1165640" cy="96140"/>
              </a:xfrm>
              <a:custGeom>
                <a:avLst/>
                <a:gdLst>
                  <a:gd name="connsiteX0" fmla="*/ 0 w 2193259"/>
                  <a:gd name="connsiteY0" fmla="*/ 0 h 138023"/>
                  <a:gd name="connsiteX1" fmla="*/ 2193259 w 2193259"/>
                  <a:gd name="connsiteY1" fmla="*/ 0 h 138023"/>
                  <a:gd name="connsiteX2" fmla="*/ 2193259 w 2193259"/>
                  <a:gd name="connsiteY2" fmla="*/ 67572 h 138023"/>
                  <a:gd name="connsiteX3" fmla="*/ 2122808 w 2193259"/>
                  <a:gd name="connsiteY3" fmla="*/ 138023 h 138023"/>
                  <a:gd name="connsiteX4" fmla="*/ 70451 w 2193259"/>
                  <a:gd name="connsiteY4" fmla="*/ 138023 h 138023"/>
                  <a:gd name="connsiteX5" fmla="*/ 0 w 2193259"/>
                  <a:gd name="connsiteY5" fmla="*/ 67572 h 138023"/>
                  <a:gd name="connsiteX6" fmla="*/ 0 w 2193259"/>
                  <a:gd name="connsiteY6" fmla="*/ 0 h 1380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93259" h="138023">
                    <a:moveTo>
                      <a:pt x="0" y="0"/>
                    </a:moveTo>
                    <a:lnTo>
                      <a:pt x="2193259" y="0"/>
                    </a:lnTo>
                    <a:lnTo>
                      <a:pt x="2193259" y="67572"/>
                    </a:lnTo>
                    <a:cubicBezTo>
                      <a:pt x="2193259" y="106481"/>
                      <a:pt x="2161717" y="138023"/>
                      <a:pt x="2122808" y="138023"/>
                    </a:cubicBezTo>
                    <a:lnTo>
                      <a:pt x="70451" y="138023"/>
                    </a:lnTo>
                    <a:cubicBezTo>
                      <a:pt x="31542" y="138023"/>
                      <a:pt x="0" y="106481"/>
                      <a:pt x="0" y="67572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2">
                    <a:lumMod val="1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latin typeface="Noto Sans S Chinese Light" panose="020B0300000000000000" pitchFamily="34" charset="-122"/>
                  <a:ea typeface="Noto Sans S Chinese Light" panose="020B0300000000000000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27" name="íślíḋè-Rectangle 20"/>
              <p:cNvSpPr/>
              <p:nvPr/>
            </p:nvSpPr>
            <p:spPr>
              <a:xfrm>
                <a:off x="7008962" y="5242943"/>
                <a:ext cx="310549" cy="45719"/>
              </a:xfrm>
              <a:prstGeom prst="rect">
                <a:avLst/>
              </a:prstGeom>
              <a:solidFill>
                <a:schemeClr val="accent1"/>
              </a:solidFill>
              <a:ln>
                <a:solidFill>
                  <a:schemeClr val="bg2">
                    <a:lumMod val="1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Noto Sans S Chinese Light" panose="020B0300000000000000" pitchFamily="34" charset="-122"/>
                  <a:ea typeface="Noto Sans S Chinese Light" panose="020B0300000000000000" pitchFamily="34" charset="-122"/>
                  <a:sym typeface="微软雅黑 Light" panose="020B0502040204020203" pitchFamily="34" charset="-122"/>
                </a:endParaRPr>
              </a:p>
            </p:txBody>
          </p:sp>
        </p:grpSp>
        <p:grpSp>
          <p:nvGrpSpPr>
            <p:cNvPr id="13" name="Group 21"/>
            <p:cNvGrpSpPr/>
            <p:nvPr/>
          </p:nvGrpSpPr>
          <p:grpSpPr>
            <a:xfrm>
              <a:off x="1809352" y="5009215"/>
              <a:ext cx="419939" cy="775595"/>
              <a:chOff x="6015343" y="3569108"/>
              <a:chExt cx="1187905" cy="1691916"/>
            </a:xfrm>
          </p:grpSpPr>
          <p:sp>
            <p:nvSpPr>
              <p:cNvPr id="20" name="íślíḋè-Rectangle: Rounded Corners 22"/>
              <p:cNvSpPr/>
              <p:nvPr/>
            </p:nvSpPr>
            <p:spPr>
              <a:xfrm>
                <a:off x="6015343" y="3569108"/>
                <a:ext cx="1187905" cy="1691916"/>
              </a:xfrm>
              <a:prstGeom prst="roundRect">
                <a:avLst/>
              </a:prstGeom>
              <a:solidFill>
                <a:schemeClr val="accent4">
                  <a:lumMod val="100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Noto Sans S Chinese Light" panose="020B0300000000000000" pitchFamily="34" charset="-122"/>
                  <a:ea typeface="Noto Sans S Chinese Light" panose="020B0300000000000000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21" name="íślíḋè-Rectangle: Rounded Corners 23"/>
              <p:cNvSpPr/>
              <p:nvPr/>
            </p:nvSpPr>
            <p:spPr>
              <a:xfrm>
                <a:off x="6208221" y="3889714"/>
                <a:ext cx="795506" cy="1093320"/>
              </a:xfrm>
              <a:prstGeom prst="roundRect">
                <a:avLst/>
              </a:prstGeom>
              <a:solidFill>
                <a:schemeClr val="accent4">
                  <a:lumMod val="100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Noto Sans S Chinese Light" panose="020B0300000000000000" pitchFamily="34" charset="-122"/>
                  <a:ea typeface="Noto Sans S Chinese Light" panose="020B0300000000000000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22" name="íślíḋè-Rectangle 24"/>
              <p:cNvSpPr/>
              <p:nvPr/>
            </p:nvSpPr>
            <p:spPr>
              <a:xfrm>
                <a:off x="6392504" y="3685557"/>
                <a:ext cx="403639" cy="45719"/>
              </a:xfrm>
              <a:prstGeom prst="rect">
                <a:avLst/>
              </a:prstGeom>
              <a:solidFill>
                <a:schemeClr val="accent4"/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Noto Sans S Chinese Light" panose="020B0300000000000000" pitchFamily="34" charset="-122"/>
                  <a:ea typeface="Noto Sans S Chinese Light" panose="020B0300000000000000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23" name="íślíḋè-Oval 25"/>
              <p:cNvSpPr/>
              <p:nvPr/>
            </p:nvSpPr>
            <p:spPr>
              <a:xfrm flipH="1">
                <a:off x="6505385" y="5042165"/>
                <a:ext cx="184946" cy="205872"/>
              </a:xfrm>
              <a:prstGeom prst="ellipse">
                <a:avLst/>
              </a:prstGeom>
              <a:solidFill>
                <a:schemeClr val="accent4"/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Noto Sans S Chinese Light" panose="020B0300000000000000" pitchFamily="34" charset="-122"/>
                  <a:ea typeface="Noto Sans S Chinese Light" panose="020B0300000000000000" pitchFamily="34" charset="-122"/>
                  <a:sym typeface="微软雅黑 Light" panose="020B0502040204020203" pitchFamily="34" charset="-122"/>
                </a:endParaRPr>
              </a:p>
            </p:txBody>
          </p:sp>
        </p:grpSp>
        <p:grpSp>
          <p:nvGrpSpPr>
            <p:cNvPr id="14" name="Group 26"/>
            <p:cNvGrpSpPr/>
            <p:nvPr/>
          </p:nvGrpSpPr>
          <p:grpSpPr>
            <a:xfrm>
              <a:off x="3370966" y="2808927"/>
              <a:ext cx="584536" cy="581748"/>
              <a:chOff x="5262370" y="2742828"/>
              <a:chExt cx="675892" cy="1542433"/>
            </a:xfrm>
            <a:solidFill>
              <a:schemeClr val="accent2"/>
            </a:solidFill>
          </p:grpSpPr>
          <p:sp>
            <p:nvSpPr>
              <p:cNvPr id="16" name="íślíḋè-Freeform: Shape 27"/>
              <p:cNvSpPr/>
              <p:nvPr/>
            </p:nvSpPr>
            <p:spPr>
              <a:xfrm rot="10800000" flipH="1">
                <a:off x="5262370" y="2742828"/>
                <a:ext cx="675892" cy="1542433"/>
              </a:xfrm>
              <a:custGeom>
                <a:avLst/>
                <a:gdLst>
                  <a:gd name="connsiteX0" fmla="*/ 0 w 999747"/>
                  <a:gd name="connsiteY0" fmla="*/ 0 h 1605837"/>
                  <a:gd name="connsiteX1" fmla="*/ 999747 w 999747"/>
                  <a:gd name="connsiteY1" fmla="*/ 0 h 1605837"/>
                  <a:gd name="connsiteX2" fmla="*/ 999747 w 999747"/>
                  <a:gd name="connsiteY2" fmla="*/ 0 h 1605837"/>
                  <a:gd name="connsiteX3" fmla="*/ 0 w 999747"/>
                  <a:gd name="connsiteY3" fmla="*/ 0 h 1605837"/>
                  <a:gd name="connsiteX4" fmla="*/ 0 w 999747"/>
                  <a:gd name="connsiteY4" fmla="*/ 1605837 h 1605837"/>
                  <a:gd name="connsiteX5" fmla="*/ 0 w 999747"/>
                  <a:gd name="connsiteY5" fmla="*/ 1605837 h 1605837"/>
                  <a:gd name="connsiteX6" fmla="*/ 0 w 999747"/>
                  <a:gd name="connsiteY6" fmla="*/ 0 h 1605837"/>
                  <a:gd name="connsiteX0" fmla="*/ 0 w 999747"/>
                  <a:gd name="connsiteY0" fmla="*/ 8964 h 1614801"/>
                  <a:gd name="connsiteX1" fmla="*/ 999747 w 999747"/>
                  <a:gd name="connsiteY1" fmla="*/ 8964 h 1614801"/>
                  <a:gd name="connsiteX2" fmla="*/ 703911 w 999747"/>
                  <a:gd name="connsiteY2" fmla="*/ 0 h 1614801"/>
                  <a:gd name="connsiteX3" fmla="*/ 0 w 999747"/>
                  <a:gd name="connsiteY3" fmla="*/ 8964 h 1614801"/>
                  <a:gd name="connsiteX4" fmla="*/ 0 w 999747"/>
                  <a:gd name="connsiteY4" fmla="*/ 1614801 h 1614801"/>
                  <a:gd name="connsiteX5" fmla="*/ 0 w 999747"/>
                  <a:gd name="connsiteY5" fmla="*/ 1614801 h 1614801"/>
                  <a:gd name="connsiteX6" fmla="*/ 0 w 999747"/>
                  <a:gd name="connsiteY6" fmla="*/ 8964 h 1614801"/>
                  <a:gd name="connsiteX0" fmla="*/ 0 w 703911"/>
                  <a:gd name="connsiteY0" fmla="*/ 8964 h 1614801"/>
                  <a:gd name="connsiteX1" fmla="*/ 703911 w 703911"/>
                  <a:gd name="connsiteY1" fmla="*/ 0 h 1614801"/>
                  <a:gd name="connsiteX2" fmla="*/ 0 w 703911"/>
                  <a:gd name="connsiteY2" fmla="*/ 8964 h 1614801"/>
                  <a:gd name="connsiteX3" fmla="*/ 0 w 703911"/>
                  <a:gd name="connsiteY3" fmla="*/ 1614801 h 1614801"/>
                  <a:gd name="connsiteX4" fmla="*/ 0 w 703911"/>
                  <a:gd name="connsiteY4" fmla="*/ 1614801 h 1614801"/>
                  <a:gd name="connsiteX5" fmla="*/ 0 w 703911"/>
                  <a:gd name="connsiteY5" fmla="*/ 8964 h 1614801"/>
                  <a:gd name="connsiteX0" fmla="*/ 0 w 703911"/>
                  <a:gd name="connsiteY0" fmla="*/ 8964 h 1614801"/>
                  <a:gd name="connsiteX1" fmla="*/ 703911 w 703911"/>
                  <a:gd name="connsiteY1" fmla="*/ 0 h 1614801"/>
                  <a:gd name="connsiteX2" fmla="*/ 0 w 703911"/>
                  <a:gd name="connsiteY2" fmla="*/ 8964 h 1614801"/>
                  <a:gd name="connsiteX3" fmla="*/ 0 w 703911"/>
                  <a:gd name="connsiteY3" fmla="*/ 1614801 h 1614801"/>
                  <a:gd name="connsiteX4" fmla="*/ 0 w 703911"/>
                  <a:gd name="connsiteY4" fmla="*/ 1614801 h 1614801"/>
                  <a:gd name="connsiteX5" fmla="*/ 0 w 703911"/>
                  <a:gd name="connsiteY5" fmla="*/ 8964 h 1614801"/>
                  <a:gd name="connsiteX0" fmla="*/ 0 w 703911"/>
                  <a:gd name="connsiteY0" fmla="*/ 0 h 1605837"/>
                  <a:gd name="connsiteX1" fmla="*/ 703911 w 703911"/>
                  <a:gd name="connsiteY1" fmla="*/ 8965 h 1605837"/>
                  <a:gd name="connsiteX2" fmla="*/ 0 w 703911"/>
                  <a:gd name="connsiteY2" fmla="*/ 0 h 1605837"/>
                  <a:gd name="connsiteX3" fmla="*/ 0 w 703911"/>
                  <a:gd name="connsiteY3" fmla="*/ 1605837 h 1605837"/>
                  <a:gd name="connsiteX4" fmla="*/ 0 w 703911"/>
                  <a:gd name="connsiteY4" fmla="*/ 1605837 h 1605837"/>
                  <a:gd name="connsiteX5" fmla="*/ 0 w 703911"/>
                  <a:gd name="connsiteY5" fmla="*/ 0 h 1605837"/>
                  <a:gd name="connsiteX0" fmla="*/ 0 w 506687"/>
                  <a:gd name="connsiteY0" fmla="*/ 0 h 1605837"/>
                  <a:gd name="connsiteX1" fmla="*/ 506687 w 506687"/>
                  <a:gd name="connsiteY1" fmla="*/ 1 h 1605837"/>
                  <a:gd name="connsiteX2" fmla="*/ 0 w 506687"/>
                  <a:gd name="connsiteY2" fmla="*/ 0 h 1605837"/>
                  <a:gd name="connsiteX3" fmla="*/ 0 w 506687"/>
                  <a:gd name="connsiteY3" fmla="*/ 1605837 h 1605837"/>
                  <a:gd name="connsiteX4" fmla="*/ 0 w 506687"/>
                  <a:gd name="connsiteY4" fmla="*/ 1605837 h 1605837"/>
                  <a:gd name="connsiteX5" fmla="*/ 0 w 506687"/>
                  <a:gd name="connsiteY5" fmla="*/ 0 h 160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06687" h="1605837">
                    <a:moveTo>
                      <a:pt x="0" y="0"/>
                    </a:moveTo>
                    <a:lnTo>
                      <a:pt x="506687" y="1"/>
                    </a:lnTo>
                    <a:lnTo>
                      <a:pt x="0" y="0"/>
                    </a:lnTo>
                    <a:lnTo>
                      <a:pt x="0" y="1605837"/>
                    </a:lnTo>
                    <a:lnTo>
                      <a:pt x="0" y="160583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Noto Sans S Chinese Light" panose="020B0300000000000000" pitchFamily="34" charset="-122"/>
                  <a:ea typeface="Noto Sans S Chinese Light" panose="020B0300000000000000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17" name="íślíḋè-Flowchart: Process 28"/>
              <p:cNvSpPr/>
              <p:nvPr/>
            </p:nvSpPr>
            <p:spPr>
              <a:xfrm>
                <a:off x="5378824" y="3413889"/>
                <a:ext cx="89647" cy="871371"/>
              </a:xfrm>
              <a:prstGeom prst="flowChartProcess">
                <a:avLst/>
              </a:prstGeom>
              <a:grpFill/>
              <a:ln w="1905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Noto Sans S Chinese Light" panose="020B0300000000000000" pitchFamily="34" charset="-122"/>
                  <a:ea typeface="Noto Sans S Chinese Light" panose="020B0300000000000000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18" name="íślíḋè-Flowchart: Process 29"/>
              <p:cNvSpPr/>
              <p:nvPr/>
            </p:nvSpPr>
            <p:spPr>
              <a:xfrm>
                <a:off x="5805183" y="2754631"/>
                <a:ext cx="102558" cy="1499940"/>
              </a:xfrm>
              <a:prstGeom prst="flowChartProcess">
                <a:avLst/>
              </a:prstGeom>
              <a:grpFill/>
              <a:ln w="1905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Noto Sans S Chinese Light" panose="020B0300000000000000" pitchFamily="34" charset="-122"/>
                  <a:ea typeface="Noto Sans S Chinese Light" panose="020B0300000000000000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19" name="íślíḋè-Flowchart: Process 30"/>
              <p:cNvSpPr/>
              <p:nvPr/>
            </p:nvSpPr>
            <p:spPr>
              <a:xfrm>
                <a:off x="5582880" y="3079518"/>
                <a:ext cx="89649" cy="1174478"/>
              </a:xfrm>
              <a:prstGeom prst="flowChartProcess">
                <a:avLst/>
              </a:prstGeom>
              <a:grpFill/>
              <a:ln w="1905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Noto Sans S Chinese Light" panose="020B0300000000000000" pitchFamily="34" charset="-122"/>
                  <a:ea typeface="Noto Sans S Chinese Light" panose="020B0300000000000000" pitchFamily="34" charset="-122"/>
                  <a:sym typeface="微软雅黑 Light" panose="020B0502040204020203" pitchFamily="34" charset="-122"/>
                </a:endParaRPr>
              </a:p>
            </p:txBody>
          </p:sp>
        </p:grpSp>
        <p:sp>
          <p:nvSpPr>
            <p:cNvPr id="15" name="íślíḋè-Freeform: Shape 35"/>
            <p:cNvSpPr>
              <a:spLocks/>
            </p:cNvSpPr>
            <p:nvPr/>
          </p:nvSpPr>
          <p:spPr bwMode="auto">
            <a:xfrm>
              <a:off x="6874022" y="3921238"/>
              <a:ext cx="567911" cy="616719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微软雅黑 Light" panose="020B0502040204020203" pitchFamily="34" charset="-122"/>
              </a:endParaRPr>
            </a:p>
          </p:txBody>
        </p:sp>
      </p:grpSp>
      <p:sp>
        <p:nvSpPr>
          <p:cNvPr id="42" name="išľíďè">
            <a:extLst>
              <a:ext uri="{FF2B5EF4-FFF2-40B4-BE49-F238E27FC236}">
                <a16:creationId xmlns:a16="http://schemas.microsoft.com/office/drawing/2014/main" id="{6F131847-316A-4F99-9236-EDB439736F15}"/>
              </a:ext>
            </a:extLst>
          </p:cNvPr>
          <p:cNvSpPr/>
          <p:nvPr/>
        </p:nvSpPr>
        <p:spPr bwMode="auto">
          <a:xfrm>
            <a:off x="2647585" y="1859933"/>
            <a:ext cx="2536640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. 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. 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. 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43" name="išľíďè">
            <a:extLst>
              <a:ext uri="{FF2B5EF4-FFF2-40B4-BE49-F238E27FC236}">
                <a16:creationId xmlns:a16="http://schemas.microsoft.com/office/drawing/2014/main" id="{F14BAB08-324A-4916-9D79-ECEC065C562C}"/>
              </a:ext>
            </a:extLst>
          </p:cNvPr>
          <p:cNvSpPr/>
          <p:nvPr/>
        </p:nvSpPr>
        <p:spPr bwMode="auto">
          <a:xfrm>
            <a:off x="6965343" y="2835151"/>
            <a:ext cx="2536640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. 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. 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. 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44" name="išľíďè">
            <a:extLst>
              <a:ext uri="{FF2B5EF4-FFF2-40B4-BE49-F238E27FC236}">
                <a16:creationId xmlns:a16="http://schemas.microsoft.com/office/drawing/2014/main" id="{FA0B74DD-7F58-4143-BF2D-82ADF4448B54}"/>
              </a:ext>
            </a:extLst>
          </p:cNvPr>
          <p:cNvSpPr/>
          <p:nvPr/>
        </p:nvSpPr>
        <p:spPr bwMode="auto">
          <a:xfrm>
            <a:off x="1756301" y="3762027"/>
            <a:ext cx="2536640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. 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. 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. 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45" name="išľíďè">
            <a:extLst>
              <a:ext uri="{FF2B5EF4-FFF2-40B4-BE49-F238E27FC236}">
                <a16:creationId xmlns:a16="http://schemas.microsoft.com/office/drawing/2014/main" id="{D3765A93-1065-4B15-8CD7-9098234A35D9}"/>
              </a:ext>
            </a:extLst>
          </p:cNvPr>
          <p:cNvSpPr/>
          <p:nvPr/>
        </p:nvSpPr>
        <p:spPr bwMode="auto">
          <a:xfrm>
            <a:off x="5347115" y="4690611"/>
            <a:ext cx="2536640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. 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. 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. 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29591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14:gallery dir="l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3" grpId="0"/>
      <p:bldP spid="44" grpId="0"/>
      <p:bldP spid="4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>
            <a:extLst>
              <a:ext uri="{FF2B5EF4-FFF2-40B4-BE49-F238E27FC236}">
                <a16:creationId xmlns:a16="http://schemas.microsoft.com/office/drawing/2014/main" id="{5FCC1DFF-CBFD-4B8E-874F-A7C15BD3C9EF}"/>
              </a:ext>
            </a:extLst>
          </p:cNvPr>
          <p:cNvGrpSpPr/>
          <p:nvPr/>
        </p:nvGrpSpPr>
        <p:grpSpPr>
          <a:xfrm>
            <a:off x="6383957" y="1533365"/>
            <a:ext cx="1796232" cy="1976064"/>
            <a:chOff x="5987173" y="3044094"/>
            <a:chExt cx="1796700" cy="1976578"/>
          </a:xfrm>
        </p:grpSpPr>
        <p:sp>
          <p:nvSpPr>
            <p:cNvPr id="22" name="任意多边形 30">
              <a:extLst>
                <a:ext uri="{FF2B5EF4-FFF2-40B4-BE49-F238E27FC236}">
                  <a16:creationId xmlns:a16="http://schemas.microsoft.com/office/drawing/2014/main" id="{3FA24EDC-0AD4-412F-AB14-0FC156E8F617}"/>
                </a:ext>
              </a:extLst>
            </p:cNvPr>
            <p:cNvSpPr/>
            <p:nvPr/>
          </p:nvSpPr>
          <p:spPr>
            <a:xfrm>
              <a:off x="5987173" y="3044094"/>
              <a:ext cx="1796700" cy="1976578"/>
            </a:xfrm>
            <a:custGeom>
              <a:avLst/>
              <a:gdLst>
                <a:gd name="connsiteX0" fmla="*/ 898350 w 1796700"/>
                <a:gd name="connsiteY0" fmla="*/ 0 h 1976578"/>
                <a:gd name="connsiteX1" fmla="*/ 1796700 w 1796700"/>
                <a:gd name="connsiteY1" fmla="*/ 898350 h 1976578"/>
                <a:gd name="connsiteX2" fmla="*/ 1079399 w 1796700"/>
                <a:gd name="connsiteY2" fmla="*/ 1778449 h 1976578"/>
                <a:gd name="connsiteX3" fmla="*/ 1005825 w 1796700"/>
                <a:gd name="connsiteY3" fmla="*/ 1789678 h 1976578"/>
                <a:gd name="connsiteX4" fmla="*/ 910290 w 1796700"/>
                <a:gd name="connsiteY4" fmla="*/ 1976578 h 1976578"/>
                <a:gd name="connsiteX5" fmla="*/ 821270 w 1796700"/>
                <a:gd name="connsiteY5" fmla="*/ 1792808 h 1976578"/>
                <a:gd name="connsiteX6" fmla="*/ 806499 w 1796700"/>
                <a:gd name="connsiteY6" fmla="*/ 1792062 h 1976578"/>
                <a:gd name="connsiteX7" fmla="*/ 0 w 1796700"/>
                <a:gd name="connsiteY7" fmla="*/ 898350 h 1976578"/>
                <a:gd name="connsiteX8" fmla="*/ 898350 w 1796700"/>
                <a:gd name="connsiteY8" fmla="*/ 0 h 1976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96700" h="1976578">
                  <a:moveTo>
                    <a:pt x="898350" y="0"/>
                  </a:moveTo>
                  <a:cubicBezTo>
                    <a:pt x="1394495" y="0"/>
                    <a:pt x="1796700" y="402205"/>
                    <a:pt x="1796700" y="898350"/>
                  </a:cubicBezTo>
                  <a:cubicBezTo>
                    <a:pt x="1796700" y="1332477"/>
                    <a:pt x="1488762" y="1694681"/>
                    <a:pt x="1079399" y="1778449"/>
                  </a:cubicBezTo>
                  <a:lnTo>
                    <a:pt x="1005825" y="1789678"/>
                  </a:lnTo>
                  <a:lnTo>
                    <a:pt x="910290" y="1976578"/>
                  </a:lnTo>
                  <a:lnTo>
                    <a:pt x="821270" y="1792808"/>
                  </a:lnTo>
                  <a:lnTo>
                    <a:pt x="806499" y="1792062"/>
                  </a:lnTo>
                  <a:cubicBezTo>
                    <a:pt x="353501" y="1746058"/>
                    <a:pt x="0" y="1363486"/>
                    <a:pt x="0" y="898350"/>
                  </a:cubicBezTo>
                  <a:cubicBezTo>
                    <a:pt x="0" y="402205"/>
                    <a:pt x="402205" y="0"/>
                    <a:pt x="898350" y="0"/>
                  </a:cubicBezTo>
                  <a:close/>
                </a:path>
              </a:pathLst>
            </a:cu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133">
                <a:defRPr/>
              </a:pPr>
              <a:endParaRPr lang="zh-CN" altLang="en-US" sz="2000" kern="0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23" name="KSO_Shape">
              <a:extLst>
                <a:ext uri="{FF2B5EF4-FFF2-40B4-BE49-F238E27FC236}">
                  <a16:creationId xmlns:a16="http://schemas.microsoft.com/office/drawing/2014/main" id="{BD3CB0E8-5DE5-4123-8E5B-7EF4BF42CE6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4272" y="3431336"/>
              <a:ext cx="453627" cy="453627"/>
            </a:xfrm>
            <a:custGeom>
              <a:avLst/>
              <a:gdLst>
                <a:gd name="T0" fmla="*/ 984018 w 1589088"/>
                <a:gd name="T1" fmla="*/ 589506 h 1589088"/>
                <a:gd name="T2" fmla="*/ 955171 w 1589088"/>
                <a:gd name="T3" fmla="*/ 645802 h 1589088"/>
                <a:gd name="T4" fmla="*/ 898294 w 1589088"/>
                <a:gd name="T5" fmla="*/ 673272 h 1589088"/>
                <a:gd name="T6" fmla="*/ 881422 w 1589088"/>
                <a:gd name="T7" fmla="*/ 964824 h 1589088"/>
                <a:gd name="T8" fmla="*/ 873530 w 1589088"/>
                <a:gd name="T9" fmla="*/ 1040159 h 1589088"/>
                <a:gd name="T10" fmla="*/ 824817 w 1589088"/>
                <a:gd name="T11" fmla="*/ 1084490 h 1589088"/>
                <a:gd name="T12" fmla="*/ 756238 w 1589088"/>
                <a:gd name="T13" fmla="*/ 1088026 h 1589088"/>
                <a:gd name="T14" fmla="*/ 703444 w 1589088"/>
                <a:gd name="T15" fmla="*/ 1048590 h 1589088"/>
                <a:gd name="T16" fmla="*/ 686571 w 1589088"/>
                <a:gd name="T17" fmla="*/ 985493 h 1589088"/>
                <a:gd name="T18" fmla="*/ 486007 w 1589088"/>
                <a:gd name="T19" fmla="*/ 893024 h 1589088"/>
                <a:gd name="T20" fmla="*/ 398106 w 1589088"/>
                <a:gd name="T21" fmla="*/ 820680 h 1589088"/>
                <a:gd name="T22" fmla="*/ 402189 w 1589088"/>
                <a:gd name="T23" fmla="*/ 755134 h 1589088"/>
                <a:gd name="T24" fmla="*/ 446547 w 1589088"/>
                <a:gd name="T25" fmla="*/ 706452 h 1589088"/>
                <a:gd name="T26" fmla="*/ 514037 w 1589088"/>
                <a:gd name="T27" fmla="*/ 696389 h 1589088"/>
                <a:gd name="T28" fmla="*/ 570641 w 1589088"/>
                <a:gd name="T29" fmla="*/ 730385 h 1589088"/>
                <a:gd name="T30" fmla="*/ 593501 w 1589088"/>
                <a:gd name="T31" fmla="*/ 794027 h 1589088"/>
                <a:gd name="T32" fmla="*/ 818558 w 1589088"/>
                <a:gd name="T33" fmla="*/ 648522 h 1589088"/>
                <a:gd name="T34" fmla="*/ 785901 w 1589088"/>
                <a:gd name="T35" fmla="*/ 575091 h 1589088"/>
                <a:gd name="T36" fmla="*/ 808761 w 1589088"/>
                <a:gd name="T37" fmla="*/ 511721 h 1589088"/>
                <a:gd name="T38" fmla="*/ 865365 w 1589088"/>
                <a:gd name="T39" fmla="*/ 477726 h 1589088"/>
                <a:gd name="T40" fmla="*/ 728574 w 1589088"/>
                <a:gd name="T41" fmla="*/ 144010 h 1589088"/>
                <a:gd name="T42" fmla="*/ 531280 w 1589088"/>
                <a:gd name="T43" fmla="*/ 182593 h 1589088"/>
                <a:gd name="T44" fmla="*/ 353281 w 1589088"/>
                <a:gd name="T45" fmla="*/ 288291 h 1589088"/>
                <a:gd name="T46" fmla="*/ 219577 w 1589088"/>
                <a:gd name="T47" fmla="*/ 451592 h 1589088"/>
                <a:gd name="T48" fmla="*/ 152454 w 1589088"/>
                <a:gd name="T49" fmla="*/ 642880 h 1589088"/>
                <a:gd name="T50" fmla="*/ 152454 w 1589088"/>
                <a:gd name="T51" fmla="*/ 843135 h 1589088"/>
                <a:gd name="T52" fmla="*/ 219577 w 1589088"/>
                <a:gd name="T53" fmla="*/ 1034422 h 1589088"/>
                <a:gd name="T54" fmla="*/ 353281 w 1589088"/>
                <a:gd name="T55" fmla="*/ 1197724 h 1589088"/>
                <a:gd name="T56" fmla="*/ 531280 w 1589088"/>
                <a:gd name="T57" fmla="*/ 1303421 h 1589088"/>
                <a:gd name="T58" fmla="*/ 728574 w 1589088"/>
                <a:gd name="T59" fmla="*/ 1341734 h 1589088"/>
                <a:gd name="T60" fmla="*/ 927227 w 1589088"/>
                <a:gd name="T61" fmla="*/ 1312931 h 1589088"/>
                <a:gd name="T62" fmla="*/ 1109302 w 1589088"/>
                <a:gd name="T63" fmla="*/ 1217015 h 1589088"/>
                <a:gd name="T64" fmla="*/ 1251431 w 1589088"/>
                <a:gd name="T65" fmla="*/ 1059964 h 1589088"/>
                <a:gd name="T66" fmla="*/ 1328065 w 1589088"/>
                <a:gd name="T67" fmla="*/ 871393 h 1589088"/>
                <a:gd name="T68" fmla="*/ 1337576 w 1589088"/>
                <a:gd name="T69" fmla="*/ 671410 h 1589088"/>
                <a:gd name="T70" fmla="*/ 1280237 w 1589088"/>
                <a:gd name="T71" fmla="*/ 477677 h 1589088"/>
                <a:gd name="T72" fmla="*/ 1155500 w 1589088"/>
                <a:gd name="T73" fmla="*/ 308670 h 1589088"/>
                <a:gd name="T74" fmla="*/ 981849 w 1589088"/>
                <a:gd name="T75" fmla="*/ 193462 h 1589088"/>
                <a:gd name="T76" fmla="*/ 785915 w 1589088"/>
                <a:gd name="T77" fmla="*/ 145640 h 1589088"/>
                <a:gd name="T78" fmla="*/ 902226 w 1589088"/>
                <a:gd name="T79" fmla="*/ 17390 h 1589088"/>
                <a:gd name="T80" fmla="*/ 1136207 w 1589088"/>
                <a:gd name="T81" fmla="*/ 112491 h 1589088"/>
                <a:gd name="T82" fmla="*/ 1320999 w 1589088"/>
                <a:gd name="T83" fmla="*/ 276063 h 1589088"/>
                <a:gd name="T84" fmla="*/ 1429702 w 1589088"/>
                <a:gd name="T85" fmla="*/ 459201 h 1589088"/>
                <a:gd name="T86" fmla="*/ 1481334 w 1589088"/>
                <a:gd name="T87" fmla="*/ 660270 h 1589088"/>
                <a:gd name="T88" fmla="*/ 1475356 w 1589088"/>
                <a:gd name="T89" fmla="*/ 866502 h 1589088"/>
                <a:gd name="T90" fmla="*/ 1412581 w 1589088"/>
                <a:gd name="T91" fmla="*/ 1064855 h 1589088"/>
                <a:gd name="T92" fmla="*/ 1892771 w 1589088"/>
                <a:gd name="T93" fmla="*/ 1636001 h 1589088"/>
                <a:gd name="T94" fmla="*/ 1896304 w 1589088"/>
                <a:gd name="T95" fmla="*/ 1759632 h 1589088"/>
                <a:gd name="T96" fmla="*/ 1783798 w 1589088"/>
                <a:gd name="T97" fmla="*/ 1885980 h 1589088"/>
                <a:gd name="T98" fmla="*/ 1662866 w 1589088"/>
                <a:gd name="T99" fmla="*/ 1900381 h 1589088"/>
                <a:gd name="T100" fmla="*/ 1104954 w 1589088"/>
                <a:gd name="T101" fmla="*/ 1391458 h 1589088"/>
                <a:gd name="T102" fmla="*/ 909835 w 1589088"/>
                <a:gd name="T103" fmla="*/ 1466451 h 1589088"/>
                <a:gd name="T104" fmla="*/ 704388 w 1589088"/>
                <a:gd name="T105" fmla="*/ 1484656 h 1589088"/>
                <a:gd name="T106" fmla="*/ 501116 w 1589088"/>
                <a:gd name="T107" fmla="*/ 1445528 h 1589088"/>
                <a:gd name="T108" fmla="*/ 313061 w 1589088"/>
                <a:gd name="T109" fmla="*/ 1349069 h 1589088"/>
                <a:gd name="T110" fmla="*/ 143758 w 1589088"/>
                <a:gd name="T111" fmla="*/ 1181965 h 1589088"/>
                <a:gd name="T112" fmla="*/ 30708 w 1589088"/>
                <a:gd name="T113" fmla="*/ 954538 h 1589088"/>
                <a:gd name="T114" fmla="*/ 815 w 1589088"/>
                <a:gd name="T115" fmla="*/ 707277 h 1589088"/>
                <a:gd name="T116" fmla="*/ 54351 w 1589088"/>
                <a:gd name="T117" fmla="*/ 463275 h 1589088"/>
                <a:gd name="T118" fmla="*/ 191315 w 1589088"/>
                <a:gd name="T119" fmla="*/ 245360 h 1589088"/>
                <a:gd name="T120" fmla="*/ 397577 w 1589088"/>
                <a:gd name="T121" fmla="*/ 85319 h 1589088"/>
                <a:gd name="T122" fmla="*/ 636177 w 1589088"/>
                <a:gd name="T123" fmla="*/ 7880 h 1589088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589088" h="1589088">
                  <a:moveTo>
                    <a:pt x="916859" y="288925"/>
                  </a:moveTo>
                  <a:lnTo>
                    <a:pt x="954088" y="332030"/>
                  </a:lnTo>
                  <a:lnTo>
                    <a:pt x="816067" y="450682"/>
                  </a:lnTo>
                  <a:lnTo>
                    <a:pt x="817430" y="454085"/>
                  </a:lnTo>
                  <a:lnTo>
                    <a:pt x="818338" y="457488"/>
                  </a:lnTo>
                  <a:lnTo>
                    <a:pt x="819246" y="461118"/>
                  </a:lnTo>
                  <a:lnTo>
                    <a:pt x="820381" y="464748"/>
                  </a:lnTo>
                  <a:lnTo>
                    <a:pt x="820835" y="468378"/>
                  </a:lnTo>
                  <a:lnTo>
                    <a:pt x="821289" y="472008"/>
                  </a:lnTo>
                  <a:lnTo>
                    <a:pt x="821743" y="475865"/>
                  </a:lnTo>
                  <a:lnTo>
                    <a:pt x="821743" y="479722"/>
                  </a:lnTo>
                  <a:lnTo>
                    <a:pt x="821743" y="483805"/>
                  </a:lnTo>
                  <a:lnTo>
                    <a:pt x="821289" y="487662"/>
                  </a:lnTo>
                  <a:lnTo>
                    <a:pt x="820835" y="491746"/>
                  </a:lnTo>
                  <a:lnTo>
                    <a:pt x="820154" y="495602"/>
                  </a:lnTo>
                  <a:lnTo>
                    <a:pt x="819246" y="499459"/>
                  </a:lnTo>
                  <a:lnTo>
                    <a:pt x="818338" y="503089"/>
                  </a:lnTo>
                  <a:lnTo>
                    <a:pt x="816976" y="506946"/>
                  </a:lnTo>
                  <a:lnTo>
                    <a:pt x="815840" y="510349"/>
                  </a:lnTo>
                  <a:lnTo>
                    <a:pt x="814251" y="513979"/>
                  </a:lnTo>
                  <a:lnTo>
                    <a:pt x="812662" y="517382"/>
                  </a:lnTo>
                  <a:lnTo>
                    <a:pt x="810619" y="520785"/>
                  </a:lnTo>
                  <a:lnTo>
                    <a:pt x="808803" y="523961"/>
                  </a:lnTo>
                  <a:lnTo>
                    <a:pt x="806760" y="527137"/>
                  </a:lnTo>
                  <a:lnTo>
                    <a:pt x="804263" y="530313"/>
                  </a:lnTo>
                  <a:lnTo>
                    <a:pt x="801993" y="533036"/>
                  </a:lnTo>
                  <a:lnTo>
                    <a:pt x="799496" y="535985"/>
                  </a:lnTo>
                  <a:lnTo>
                    <a:pt x="796772" y="538707"/>
                  </a:lnTo>
                  <a:lnTo>
                    <a:pt x="794048" y="541203"/>
                  </a:lnTo>
                  <a:lnTo>
                    <a:pt x="791324" y="543698"/>
                  </a:lnTo>
                  <a:lnTo>
                    <a:pt x="788146" y="545967"/>
                  </a:lnTo>
                  <a:lnTo>
                    <a:pt x="785194" y="548009"/>
                  </a:lnTo>
                  <a:lnTo>
                    <a:pt x="781789" y="550051"/>
                  </a:lnTo>
                  <a:lnTo>
                    <a:pt x="778611" y="552093"/>
                  </a:lnTo>
                  <a:lnTo>
                    <a:pt x="775433" y="553908"/>
                  </a:lnTo>
                  <a:lnTo>
                    <a:pt x="771801" y="555496"/>
                  </a:lnTo>
                  <a:lnTo>
                    <a:pt x="768396" y="556857"/>
                  </a:lnTo>
                  <a:lnTo>
                    <a:pt x="764537" y="558218"/>
                  </a:lnTo>
                  <a:lnTo>
                    <a:pt x="760905" y="559352"/>
                  </a:lnTo>
                  <a:lnTo>
                    <a:pt x="757046" y="560260"/>
                  </a:lnTo>
                  <a:lnTo>
                    <a:pt x="753413" y="560940"/>
                  </a:lnTo>
                  <a:lnTo>
                    <a:pt x="749327" y="561621"/>
                  </a:lnTo>
                  <a:lnTo>
                    <a:pt x="745241" y="562075"/>
                  </a:lnTo>
                  <a:lnTo>
                    <a:pt x="692121" y="754005"/>
                  </a:lnTo>
                  <a:lnTo>
                    <a:pt x="697343" y="756728"/>
                  </a:lnTo>
                  <a:lnTo>
                    <a:pt x="702110" y="759904"/>
                  </a:lnTo>
                  <a:lnTo>
                    <a:pt x="706650" y="763080"/>
                  </a:lnTo>
                  <a:lnTo>
                    <a:pt x="710963" y="766937"/>
                  </a:lnTo>
                  <a:lnTo>
                    <a:pt x="715049" y="770794"/>
                  </a:lnTo>
                  <a:lnTo>
                    <a:pt x="718908" y="774877"/>
                  </a:lnTo>
                  <a:lnTo>
                    <a:pt x="722313" y="779188"/>
                  </a:lnTo>
                  <a:lnTo>
                    <a:pt x="725718" y="783952"/>
                  </a:lnTo>
                  <a:lnTo>
                    <a:pt x="728670" y="788943"/>
                  </a:lnTo>
                  <a:lnTo>
                    <a:pt x="731167" y="793934"/>
                  </a:lnTo>
                  <a:lnTo>
                    <a:pt x="733437" y="799379"/>
                  </a:lnTo>
                  <a:lnTo>
                    <a:pt x="735253" y="804824"/>
                  </a:lnTo>
                  <a:lnTo>
                    <a:pt x="736615" y="810496"/>
                  </a:lnTo>
                  <a:lnTo>
                    <a:pt x="737750" y="816167"/>
                  </a:lnTo>
                  <a:lnTo>
                    <a:pt x="738431" y="822066"/>
                  </a:lnTo>
                  <a:lnTo>
                    <a:pt x="738658" y="828191"/>
                  </a:lnTo>
                  <a:lnTo>
                    <a:pt x="738658" y="832729"/>
                  </a:lnTo>
                  <a:lnTo>
                    <a:pt x="738431" y="836812"/>
                  </a:lnTo>
                  <a:lnTo>
                    <a:pt x="737523" y="840896"/>
                  </a:lnTo>
                  <a:lnTo>
                    <a:pt x="736842" y="844980"/>
                  </a:lnTo>
                  <a:lnTo>
                    <a:pt x="735934" y="849063"/>
                  </a:lnTo>
                  <a:lnTo>
                    <a:pt x="734799" y="852920"/>
                  </a:lnTo>
                  <a:lnTo>
                    <a:pt x="733664" y="856777"/>
                  </a:lnTo>
                  <a:lnTo>
                    <a:pt x="732075" y="860407"/>
                  </a:lnTo>
                  <a:lnTo>
                    <a:pt x="730259" y="864263"/>
                  </a:lnTo>
                  <a:lnTo>
                    <a:pt x="728670" y="867666"/>
                  </a:lnTo>
                  <a:lnTo>
                    <a:pt x="726626" y="871296"/>
                  </a:lnTo>
                  <a:lnTo>
                    <a:pt x="724583" y="874699"/>
                  </a:lnTo>
                  <a:lnTo>
                    <a:pt x="722086" y="877876"/>
                  </a:lnTo>
                  <a:lnTo>
                    <a:pt x="719589" y="881052"/>
                  </a:lnTo>
                  <a:lnTo>
                    <a:pt x="717092" y="884228"/>
                  </a:lnTo>
                  <a:lnTo>
                    <a:pt x="714141" y="886950"/>
                  </a:lnTo>
                  <a:lnTo>
                    <a:pt x="711417" y="889673"/>
                  </a:lnTo>
                  <a:lnTo>
                    <a:pt x="708239" y="892395"/>
                  </a:lnTo>
                  <a:lnTo>
                    <a:pt x="705288" y="894891"/>
                  </a:lnTo>
                  <a:lnTo>
                    <a:pt x="702110" y="896933"/>
                  </a:lnTo>
                  <a:lnTo>
                    <a:pt x="698705" y="899428"/>
                  </a:lnTo>
                  <a:lnTo>
                    <a:pt x="695299" y="901243"/>
                  </a:lnTo>
                  <a:lnTo>
                    <a:pt x="691440" y="903058"/>
                  </a:lnTo>
                  <a:lnTo>
                    <a:pt x="688035" y="904646"/>
                  </a:lnTo>
                  <a:lnTo>
                    <a:pt x="684176" y="906234"/>
                  </a:lnTo>
                  <a:lnTo>
                    <a:pt x="680317" y="907595"/>
                  </a:lnTo>
                  <a:lnTo>
                    <a:pt x="676231" y="908730"/>
                  </a:lnTo>
                  <a:lnTo>
                    <a:pt x="672372" y="909637"/>
                  </a:lnTo>
                  <a:lnTo>
                    <a:pt x="668286" y="910318"/>
                  </a:lnTo>
                  <a:lnTo>
                    <a:pt x="664199" y="910771"/>
                  </a:lnTo>
                  <a:lnTo>
                    <a:pt x="659886" y="911225"/>
                  </a:lnTo>
                  <a:lnTo>
                    <a:pt x="655573" y="911225"/>
                  </a:lnTo>
                  <a:lnTo>
                    <a:pt x="651260" y="911225"/>
                  </a:lnTo>
                  <a:lnTo>
                    <a:pt x="646947" y="910771"/>
                  </a:lnTo>
                  <a:lnTo>
                    <a:pt x="643088" y="910318"/>
                  </a:lnTo>
                  <a:lnTo>
                    <a:pt x="638775" y="909637"/>
                  </a:lnTo>
                  <a:lnTo>
                    <a:pt x="634915" y="908730"/>
                  </a:lnTo>
                  <a:lnTo>
                    <a:pt x="630829" y="907595"/>
                  </a:lnTo>
                  <a:lnTo>
                    <a:pt x="627197" y="906234"/>
                  </a:lnTo>
                  <a:lnTo>
                    <a:pt x="623338" y="904646"/>
                  </a:lnTo>
                  <a:lnTo>
                    <a:pt x="619706" y="903058"/>
                  </a:lnTo>
                  <a:lnTo>
                    <a:pt x="616074" y="901243"/>
                  </a:lnTo>
                  <a:lnTo>
                    <a:pt x="612669" y="899428"/>
                  </a:lnTo>
                  <a:lnTo>
                    <a:pt x="609037" y="896933"/>
                  </a:lnTo>
                  <a:lnTo>
                    <a:pt x="605858" y="894891"/>
                  </a:lnTo>
                  <a:lnTo>
                    <a:pt x="602680" y="892395"/>
                  </a:lnTo>
                  <a:lnTo>
                    <a:pt x="599729" y="889673"/>
                  </a:lnTo>
                  <a:lnTo>
                    <a:pt x="596778" y="886950"/>
                  </a:lnTo>
                  <a:lnTo>
                    <a:pt x="594054" y="884228"/>
                  </a:lnTo>
                  <a:lnTo>
                    <a:pt x="591557" y="881052"/>
                  </a:lnTo>
                  <a:lnTo>
                    <a:pt x="588833" y="877876"/>
                  </a:lnTo>
                  <a:lnTo>
                    <a:pt x="586790" y="874699"/>
                  </a:lnTo>
                  <a:lnTo>
                    <a:pt x="584520" y="871296"/>
                  </a:lnTo>
                  <a:lnTo>
                    <a:pt x="582704" y="867666"/>
                  </a:lnTo>
                  <a:lnTo>
                    <a:pt x="580661" y="864263"/>
                  </a:lnTo>
                  <a:lnTo>
                    <a:pt x="579072" y="860407"/>
                  </a:lnTo>
                  <a:lnTo>
                    <a:pt x="577710" y="856777"/>
                  </a:lnTo>
                  <a:lnTo>
                    <a:pt x="576348" y="852920"/>
                  </a:lnTo>
                  <a:lnTo>
                    <a:pt x="575212" y="849063"/>
                  </a:lnTo>
                  <a:lnTo>
                    <a:pt x="574077" y="844980"/>
                  </a:lnTo>
                  <a:lnTo>
                    <a:pt x="573396" y="840896"/>
                  </a:lnTo>
                  <a:lnTo>
                    <a:pt x="572942" y="836812"/>
                  </a:lnTo>
                  <a:lnTo>
                    <a:pt x="572488" y="832729"/>
                  </a:lnTo>
                  <a:lnTo>
                    <a:pt x="572488" y="828191"/>
                  </a:lnTo>
                  <a:lnTo>
                    <a:pt x="572488" y="825242"/>
                  </a:lnTo>
                  <a:lnTo>
                    <a:pt x="572715" y="822066"/>
                  </a:lnTo>
                  <a:lnTo>
                    <a:pt x="573623" y="815940"/>
                  </a:lnTo>
                  <a:lnTo>
                    <a:pt x="574986" y="810042"/>
                  </a:lnTo>
                  <a:lnTo>
                    <a:pt x="576575" y="804370"/>
                  </a:lnTo>
                  <a:lnTo>
                    <a:pt x="454445" y="733134"/>
                  </a:lnTo>
                  <a:lnTo>
                    <a:pt x="449904" y="736083"/>
                  </a:lnTo>
                  <a:lnTo>
                    <a:pt x="444910" y="738352"/>
                  </a:lnTo>
                  <a:lnTo>
                    <a:pt x="439689" y="740166"/>
                  </a:lnTo>
                  <a:lnTo>
                    <a:pt x="434468" y="741981"/>
                  </a:lnTo>
                  <a:lnTo>
                    <a:pt x="429020" y="743569"/>
                  </a:lnTo>
                  <a:lnTo>
                    <a:pt x="423571" y="744477"/>
                  </a:lnTo>
                  <a:lnTo>
                    <a:pt x="417669" y="745158"/>
                  </a:lnTo>
                  <a:lnTo>
                    <a:pt x="412221" y="745384"/>
                  </a:lnTo>
                  <a:lnTo>
                    <a:pt x="408589" y="745158"/>
                  </a:lnTo>
                  <a:lnTo>
                    <a:pt x="405411" y="744931"/>
                  </a:lnTo>
                  <a:lnTo>
                    <a:pt x="398828" y="744023"/>
                  </a:lnTo>
                  <a:lnTo>
                    <a:pt x="305755" y="898294"/>
                  </a:lnTo>
                  <a:lnTo>
                    <a:pt x="257175" y="869255"/>
                  </a:lnTo>
                  <a:lnTo>
                    <a:pt x="349113" y="716118"/>
                  </a:lnTo>
                  <a:lnTo>
                    <a:pt x="347070" y="713396"/>
                  </a:lnTo>
                  <a:lnTo>
                    <a:pt x="344573" y="710220"/>
                  </a:lnTo>
                  <a:lnTo>
                    <a:pt x="342757" y="707497"/>
                  </a:lnTo>
                  <a:lnTo>
                    <a:pt x="340714" y="704321"/>
                  </a:lnTo>
                  <a:lnTo>
                    <a:pt x="339125" y="701145"/>
                  </a:lnTo>
                  <a:lnTo>
                    <a:pt x="337536" y="697969"/>
                  </a:lnTo>
                  <a:lnTo>
                    <a:pt x="335720" y="694793"/>
                  </a:lnTo>
                  <a:lnTo>
                    <a:pt x="334358" y="691390"/>
                  </a:lnTo>
                  <a:lnTo>
                    <a:pt x="333223" y="687987"/>
                  </a:lnTo>
                  <a:lnTo>
                    <a:pt x="332087" y="684584"/>
                  </a:lnTo>
                  <a:lnTo>
                    <a:pt x="331179" y="680954"/>
                  </a:lnTo>
                  <a:lnTo>
                    <a:pt x="330498" y="677324"/>
                  </a:lnTo>
                  <a:lnTo>
                    <a:pt x="329590" y="673467"/>
                  </a:lnTo>
                  <a:lnTo>
                    <a:pt x="329136" y="670064"/>
                  </a:lnTo>
                  <a:lnTo>
                    <a:pt x="328909" y="665981"/>
                  </a:lnTo>
                  <a:lnTo>
                    <a:pt x="328909" y="662351"/>
                  </a:lnTo>
                  <a:lnTo>
                    <a:pt x="328909" y="658040"/>
                  </a:lnTo>
                  <a:lnTo>
                    <a:pt x="329363" y="653730"/>
                  </a:lnTo>
                  <a:lnTo>
                    <a:pt x="330044" y="649646"/>
                  </a:lnTo>
                  <a:lnTo>
                    <a:pt x="330725" y="645335"/>
                  </a:lnTo>
                  <a:lnTo>
                    <a:pt x="331633" y="641479"/>
                  </a:lnTo>
                  <a:lnTo>
                    <a:pt x="332768" y="637395"/>
                  </a:lnTo>
                  <a:lnTo>
                    <a:pt x="333904" y="633765"/>
                  </a:lnTo>
                  <a:lnTo>
                    <a:pt x="335493" y="629908"/>
                  </a:lnTo>
                  <a:lnTo>
                    <a:pt x="337082" y="626279"/>
                  </a:lnTo>
                  <a:lnTo>
                    <a:pt x="339125" y="622649"/>
                  </a:lnTo>
                  <a:lnTo>
                    <a:pt x="340941" y="619246"/>
                  </a:lnTo>
                  <a:lnTo>
                    <a:pt x="342984" y="615843"/>
                  </a:lnTo>
                  <a:lnTo>
                    <a:pt x="345481" y="612666"/>
                  </a:lnTo>
                  <a:lnTo>
                    <a:pt x="347978" y="609263"/>
                  </a:lnTo>
                  <a:lnTo>
                    <a:pt x="350475" y="606314"/>
                  </a:lnTo>
                  <a:lnTo>
                    <a:pt x="353426" y="603592"/>
                  </a:lnTo>
                  <a:lnTo>
                    <a:pt x="356150" y="600642"/>
                  </a:lnTo>
                  <a:lnTo>
                    <a:pt x="359101" y="598147"/>
                  </a:lnTo>
                  <a:lnTo>
                    <a:pt x="362279" y="595878"/>
                  </a:lnTo>
                  <a:lnTo>
                    <a:pt x="365458" y="593383"/>
                  </a:lnTo>
                  <a:lnTo>
                    <a:pt x="369090" y="591341"/>
                  </a:lnTo>
                  <a:lnTo>
                    <a:pt x="372495" y="589299"/>
                  </a:lnTo>
                  <a:lnTo>
                    <a:pt x="376127" y="587484"/>
                  </a:lnTo>
                  <a:lnTo>
                    <a:pt x="379759" y="585669"/>
                  </a:lnTo>
                  <a:lnTo>
                    <a:pt x="383618" y="584308"/>
                  </a:lnTo>
                  <a:lnTo>
                    <a:pt x="387250" y="582947"/>
                  </a:lnTo>
                  <a:lnTo>
                    <a:pt x="391336" y="581812"/>
                  </a:lnTo>
                  <a:lnTo>
                    <a:pt x="395196" y="580905"/>
                  </a:lnTo>
                  <a:lnTo>
                    <a:pt x="399509" y="580224"/>
                  </a:lnTo>
                  <a:lnTo>
                    <a:pt x="403368" y="579544"/>
                  </a:lnTo>
                  <a:lnTo>
                    <a:pt x="407681" y="579317"/>
                  </a:lnTo>
                  <a:lnTo>
                    <a:pt x="412221" y="579090"/>
                  </a:lnTo>
                  <a:lnTo>
                    <a:pt x="416307" y="579317"/>
                  </a:lnTo>
                  <a:lnTo>
                    <a:pt x="420620" y="579544"/>
                  </a:lnTo>
                  <a:lnTo>
                    <a:pt x="424707" y="580224"/>
                  </a:lnTo>
                  <a:lnTo>
                    <a:pt x="428793" y="580905"/>
                  </a:lnTo>
                  <a:lnTo>
                    <a:pt x="432652" y="581812"/>
                  </a:lnTo>
                  <a:lnTo>
                    <a:pt x="436738" y="582947"/>
                  </a:lnTo>
                  <a:lnTo>
                    <a:pt x="440597" y="584308"/>
                  </a:lnTo>
                  <a:lnTo>
                    <a:pt x="444456" y="585669"/>
                  </a:lnTo>
                  <a:lnTo>
                    <a:pt x="447861" y="587484"/>
                  </a:lnTo>
                  <a:lnTo>
                    <a:pt x="451720" y="589299"/>
                  </a:lnTo>
                  <a:lnTo>
                    <a:pt x="454899" y="591341"/>
                  </a:lnTo>
                  <a:lnTo>
                    <a:pt x="458531" y="593383"/>
                  </a:lnTo>
                  <a:lnTo>
                    <a:pt x="461709" y="595878"/>
                  </a:lnTo>
                  <a:lnTo>
                    <a:pt x="464887" y="598147"/>
                  </a:lnTo>
                  <a:lnTo>
                    <a:pt x="467838" y="600642"/>
                  </a:lnTo>
                  <a:lnTo>
                    <a:pt x="470562" y="603592"/>
                  </a:lnTo>
                  <a:lnTo>
                    <a:pt x="473513" y="606314"/>
                  </a:lnTo>
                  <a:lnTo>
                    <a:pt x="476010" y="609263"/>
                  </a:lnTo>
                  <a:lnTo>
                    <a:pt x="478734" y="612666"/>
                  </a:lnTo>
                  <a:lnTo>
                    <a:pt x="481004" y="615843"/>
                  </a:lnTo>
                  <a:lnTo>
                    <a:pt x="483047" y="619246"/>
                  </a:lnTo>
                  <a:lnTo>
                    <a:pt x="484864" y="622649"/>
                  </a:lnTo>
                  <a:lnTo>
                    <a:pt x="486907" y="626279"/>
                  </a:lnTo>
                  <a:lnTo>
                    <a:pt x="488496" y="629908"/>
                  </a:lnTo>
                  <a:lnTo>
                    <a:pt x="490085" y="633765"/>
                  </a:lnTo>
                  <a:lnTo>
                    <a:pt x="491220" y="637395"/>
                  </a:lnTo>
                  <a:lnTo>
                    <a:pt x="492355" y="641479"/>
                  </a:lnTo>
                  <a:lnTo>
                    <a:pt x="493490" y="645335"/>
                  </a:lnTo>
                  <a:lnTo>
                    <a:pt x="494171" y="649646"/>
                  </a:lnTo>
                  <a:lnTo>
                    <a:pt x="494625" y="653730"/>
                  </a:lnTo>
                  <a:lnTo>
                    <a:pt x="495079" y="658040"/>
                  </a:lnTo>
                  <a:lnTo>
                    <a:pt x="495079" y="662351"/>
                  </a:lnTo>
                  <a:lnTo>
                    <a:pt x="495079" y="665527"/>
                  </a:lnTo>
                  <a:lnTo>
                    <a:pt x="494852" y="669157"/>
                  </a:lnTo>
                  <a:lnTo>
                    <a:pt x="494398" y="672333"/>
                  </a:lnTo>
                  <a:lnTo>
                    <a:pt x="493944" y="675509"/>
                  </a:lnTo>
                  <a:lnTo>
                    <a:pt x="492355" y="682088"/>
                  </a:lnTo>
                  <a:lnTo>
                    <a:pt x="490539" y="688214"/>
                  </a:lnTo>
                  <a:lnTo>
                    <a:pt x="610853" y="758543"/>
                  </a:lnTo>
                  <a:lnTo>
                    <a:pt x="616528" y="755140"/>
                  </a:lnTo>
                  <a:lnTo>
                    <a:pt x="622430" y="752417"/>
                  </a:lnTo>
                  <a:lnTo>
                    <a:pt x="628559" y="749922"/>
                  </a:lnTo>
                  <a:lnTo>
                    <a:pt x="634915" y="748107"/>
                  </a:lnTo>
                  <a:lnTo>
                    <a:pt x="690305" y="547101"/>
                  </a:lnTo>
                  <a:lnTo>
                    <a:pt x="686673" y="544152"/>
                  </a:lnTo>
                  <a:lnTo>
                    <a:pt x="682814" y="540976"/>
                  </a:lnTo>
                  <a:lnTo>
                    <a:pt x="679409" y="537800"/>
                  </a:lnTo>
                  <a:lnTo>
                    <a:pt x="676004" y="533943"/>
                  </a:lnTo>
                  <a:lnTo>
                    <a:pt x="673053" y="530540"/>
                  </a:lnTo>
                  <a:lnTo>
                    <a:pt x="670102" y="526456"/>
                  </a:lnTo>
                  <a:lnTo>
                    <a:pt x="667605" y="522373"/>
                  </a:lnTo>
                  <a:lnTo>
                    <a:pt x="665107" y="518062"/>
                  </a:lnTo>
                  <a:lnTo>
                    <a:pt x="662837" y="513979"/>
                  </a:lnTo>
                  <a:lnTo>
                    <a:pt x="661021" y="509214"/>
                  </a:lnTo>
                  <a:lnTo>
                    <a:pt x="659432" y="504450"/>
                  </a:lnTo>
                  <a:lnTo>
                    <a:pt x="658070" y="499913"/>
                  </a:lnTo>
                  <a:lnTo>
                    <a:pt x="657162" y="494922"/>
                  </a:lnTo>
                  <a:lnTo>
                    <a:pt x="656027" y="489931"/>
                  </a:lnTo>
                  <a:lnTo>
                    <a:pt x="655573" y="484940"/>
                  </a:lnTo>
                  <a:lnTo>
                    <a:pt x="655573" y="479722"/>
                  </a:lnTo>
                  <a:lnTo>
                    <a:pt x="655573" y="475411"/>
                  </a:lnTo>
                  <a:lnTo>
                    <a:pt x="655800" y="471327"/>
                  </a:lnTo>
                  <a:lnTo>
                    <a:pt x="656708" y="467017"/>
                  </a:lnTo>
                  <a:lnTo>
                    <a:pt x="657389" y="463160"/>
                  </a:lnTo>
                  <a:lnTo>
                    <a:pt x="658297" y="458850"/>
                  </a:lnTo>
                  <a:lnTo>
                    <a:pt x="659432" y="455220"/>
                  </a:lnTo>
                  <a:lnTo>
                    <a:pt x="660567" y="451136"/>
                  </a:lnTo>
                  <a:lnTo>
                    <a:pt x="661929" y="447506"/>
                  </a:lnTo>
                  <a:lnTo>
                    <a:pt x="663745" y="443649"/>
                  </a:lnTo>
                  <a:lnTo>
                    <a:pt x="665561" y="440246"/>
                  </a:lnTo>
                  <a:lnTo>
                    <a:pt x="667605" y="436617"/>
                  </a:lnTo>
                  <a:lnTo>
                    <a:pt x="669648" y="433440"/>
                  </a:lnTo>
                  <a:lnTo>
                    <a:pt x="672145" y="430037"/>
                  </a:lnTo>
                  <a:lnTo>
                    <a:pt x="674642" y="426861"/>
                  </a:lnTo>
                  <a:lnTo>
                    <a:pt x="677139" y="423912"/>
                  </a:lnTo>
                  <a:lnTo>
                    <a:pt x="679863" y="420963"/>
                  </a:lnTo>
                  <a:lnTo>
                    <a:pt x="682814" y="418240"/>
                  </a:lnTo>
                  <a:lnTo>
                    <a:pt x="685765" y="415518"/>
                  </a:lnTo>
                  <a:lnTo>
                    <a:pt x="688943" y="413249"/>
                  </a:lnTo>
                  <a:lnTo>
                    <a:pt x="692121" y="410980"/>
                  </a:lnTo>
                  <a:lnTo>
                    <a:pt x="695526" y="408712"/>
                  </a:lnTo>
                  <a:lnTo>
                    <a:pt x="698932" y="406670"/>
                  </a:lnTo>
                  <a:lnTo>
                    <a:pt x="702791" y="404855"/>
                  </a:lnTo>
                  <a:lnTo>
                    <a:pt x="706196" y="403267"/>
                  </a:lnTo>
                  <a:lnTo>
                    <a:pt x="710055" y="401679"/>
                  </a:lnTo>
                  <a:lnTo>
                    <a:pt x="713914" y="400318"/>
                  </a:lnTo>
                  <a:lnTo>
                    <a:pt x="718000" y="399410"/>
                  </a:lnTo>
                  <a:lnTo>
                    <a:pt x="721859" y="398503"/>
                  </a:lnTo>
                  <a:lnTo>
                    <a:pt x="725945" y="397595"/>
                  </a:lnTo>
                  <a:lnTo>
                    <a:pt x="730032" y="397141"/>
                  </a:lnTo>
                  <a:lnTo>
                    <a:pt x="734345" y="396915"/>
                  </a:lnTo>
                  <a:lnTo>
                    <a:pt x="738658" y="396688"/>
                  </a:lnTo>
                  <a:lnTo>
                    <a:pt x="744106" y="396915"/>
                  </a:lnTo>
                  <a:lnTo>
                    <a:pt x="749554" y="397595"/>
                  </a:lnTo>
                  <a:lnTo>
                    <a:pt x="754775" y="398276"/>
                  </a:lnTo>
                  <a:lnTo>
                    <a:pt x="759770" y="399637"/>
                  </a:lnTo>
                  <a:lnTo>
                    <a:pt x="764764" y="400998"/>
                  </a:lnTo>
                  <a:lnTo>
                    <a:pt x="769758" y="403040"/>
                  </a:lnTo>
                  <a:lnTo>
                    <a:pt x="774298" y="405082"/>
                  </a:lnTo>
                  <a:lnTo>
                    <a:pt x="778838" y="407577"/>
                  </a:lnTo>
                  <a:lnTo>
                    <a:pt x="916859" y="288925"/>
                  </a:lnTo>
                  <a:close/>
                  <a:moveTo>
                    <a:pt x="607752" y="120128"/>
                  </a:moveTo>
                  <a:lnTo>
                    <a:pt x="595738" y="120581"/>
                  </a:lnTo>
                  <a:lnTo>
                    <a:pt x="583950" y="121488"/>
                  </a:lnTo>
                  <a:lnTo>
                    <a:pt x="571936" y="122621"/>
                  </a:lnTo>
                  <a:lnTo>
                    <a:pt x="559921" y="123755"/>
                  </a:lnTo>
                  <a:lnTo>
                    <a:pt x="548133" y="125341"/>
                  </a:lnTo>
                  <a:lnTo>
                    <a:pt x="536119" y="127154"/>
                  </a:lnTo>
                  <a:lnTo>
                    <a:pt x="524331" y="129421"/>
                  </a:lnTo>
                  <a:lnTo>
                    <a:pt x="512543" y="131688"/>
                  </a:lnTo>
                  <a:lnTo>
                    <a:pt x="500755" y="134407"/>
                  </a:lnTo>
                  <a:lnTo>
                    <a:pt x="489194" y="137581"/>
                  </a:lnTo>
                  <a:lnTo>
                    <a:pt x="477406" y="140754"/>
                  </a:lnTo>
                  <a:lnTo>
                    <a:pt x="466072" y="144380"/>
                  </a:lnTo>
                  <a:lnTo>
                    <a:pt x="454511" y="148234"/>
                  </a:lnTo>
                  <a:lnTo>
                    <a:pt x="443176" y="152313"/>
                  </a:lnTo>
                  <a:lnTo>
                    <a:pt x="431615" y="156620"/>
                  </a:lnTo>
                  <a:lnTo>
                    <a:pt x="420508" y="161380"/>
                  </a:lnTo>
                  <a:lnTo>
                    <a:pt x="409400" y="166593"/>
                  </a:lnTo>
                  <a:lnTo>
                    <a:pt x="398519" y="171579"/>
                  </a:lnTo>
                  <a:lnTo>
                    <a:pt x="387411" y="177246"/>
                  </a:lnTo>
                  <a:lnTo>
                    <a:pt x="376530" y="183139"/>
                  </a:lnTo>
                  <a:lnTo>
                    <a:pt x="365876" y="189485"/>
                  </a:lnTo>
                  <a:lnTo>
                    <a:pt x="355221" y="195831"/>
                  </a:lnTo>
                  <a:lnTo>
                    <a:pt x="344794" y="202631"/>
                  </a:lnTo>
                  <a:lnTo>
                    <a:pt x="334593" y="209431"/>
                  </a:lnTo>
                  <a:lnTo>
                    <a:pt x="324392" y="216684"/>
                  </a:lnTo>
                  <a:lnTo>
                    <a:pt x="314191" y="224163"/>
                  </a:lnTo>
                  <a:lnTo>
                    <a:pt x="304443" y="232323"/>
                  </a:lnTo>
                  <a:lnTo>
                    <a:pt x="294695" y="240483"/>
                  </a:lnTo>
                  <a:lnTo>
                    <a:pt x="284948" y="248869"/>
                  </a:lnTo>
                  <a:lnTo>
                    <a:pt x="275654" y="257482"/>
                  </a:lnTo>
                  <a:lnTo>
                    <a:pt x="266359" y="266548"/>
                  </a:lnTo>
                  <a:lnTo>
                    <a:pt x="257518" y="275614"/>
                  </a:lnTo>
                  <a:lnTo>
                    <a:pt x="248678" y="285134"/>
                  </a:lnTo>
                  <a:lnTo>
                    <a:pt x="240290" y="294654"/>
                  </a:lnTo>
                  <a:lnTo>
                    <a:pt x="232129" y="304400"/>
                  </a:lnTo>
                  <a:lnTo>
                    <a:pt x="224195" y="314373"/>
                  </a:lnTo>
                  <a:lnTo>
                    <a:pt x="216714" y="324346"/>
                  </a:lnTo>
                  <a:lnTo>
                    <a:pt x="209460" y="334545"/>
                  </a:lnTo>
                  <a:lnTo>
                    <a:pt x="202433" y="344971"/>
                  </a:lnTo>
                  <a:lnTo>
                    <a:pt x="195632" y="355397"/>
                  </a:lnTo>
                  <a:lnTo>
                    <a:pt x="189058" y="366050"/>
                  </a:lnTo>
                  <a:lnTo>
                    <a:pt x="183164" y="376703"/>
                  </a:lnTo>
                  <a:lnTo>
                    <a:pt x="177271" y="387583"/>
                  </a:lnTo>
                  <a:lnTo>
                    <a:pt x="171603" y="398462"/>
                  </a:lnTo>
                  <a:lnTo>
                    <a:pt x="166390" y="409342"/>
                  </a:lnTo>
                  <a:lnTo>
                    <a:pt x="161402" y="420448"/>
                  </a:lnTo>
                  <a:lnTo>
                    <a:pt x="156642" y="431554"/>
                  </a:lnTo>
                  <a:lnTo>
                    <a:pt x="152108" y="443114"/>
                  </a:lnTo>
                  <a:lnTo>
                    <a:pt x="148028" y="454673"/>
                  </a:lnTo>
                  <a:lnTo>
                    <a:pt x="144174" y="466006"/>
                  </a:lnTo>
                  <a:lnTo>
                    <a:pt x="140774" y="477565"/>
                  </a:lnTo>
                  <a:lnTo>
                    <a:pt x="137373" y="489125"/>
                  </a:lnTo>
                  <a:lnTo>
                    <a:pt x="134426" y="500911"/>
                  </a:lnTo>
                  <a:lnTo>
                    <a:pt x="131706" y="512470"/>
                  </a:lnTo>
                  <a:lnTo>
                    <a:pt x="129213" y="524256"/>
                  </a:lnTo>
                  <a:lnTo>
                    <a:pt x="127172" y="536269"/>
                  </a:lnTo>
                  <a:lnTo>
                    <a:pt x="125359" y="548055"/>
                  </a:lnTo>
                  <a:lnTo>
                    <a:pt x="123772" y="560068"/>
                  </a:lnTo>
                  <a:lnTo>
                    <a:pt x="122185" y="571854"/>
                  </a:lnTo>
                  <a:lnTo>
                    <a:pt x="121278" y="583867"/>
                  </a:lnTo>
                  <a:lnTo>
                    <a:pt x="120598" y="595880"/>
                  </a:lnTo>
                  <a:lnTo>
                    <a:pt x="120145" y="607666"/>
                  </a:lnTo>
                  <a:lnTo>
                    <a:pt x="120145" y="619905"/>
                  </a:lnTo>
                  <a:lnTo>
                    <a:pt x="120145" y="631918"/>
                  </a:lnTo>
                  <a:lnTo>
                    <a:pt x="120598" y="643704"/>
                  </a:lnTo>
                  <a:lnTo>
                    <a:pt x="121278" y="655717"/>
                  </a:lnTo>
                  <a:lnTo>
                    <a:pt x="122185" y="667503"/>
                  </a:lnTo>
                  <a:lnTo>
                    <a:pt x="123772" y="679516"/>
                  </a:lnTo>
                  <a:lnTo>
                    <a:pt x="125359" y="691529"/>
                  </a:lnTo>
                  <a:lnTo>
                    <a:pt x="127172" y="703315"/>
                  </a:lnTo>
                  <a:lnTo>
                    <a:pt x="129213" y="715328"/>
                  </a:lnTo>
                  <a:lnTo>
                    <a:pt x="131706" y="726887"/>
                  </a:lnTo>
                  <a:lnTo>
                    <a:pt x="134426" y="738673"/>
                  </a:lnTo>
                  <a:lnTo>
                    <a:pt x="137373" y="750460"/>
                  </a:lnTo>
                  <a:lnTo>
                    <a:pt x="140774" y="762019"/>
                  </a:lnTo>
                  <a:lnTo>
                    <a:pt x="144174" y="773579"/>
                  </a:lnTo>
                  <a:lnTo>
                    <a:pt x="148028" y="784911"/>
                  </a:lnTo>
                  <a:lnTo>
                    <a:pt x="152108" y="796471"/>
                  </a:lnTo>
                  <a:lnTo>
                    <a:pt x="156642" y="807804"/>
                  </a:lnTo>
                  <a:lnTo>
                    <a:pt x="161402" y="819136"/>
                  </a:lnTo>
                  <a:lnTo>
                    <a:pt x="166390" y="830016"/>
                  </a:lnTo>
                  <a:lnTo>
                    <a:pt x="171603" y="841122"/>
                  </a:lnTo>
                  <a:lnTo>
                    <a:pt x="177271" y="852002"/>
                  </a:lnTo>
                  <a:lnTo>
                    <a:pt x="183164" y="862881"/>
                  </a:lnTo>
                  <a:lnTo>
                    <a:pt x="189058" y="873534"/>
                  </a:lnTo>
                  <a:lnTo>
                    <a:pt x="195632" y="884187"/>
                  </a:lnTo>
                  <a:lnTo>
                    <a:pt x="202433" y="894613"/>
                  </a:lnTo>
                  <a:lnTo>
                    <a:pt x="209460" y="904813"/>
                  </a:lnTo>
                  <a:lnTo>
                    <a:pt x="216714" y="915239"/>
                  </a:lnTo>
                  <a:lnTo>
                    <a:pt x="224195" y="925212"/>
                  </a:lnTo>
                  <a:lnTo>
                    <a:pt x="232129" y="934958"/>
                  </a:lnTo>
                  <a:lnTo>
                    <a:pt x="240290" y="944931"/>
                  </a:lnTo>
                  <a:lnTo>
                    <a:pt x="248678" y="954450"/>
                  </a:lnTo>
                  <a:lnTo>
                    <a:pt x="257518" y="963743"/>
                  </a:lnTo>
                  <a:lnTo>
                    <a:pt x="266359" y="973036"/>
                  </a:lnTo>
                  <a:lnTo>
                    <a:pt x="275654" y="982102"/>
                  </a:lnTo>
                  <a:lnTo>
                    <a:pt x="284948" y="990715"/>
                  </a:lnTo>
                  <a:lnTo>
                    <a:pt x="294695" y="999102"/>
                  </a:lnTo>
                  <a:lnTo>
                    <a:pt x="304443" y="1007261"/>
                  </a:lnTo>
                  <a:lnTo>
                    <a:pt x="314191" y="1015194"/>
                  </a:lnTo>
                  <a:lnTo>
                    <a:pt x="324392" y="1022674"/>
                  </a:lnTo>
                  <a:lnTo>
                    <a:pt x="334593" y="1029927"/>
                  </a:lnTo>
                  <a:lnTo>
                    <a:pt x="344794" y="1036953"/>
                  </a:lnTo>
                  <a:lnTo>
                    <a:pt x="355221" y="1043753"/>
                  </a:lnTo>
                  <a:lnTo>
                    <a:pt x="365876" y="1050099"/>
                  </a:lnTo>
                  <a:lnTo>
                    <a:pt x="376530" y="1056446"/>
                  </a:lnTo>
                  <a:lnTo>
                    <a:pt x="387411" y="1062339"/>
                  </a:lnTo>
                  <a:lnTo>
                    <a:pt x="398292" y="1067779"/>
                  </a:lnTo>
                  <a:lnTo>
                    <a:pt x="409400" y="1072992"/>
                  </a:lnTo>
                  <a:lnTo>
                    <a:pt x="420508" y="1078205"/>
                  </a:lnTo>
                  <a:lnTo>
                    <a:pt x="431615" y="1082738"/>
                  </a:lnTo>
                  <a:lnTo>
                    <a:pt x="443176" y="1087271"/>
                  </a:lnTo>
                  <a:lnTo>
                    <a:pt x="454511" y="1091351"/>
                  </a:lnTo>
                  <a:lnTo>
                    <a:pt x="466072" y="1095204"/>
                  </a:lnTo>
                  <a:lnTo>
                    <a:pt x="477406" y="1098830"/>
                  </a:lnTo>
                  <a:lnTo>
                    <a:pt x="489194" y="1102004"/>
                  </a:lnTo>
                  <a:lnTo>
                    <a:pt x="500755" y="1104950"/>
                  </a:lnTo>
                  <a:lnTo>
                    <a:pt x="512543" y="1107897"/>
                  </a:lnTo>
                  <a:lnTo>
                    <a:pt x="524331" y="1110163"/>
                  </a:lnTo>
                  <a:lnTo>
                    <a:pt x="536119" y="1112203"/>
                  </a:lnTo>
                  <a:lnTo>
                    <a:pt x="548133" y="1114243"/>
                  </a:lnTo>
                  <a:lnTo>
                    <a:pt x="559921" y="1115830"/>
                  </a:lnTo>
                  <a:lnTo>
                    <a:pt x="571936" y="1116963"/>
                  </a:lnTo>
                  <a:lnTo>
                    <a:pt x="583950" y="1118096"/>
                  </a:lnTo>
                  <a:lnTo>
                    <a:pt x="595738" y="1118776"/>
                  </a:lnTo>
                  <a:lnTo>
                    <a:pt x="607752" y="1119230"/>
                  </a:lnTo>
                  <a:lnTo>
                    <a:pt x="619540" y="1119230"/>
                  </a:lnTo>
                  <a:lnTo>
                    <a:pt x="631782" y="1119230"/>
                  </a:lnTo>
                  <a:lnTo>
                    <a:pt x="643796" y="1118776"/>
                  </a:lnTo>
                  <a:lnTo>
                    <a:pt x="655584" y="1118096"/>
                  </a:lnTo>
                  <a:lnTo>
                    <a:pt x="667598" y="1116963"/>
                  </a:lnTo>
                  <a:lnTo>
                    <a:pt x="679613" y="1115830"/>
                  </a:lnTo>
                  <a:lnTo>
                    <a:pt x="691401" y="1114243"/>
                  </a:lnTo>
                  <a:lnTo>
                    <a:pt x="703415" y="1112203"/>
                  </a:lnTo>
                  <a:lnTo>
                    <a:pt x="715203" y="1110163"/>
                  </a:lnTo>
                  <a:lnTo>
                    <a:pt x="726991" y="1107897"/>
                  </a:lnTo>
                  <a:lnTo>
                    <a:pt x="738779" y="1104950"/>
                  </a:lnTo>
                  <a:lnTo>
                    <a:pt x="750340" y="1102004"/>
                  </a:lnTo>
                  <a:lnTo>
                    <a:pt x="762128" y="1098830"/>
                  </a:lnTo>
                  <a:lnTo>
                    <a:pt x="773462" y="1095204"/>
                  </a:lnTo>
                  <a:lnTo>
                    <a:pt x="785023" y="1091351"/>
                  </a:lnTo>
                  <a:lnTo>
                    <a:pt x="796358" y="1087271"/>
                  </a:lnTo>
                  <a:lnTo>
                    <a:pt x="807692" y="1082738"/>
                  </a:lnTo>
                  <a:lnTo>
                    <a:pt x="819026" y="1078205"/>
                  </a:lnTo>
                  <a:lnTo>
                    <a:pt x="830134" y="1072992"/>
                  </a:lnTo>
                  <a:lnTo>
                    <a:pt x="841015" y="1067779"/>
                  </a:lnTo>
                  <a:lnTo>
                    <a:pt x="852123" y="1062339"/>
                  </a:lnTo>
                  <a:lnTo>
                    <a:pt x="862777" y="1056446"/>
                  </a:lnTo>
                  <a:lnTo>
                    <a:pt x="873658" y="1050099"/>
                  </a:lnTo>
                  <a:lnTo>
                    <a:pt x="884086" y="1043753"/>
                  </a:lnTo>
                  <a:lnTo>
                    <a:pt x="894740" y="1036953"/>
                  </a:lnTo>
                  <a:lnTo>
                    <a:pt x="904941" y="1029927"/>
                  </a:lnTo>
                  <a:lnTo>
                    <a:pt x="915142" y="1022674"/>
                  </a:lnTo>
                  <a:lnTo>
                    <a:pt x="925343" y="1015194"/>
                  </a:lnTo>
                  <a:lnTo>
                    <a:pt x="935091" y="1007261"/>
                  </a:lnTo>
                  <a:lnTo>
                    <a:pt x="944839" y="999102"/>
                  </a:lnTo>
                  <a:lnTo>
                    <a:pt x="954586" y="990715"/>
                  </a:lnTo>
                  <a:lnTo>
                    <a:pt x="963880" y="982102"/>
                  </a:lnTo>
                  <a:lnTo>
                    <a:pt x="972948" y="973036"/>
                  </a:lnTo>
                  <a:lnTo>
                    <a:pt x="982016" y="963743"/>
                  </a:lnTo>
                  <a:lnTo>
                    <a:pt x="990856" y="954450"/>
                  </a:lnTo>
                  <a:lnTo>
                    <a:pt x="999244" y="944931"/>
                  </a:lnTo>
                  <a:lnTo>
                    <a:pt x="1007405" y="934958"/>
                  </a:lnTo>
                  <a:lnTo>
                    <a:pt x="1015339" y="925212"/>
                  </a:lnTo>
                  <a:lnTo>
                    <a:pt x="1022820" y="915239"/>
                  </a:lnTo>
                  <a:lnTo>
                    <a:pt x="1030074" y="904813"/>
                  </a:lnTo>
                  <a:lnTo>
                    <a:pt x="1037101" y="894613"/>
                  </a:lnTo>
                  <a:lnTo>
                    <a:pt x="1043902" y="884187"/>
                  </a:lnTo>
                  <a:lnTo>
                    <a:pt x="1050249" y="873534"/>
                  </a:lnTo>
                  <a:lnTo>
                    <a:pt x="1056370" y="862881"/>
                  </a:lnTo>
                  <a:lnTo>
                    <a:pt x="1062263" y="852002"/>
                  </a:lnTo>
                  <a:lnTo>
                    <a:pt x="1067931" y="841122"/>
                  </a:lnTo>
                  <a:lnTo>
                    <a:pt x="1073144" y="830016"/>
                  </a:lnTo>
                  <a:lnTo>
                    <a:pt x="1078132" y="819136"/>
                  </a:lnTo>
                  <a:lnTo>
                    <a:pt x="1082892" y="807804"/>
                  </a:lnTo>
                  <a:lnTo>
                    <a:pt x="1087426" y="796471"/>
                  </a:lnTo>
                  <a:lnTo>
                    <a:pt x="1091280" y="784911"/>
                  </a:lnTo>
                  <a:lnTo>
                    <a:pt x="1095360" y="773579"/>
                  </a:lnTo>
                  <a:lnTo>
                    <a:pt x="1098760" y="762019"/>
                  </a:lnTo>
                  <a:lnTo>
                    <a:pt x="1102161" y="750460"/>
                  </a:lnTo>
                  <a:lnTo>
                    <a:pt x="1105108" y="738673"/>
                  </a:lnTo>
                  <a:lnTo>
                    <a:pt x="1107828" y="726887"/>
                  </a:lnTo>
                  <a:lnTo>
                    <a:pt x="1110321" y="715328"/>
                  </a:lnTo>
                  <a:lnTo>
                    <a:pt x="1112362" y="703315"/>
                  </a:lnTo>
                  <a:lnTo>
                    <a:pt x="1114175" y="691529"/>
                  </a:lnTo>
                  <a:lnTo>
                    <a:pt x="1115762" y="679516"/>
                  </a:lnTo>
                  <a:lnTo>
                    <a:pt x="1117122" y="667503"/>
                  </a:lnTo>
                  <a:lnTo>
                    <a:pt x="1118256" y="655717"/>
                  </a:lnTo>
                  <a:lnTo>
                    <a:pt x="1118936" y="643704"/>
                  </a:lnTo>
                  <a:lnTo>
                    <a:pt x="1119389" y="631918"/>
                  </a:lnTo>
                  <a:lnTo>
                    <a:pt x="1119389" y="619905"/>
                  </a:lnTo>
                  <a:lnTo>
                    <a:pt x="1119389" y="607666"/>
                  </a:lnTo>
                  <a:lnTo>
                    <a:pt x="1118936" y="595880"/>
                  </a:lnTo>
                  <a:lnTo>
                    <a:pt x="1118256" y="583867"/>
                  </a:lnTo>
                  <a:lnTo>
                    <a:pt x="1117122" y="571854"/>
                  </a:lnTo>
                  <a:lnTo>
                    <a:pt x="1115762" y="560068"/>
                  </a:lnTo>
                  <a:lnTo>
                    <a:pt x="1114175" y="548055"/>
                  </a:lnTo>
                  <a:lnTo>
                    <a:pt x="1112362" y="536269"/>
                  </a:lnTo>
                  <a:lnTo>
                    <a:pt x="1110321" y="524256"/>
                  </a:lnTo>
                  <a:lnTo>
                    <a:pt x="1107828" y="512470"/>
                  </a:lnTo>
                  <a:lnTo>
                    <a:pt x="1105108" y="500911"/>
                  </a:lnTo>
                  <a:lnTo>
                    <a:pt x="1102161" y="489125"/>
                  </a:lnTo>
                  <a:lnTo>
                    <a:pt x="1098760" y="477565"/>
                  </a:lnTo>
                  <a:lnTo>
                    <a:pt x="1095360" y="466006"/>
                  </a:lnTo>
                  <a:lnTo>
                    <a:pt x="1091280" y="454673"/>
                  </a:lnTo>
                  <a:lnTo>
                    <a:pt x="1087426" y="443114"/>
                  </a:lnTo>
                  <a:lnTo>
                    <a:pt x="1082892" y="431554"/>
                  </a:lnTo>
                  <a:lnTo>
                    <a:pt x="1078132" y="420448"/>
                  </a:lnTo>
                  <a:lnTo>
                    <a:pt x="1073144" y="409342"/>
                  </a:lnTo>
                  <a:lnTo>
                    <a:pt x="1067931" y="398462"/>
                  </a:lnTo>
                  <a:lnTo>
                    <a:pt x="1062263" y="387583"/>
                  </a:lnTo>
                  <a:lnTo>
                    <a:pt x="1056370" y="376703"/>
                  </a:lnTo>
                  <a:lnTo>
                    <a:pt x="1050249" y="366050"/>
                  </a:lnTo>
                  <a:lnTo>
                    <a:pt x="1043902" y="355397"/>
                  </a:lnTo>
                  <a:lnTo>
                    <a:pt x="1037101" y="344971"/>
                  </a:lnTo>
                  <a:lnTo>
                    <a:pt x="1030074" y="334545"/>
                  </a:lnTo>
                  <a:lnTo>
                    <a:pt x="1022820" y="324346"/>
                  </a:lnTo>
                  <a:lnTo>
                    <a:pt x="1015339" y="314373"/>
                  </a:lnTo>
                  <a:lnTo>
                    <a:pt x="1007405" y="304400"/>
                  </a:lnTo>
                  <a:lnTo>
                    <a:pt x="999244" y="294654"/>
                  </a:lnTo>
                  <a:lnTo>
                    <a:pt x="990856" y="285134"/>
                  </a:lnTo>
                  <a:lnTo>
                    <a:pt x="982016" y="275614"/>
                  </a:lnTo>
                  <a:lnTo>
                    <a:pt x="972948" y="266548"/>
                  </a:lnTo>
                  <a:lnTo>
                    <a:pt x="963880" y="257482"/>
                  </a:lnTo>
                  <a:lnTo>
                    <a:pt x="954586" y="248869"/>
                  </a:lnTo>
                  <a:lnTo>
                    <a:pt x="944839" y="240483"/>
                  </a:lnTo>
                  <a:lnTo>
                    <a:pt x="935091" y="232323"/>
                  </a:lnTo>
                  <a:lnTo>
                    <a:pt x="925343" y="224163"/>
                  </a:lnTo>
                  <a:lnTo>
                    <a:pt x="915142" y="216684"/>
                  </a:lnTo>
                  <a:lnTo>
                    <a:pt x="904941" y="209431"/>
                  </a:lnTo>
                  <a:lnTo>
                    <a:pt x="894740" y="202631"/>
                  </a:lnTo>
                  <a:lnTo>
                    <a:pt x="884086" y="195831"/>
                  </a:lnTo>
                  <a:lnTo>
                    <a:pt x="873658" y="189485"/>
                  </a:lnTo>
                  <a:lnTo>
                    <a:pt x="862777" y="183139"/>
                  </a:lnTo>
                  <a:lnTo>
                    <a:pt x="852123" y="177246"/>
                  </a:lnTo>
                  <a:lnTo>
                    <a:pt x="841015" y="171579"/>
                  </a:lnTo>
                  <a:lnTo>
                    <a:pt x="830134" y="166593"/>
                  </a:lnTo>
                  <a:lnTo>
                    <a:pt x="819026" y="161380"/>
                  </a:lnTo>
                  <a:lnTo>
                    <a:pt x="807692" y="156620"/>
                  </a:lnTo>
                  <a:lnTo>
                    <a:pt x="796358" y="152313"/>
                  </a:lnTo>
                  <a:lnTo>
                    <a:pt x="785023" y="148234"/>
                  </a:lnTo>
                  <a:lnTo>
                    <a:pt x="773462" y="144380"/>
                  </a:lnTo>
                  <a:lnTo>
                    <a:pt x="762128" y="140754"/>
                  </a:lnTo>
                  <a:lnTo>
                    <a:pt x="750340" y="137581"/>
                  </a:lnTo>
                  <a:lnTo>
                    <a:pt x="738779" y="134407"/>
                  </a:lnTo>
                  <a:lnTo>
                    <a:pt x="726991" y="131688"/>
                  </a:lnTo>
                  <a:lnTo>
                    <a:pt x="715203" y="129421"/>
                  </a:lnTo>
                  <a:lnTo>
                    <a:pt x="703415" y="127154"/>
                  </a:lnTo>
                  <a:lnTo>
                    <a:pt x="691401" y="125341"/>
                  </a:lnTo>
                  <a:lnTo>
                    <a:pt x="679613" y="123755"/>
                  </a:lnTo>
                  <a:lnTo>
                    <a:pt x="667598" y="122621"/>
                  </a:lnTo>
                  <a:lnTo>
                    <a:pt x="655584" y="121488"/>
                  </a:lnTo>
                  <a:lnTo>
                    <a:pt x="643796" y="120581"/>
                  </a:lnTo>
                  <a:lnTo>
                    <a:pt x="631782" y="120128"/>
                  </a:lnTo>
                  <a:lnTo>
                    <a:pt x="619540" y="120128"/>
                  </a:lnTo>
                  <a:lnTo>
                    <a:pt x="607752" y="120128"/>
                  </a:lnTo>
                  <a:close/>
                  <a:moveTo>
                    <a:pt x="619540" y="0"/>
                  </a:moveTo>
                  <a:lnTo>
                    <a:pt x="634502" y="227"/>
                  </a:lnTo>
                  <a:lnTo>
                    <a:pt x="649690" y="907"/>
                  </a:lnTo>
                  <a:lnTo>
                    <a:pt x="664198" y="1587"/>
                  </a:lnTo>
                  <a:lnTo>
                    <a:pt x="678933" y="3173"/>
                  </a:lnTo>
                  <a:lnTo>
                    <a:pt x="694121" y="4533"/>
                  </a:lnTo>
                  <a:lnTo>
                    <a:pt x="708629" y="6573"/>
                  </a:lnTo>
                  <a:lnTo>
                    <a:pt x="723364" y="8840"/>
                  </a:lnTo>
                  <a:lnTo>
                    <a:pt x="738098" y="11560"/>
                  </a:lnTo>
                  <a:lnTo>
                    <a:pt x="752607" y="14506"/>
                  </a:lnTo>
                  <a:lnTo>
                    <a:pt x="767115" y="17906"/>
                  </a:lnTo>
                  <a:lnTo>
                    <a:pt x="781623" y="21533"/>
                  </a:lnTo>
                  <a:lnTo>
                    <a:pt x="796131" y="25839"/>
                  </a:lnTo>
                  <a:lnTo>
                    <a:pt x="810412" y="30146"/>
                  </a:lnTo>
                  <a:lnTo>
                    <a:pt x="824694" y="34905"/>
                  </a:lnTo>
                  <a:lnTo>
                    <a:pt x="838975" y="40118"/>
                  </a:lnTo>
                  <a:lnTo>
                    <a:pt x="853030" y="45558"/>
                  </a:lnTo>
                  <a:lnTo>
                    <a:pt x="866858" y="51451"/>
                  </a:lnTo>
                  <a:lnTo>
                    <a:pt x="880686" y="57571"/>
                  </a:lnTo>
                  <a:lnTo>
                    <a:pt x="894514" y="64144"/>
                  </a:lnTo>
                  <a:lnTo>
                    <a:pt x="907888" y="71170"/>
                  </a:lnTo>
                  <a:lnTo>
                    <a:pt x="921263" y="78423"/>
                  </a:lnTo>
                  <a:lnTo>
                    <a:pt x="934638" y="85903"/>
                  </a:lnTo>
                  <a:lnTo>
                    <a:pt x="947786" y="93836"/>
                  </a:lnTo>
                  <a:lnTo>
                    <a:pt x="960934" y="102222"/>
                  </a:lnTo>
                  <a:lnTo>
                    <a:pt x="973401" y="110835"/>
                  </a:lnTo>
                  <a:lnTo>
                    <a:pt x="986096" y="119901"/>
                  </a:lnTo>
                  <a:lnTo>
                    <a:pt x="998791" y="129421"/>
                  </a:lnTo>
                  <a:lnTo>
                    <a:pt x="1010805" y="139167"/>
                  </a:lnTo>
                  <a:lnTo>
                    <a:pt x="1023046" y="149140"/>
                  </a:lnTo>
                  <a:lnTo>
                    <a:pt x="1034607" y="159793"/>
                  </a:lnTo>
                  <a:lnTo>
                    <a:pt x="1046395" y="170446"/>
                  </a:lnTo>
                  <a:lnTo>
                    <a:pt x="1057956" y="181779"/>
                  </a:lnTo>
                  <a:lnTo>
                    <a:pt x="1067251" y="191072"/>
                  </a:lnTo>
                  <a:lnTo>
                    <a:pt x="1076318" y="200591"/>
                  </a:lnTo>
                  <a:lnTo>
                    <a:pt x="1084932" y="210564"/>
                  </a:lnTo>
                  <a:lnTo>
                    <a:pt x="1093546" y="220310"/>
                  </a:lnTo>
                  <a:lnTo>
                    <a:pt x="1101934" y="230283"/>
                  </a:lnTo>
                  <a:lnTo>
                    <a:pt x="1110095" y="240709"/>
                  </a:lnTo>
                  <a:lnTo>
                    <a:pt x="1117802" y="250909"/>
                  </a:lnTo>
                  <a:lnTo>
                    <a:pt x="1125510" y="261108"/>
                  </a:lnTo>
                  <a:lnTo>
                    <a:pt x="1132764" y="271988"/>
                  </a:lnTo>
                  <a:lnTo>
                    <a:pt x="1139791" y="282414"/>
                  </a:lnTo>
                  <a:lnTo>
                    <a:pt x="1146592" y="293294"/>
                  </a:lnTo>
                  <a:lnTo>
                    <a:pt x="1153166" y="304173"/>
                  </a:lnTo>
                  <a:lnTo>
                    <a:pt x="1159513" y="315279"/>
                  </a:lnTo>
                  <a:lnTo>
                    <a:pt x="1165634" y="326159"/>
                  </a:lnTo>
                  <a:lnTo>
                    <a:pt x="1171527" y="337492"/>
                  </a:lnTo>
                  <a:lnTo>
                    <a:pt x="1177195" y="348598"/>
                  </a:lnTo>
                  <a:lnTo>
                    <a:pt x="1182408" y="360157"/>
                  </a:lnTo>
                  <a:lnTo>
                    <a:pt x="1187622" y="371490"/>
                  </a:lnTo>
                  <a:lnTo>
                    <a:pt x="1192610" y="383050"/>
                  </a:lnTo>
                  <a:lnTo>
                    <a:pt x="1197143" y="394609"/>
                  </a:lnTo>
                  <a:lnTo>
                    <a:pt x="1201677" y="406395"/>
                  </a:lnTo>
                  <a:lnTo>
                    <a:pt x="1205984" y="418181"/>
                  </a:lnTo>
                  <a:lnTo>
                    <a:pt x="1209611" y="429741"/>
                  </a:lnTo>
                  <a:lnTo>
                    <a:pt x="1213465" y="441754"/>
                  </a:lnTo>
                  <a:lnTo>
                    <a:pt x="1216865" y="453540"/>
                  </a:lnTo>
                  <a:lnTo>
                    <a:pt x="1219812" y="465552"/>
                  </a:lnTo>
                  <a:lnTo>
                    <a:pt x="1222986" y="477792"/>
                  </a:lnTo>
                  <a:lnTo>
                    <a:pt x="1225706" y="489578"/>
                  </a:lnTo>
                  <a:lnTo>
                    <a:pt x="1228200" y="501818"/>
                  </a:lnTo>
                  <a:lnTo>
                    <a:pt x="1230240" y="514057"/>
                  </a:lnTo>
                  <a:lnTo>
                    <a:pt x="1232280" y="526070"/>
                  </a:lnTo>
                  <a:lnTo>
                    <a:pt x="1233867" y="538536"/>
                  </a:lnTo>
                  <a:lnTo>
                    <a:pt x="1235680" y="550775"/>
                  </a:lnTo>
                  <a:lnTo>
                    <a:pt x="1236814" y="563015"/>
                  </a:lnTo>
                  <a:lnTo>
                    <a:pt x="1237720" y="575254"/>
                  </a:lnTo>
                  <a:lnTo>
                    <a:pt x="1238401" y="587720"/>
                  </a:lnTo>
                  <a:lnTo>
                    <a:pt x="1239081" y="599733"/>
                  </a:lnTo>
                  <a:lnTo>
                    <a:pt x="1239307" y="612199"/>
                  </a:lnTo>
                  <a:lnTo>
                    <a:pt x="1239307" y="624665"/>
                  </a:lnTo>
                  <a:lnTo>
                    <a:pt x="1239081" y="636678"/>
                  </a:lnTo>
                  <a:lnTo>
                    <a:pt x="1238627" y="649144"/>
                  </a:lnTo>
                  <a:lnTo>
                    <a:pt x="1237947" y="661610"/>
                  </a:lnTo>
                  <a:lnTo>
                    <a:pt x="1237040" y="673623"/>
                  </a:lnTo>
                  <a:lnTo>
                    <a:pt x="1235907" y="686089"/>
                  </a:lnTo>
                  <a:lnTo>
                    <a:pt x="1234320" y="698102"/>
                  </a:lnTo>
                  <a:lnTo>
                    <a:pt x="1232507" y="710341"/>
                  </a:lnTo>
                  <a:lnTo>
                    <a:pt x="1230693" y="722807"/>
                  </a:lnTo>
                  <a:lnTo>
                    <a:pt x="1228653" y="734820"/>
                  </a:lnTo>
                  <a:lnTo>
                    <a:pt x="1226159" y="746833"/>
                  </a:lnTo>
                  <a:lnTo>
                    <a:pt x="1223439" y="759073"/>
                  </a:lnTo>
                  <a:lnTo>
                    <a:pt x="1220719" y="771085"/>
                  </a:lnTo>
                  <a:lnTo>
                    <a:pt x="1217545" y="783098"/>
                  </a:lnTo>
                  <a:lnTo>
                    <a:pt x="1214145" y="795111"/>
                  </a:lnTo>
                  <a:lnTo>
                    <a:pt x="1210518" y="806897"/>
                  </a:lnTo>
                  <a:lnTo>
                    <a:pt x="1206664" y="818683"/>
                  </a:lnTo>
                  <a:lnTo>
                    <a:pt x="1202357" y="830469"/>
                  </a:lnTo>
                  <a:lnTo>
                    <a:pt x="1198277" y="842255"/>
                  </a:lnTo>
                  <a:lnTo>
                    <a:pt x="1193516" y="853588"/>
                  </a:lnTo>
                  <a:lnTo>
                    <a:pt x="1188529" y="865374"/>
                  </a:lnTo>
                  <a:lnTo>
                    <a:pt x="1183769" y="876934"/>
                  </a:lnTo>
                  <a:lnTo>
                    <a:pt x="1178328" y="888267"/>
                  </a:lnTo>
                  <a:lnTo>
                    <a:pt x="1172661" y="899599"/>
                  </a:lnTo>
                  <a:lnTo>
                    <a:pt x="1166767" y="910706"/>
                  </a:lnTo>
                  <a:lnTo>
                    <a:pt x="1160646" y="921812"/>
                  </a:lnTo>
                  <a:lnTo>
                    <a:pt x="1534229" y="1295115"/>
                  </a:lnTo>
                  <a:lnTo>
                    <a:pt x="1540350" y="1301461"/>
                  </a:lnTo>
                  <a:lnTo>
                    <a:pt x="1545790" y="1308034"/>
                  </a:lnTo>
                  <a:lnTo>
                    <a:pt x="1551231" y="1314607"/>
                  </a:lnTo>
                  <a:lnTo>
                    <a:pt x="1556445" y="1321407"/>
                  </a:lnTo>
                  <a:lnTo>
                    <a:pt x="1560752" y="1328433"/>
                  </a:lnTo>
                  <a:lnTo>
                    <a:pt x="1565286" y="1335460"/>
                  </a:lnTo>
                  <a:lnTo>
                    <a:pt x="1569366" y="1342713"/>
                  </a:lnTo>
                  <a:lnTo>
                    <a:pt x="1572766" y="1349966"/>
                  </a:lnTo>
                  <a:lnTo>
                    <a:pt x="1576167" y="1357219"/>
                  </a:lnTo>
                  <a:lnTo>
                    <a:pt x="1578887" y="1364698"/>
                  </a:lnTo>
                  <a:lnTo>
                    <a:pt x="1581381" y="1372178"/>
                  </a:lnTo>
                  <a:lnTo>
                    <a:pt x="1583648" y="1379658"/>
                  </a:lnTo>
                  <a:lnTo>
                    <a:pt x="1585461" y="1387137"/>
                  </a:lnTo>
                  <a:lnTo>
                    <a:pt x="1586821" y="1394617"/>
                  </a:lnTo>
                  <a:lnTo>
                    <a:pt x="1587955" y="1402323"/>
                  </a:lnTo>
                  <a:lnTo>
                    <a:pt x="1588635" y="1409803"/>
                  </a:lnTo>
                  <a:lnTo>
                    <a:pt x="1589088" y="1417283"/>
                  </a:lnTo>
                  <a:lnTo>
                    <a:pt x="1589088" y="1424762"/>
                  </a:lnTo>
                  <a:lnTo>
                    <a:pt x="1588861" y="1432242"/>
                  </a:lnTo>
                  <a:lnTo>
                    <a:pt x="1588181" y="1439495"/>
                  </a:lnTo>
                  <a:lnTo>
                    <a:pt x="1587274" y="1446748"/>
                  </a:lnTo>
                  <a:lnTo>
                    <a:pt x="1585914" y="1454001"/>
                  </a:lnTo>
                  <a:lnTo>
                    <a:pt x="1584101" y="1461027"/>
                  </a:lnTo>
                  <a:lnTo>
                    <a:pt x="1581834" y="1467827"/>
                  </a:lnTo>
                  <a:lnTo>
                    <a:pt x="1579340" y="1474627"/>
                  </a:lnTo>
                  <a:lnTo>
                    <a:pt x="1576620" y="1481200"/>
                  </a:lnTo>
                  <a:lnTo>
                    <a:pt x="1573220" y="1487773"/>
                  </a:lnTo>
                  <a:lnTo>
                    <a:pt x="1569593" y="1494119"/>
                  </a:lnTo>
                  <a:lnTo>
                    <a:pt x="1565512" y="1500239"/>
                  </a:lnTo>
                  <a:lnTo>
                    <a:pt x="1561432" y="1506132"/>
                  </a:lnTo>
                  <a:lnTo>
                    <a:pt x="1556445" y="1511572"/>
                  </a:lnTo>
                  <a:lnTo>
                    <a:pt x="1551231" y="1517011"/>
                  </a:lnTo>
                  <a:lnTo>
                    <a:pt x="1517228" y="1551237"/>
                  </a:lnTo>
                  <a:lnTo>
                    <a:pt x="1511787" y="1556223"/>
                  </a:lnTo>
                  <a:lnTo>
                    <a:pt x="1506120" y="1561209"/>
                  </a:lnTo>
                  <a:lnTo>
                    <a:pt x="1500226" y="1565516"/>
                  </a:lnTo>
                  <a:lnTo>
                    <a:pt x="1494106" y="1569369"/>
                  </a:lnTo>
                  <a:lnTo>
                    <a:pt x="1487985" y="1573222"/>
                  </a:lnTo>
                  <a:lnTo>
                    <a:pt x="1481411" y="1576395"/>
                  </a:lnTo>
                  <a:lnTo>
                    <a:pt x="1474837" y="1579342"/>
                  </a:lnTo>
                  <a:lnTo>
                    <a:pt x="1468036" y="1581835"/>
                  </a:lnTo>
                  <a:lnTo>
                    <a:pt x="1461009" y="1583875"/>
                  </a:lnTo>
                  <a:lnTo>
                    <a:pt x="1453982" y="1585688"/>
                  </a:lnTo>
                  <a:lnTo>
                    <a:pt x="1446728" y="1587275"/>
                  </a:lnTo>
                  <a:lnTo>
                    <a:pt x="1439474" y="1588182"/>
                  </a:lnTo>
                  <a:lnTo>
                    <a:pt x="1432219" y="1588862"/>
                  </a:lnTo>
                  <a:lnTo>
                    <a:pt x="1424739" y="1589088"/>
                  </a:lnTo>
                  <a:lnTo>
                    <a:pt x="1417258" y="1589088"/>
                  </a:lnTo>
                  <a:lnTo>
                    <a:pt x="1409777" y="1588862"/>
                  </a:lnTo>
                  <a:lnTo>
                    <a:pt x="1402296" y="1587955"/>
                  </a:lnTo>
                  <a:lnTo>
                    <a:pt x="1394589" y="1587048"/>
                  </a:lnTo>
                  <a:lnTo>
                    <a:pt x="1387108" y="1585235"/>
                  </a:lnTo>
                  <a:lnTo>
                    <a:pt x="1379628" y="1583422"/>
                  </a:lnTo>
                  <a:lnTo>
                    <a:pt x="1372147" y="1581382"/>
                  </a:lnTo>
                  <a:lnTo>
                    <a:pt x="1364666" y="1578662"/>
                  </a:lnTo>
                  <a:lnTo>
                    <a:pt x="1357186" y="1575942"/>
                  </a:lnTo>
                  <a:lnTo>
                    <a:pt x="1349931" y="1572769"/>
                  </a:lnTo>
                  <a:lnTo>
                    <a:pt x="1342677" y="1569142"/>
                  </a:lnTo>
                  <a:lnTo>
                    <a:pt x="1335423" y="1565289"/>
                  </a:lnTo>
                  <a:lnTo>
                    <a:pt x="1328396" y="1560756"/>
                  </a:lnTo>
                  <a:lnTo>
                    <a:pt x="1321369" y="1556223"/>
                  </a:lnTo>
                  <a:lnTo>
                    <a:pt x="1314568" y="1551237"/>
                  </a:lnTo>
                  <a:lnTo>
                    <a:pt x="1307994" y="1545797"/>
                  </a:lnTo>
                  <a:lnTo>
                    <a:pt x="1301420" y="1540130"/>
                  </a:lnTo>
                  <a:lnTo>
                    <a:pt x="1295299" y="1534011"/>
                  </a:lnTo>
                  <a:lnTo>
                    <a:pt x="921716" y="1160708"/>
                  </a:lnTo>
                  <a:lnTo>
                    <a:pt x="910835" y="1166827"/>
                  </a:lnTo>
                  <a:lnTo>
                    <a:pt x="899501" y="1172720"/>
                  </a:lnTo>
                  <a:lnTo>
                    <a:pt x="888166" y="1178160"/>
                  </a:lnTo>
                  <a:lnTo>
                    <a:pt x="876832" y="1183600"/>
                  </a:lnTo>
                  <a:lnTo>
                    <a:pt x="865498" y="1188586"/>
                  </a:lnTo>
                  <a:lnTo>
                    <a:pt x="853710" y="1193346"/>
                  </a:lnTo>
                  <a:lnTo>
                    <a:pt x="842375" y="1198106"/>
                  </a:lnTo>
                  <a:lnTo>
                    <a:pt x="830588" y="1202412"/>
                  </a:lnTo>
                  <a:lnTo>
                    <a:pt x="818573" y="1206492"/>
                  </a:lnTo>
                  <a:lnTo>
                    <a:pt x="807012" y="1210572"/>
                  </a:lnTo>
                  <a:lnTo>
                    <a:pt x="794997" y="1213972"/>
                  </a:lnTo>
                  <a:lnTo>
                    <a:pt x="783210" y="1217598"/>
                  </a:lnTo>
                  <a:lnTo>
                    <a:pt x="771195" y="1220545"/>
                  </a:lnTo>
                  <a:lnTo>
                    <a:pt x="758954" y="1223265"/>
                  </a:lnTo>
                  <a:lnTo>
                    <a:pt x="746939" y="1226211"/>
                  </a:lnTo>
                  <a:lnTo>
                    <a:pt x="734698" y="1228478"/>
                  </a:lnTo>
                  <a:lnTo>
                    <a:pt x="722457" y="1230518"/>
                  </a:lnTo>
                  <a:lnTo>
                    <a:pt x="710442" y="1232784"/>
                  </a:lnTo>
                  <a:lnTo>
                    <a:pt x="698201" y="1234371"/>
                  </a:lnTo>
                  <a:lnTo>
                    <a:pt x="685960" y="1235731"/>
                  </a:lnTo>
                  <a:lnTo>
                    <a:pt x="673719" y="1236864"/>
                  </a:lnTo>
                  <a:lnTo>
                    <a:pt x="661478" y="1237771"/>
                  </a:lnTo>
                  <a:lnTo>
                    <a:pt x="649010" y="1238451"/>
                  </a:lnTo>
                  <a:lnTo>
                    <a:pt x="636769" y="1239131"/>
                  </a:lnTo>
                  <a:lnTo>
                    <a:pt x="624527" y="1239357"/>
                  </a:lnTo>
                  <a:lnTo>
                    <a:pt x="612060" y="1239357"/>
                  </a:lnTo>
                  <a:lnTo>
                    <a:pt x="599818" y="1239131"/>
                  </a:lnTo>
                  <a:lnTo>
                    <a:pt x="587577" y="1238451"/>
                  </a:lnTo>
                  <a:lnTo>
                    <a:pt x="575109" y="1237544"/>
                  </a:lnTo>
                  <a:lnTo>
                    <a:pt x="562868" y="1236638"/>
                  </a:lnTo>
                  <a:lnTo>
                    <a:pt x="550627" y="1235504"/>
                  </a:lnTo>
                  <a:lnTo>
                    <a:pt x="538612" y="1233918"/>
                  </a:lnTo>
                  <a:lnTo>
                    <a:pt x="526145" y="1232331"/>
                  </a:lnTo>
                  <a:lnTo>
                    <a:pt x="513903" y="1230291"/>
                  </a:lnTo>
                  <a:lnTo>
                    <a:pt x="501889" y="1228025"/>
                  </a:lnTo>
                  <a:lnTo>
                    <a:pt x="489648" y="1225758"/>
                  </a:lnTo>
                  <a:lnTo>
                    <a:pt x="477633" y="1222811"/>
                  </a:lnTo>
                  <a:lnTo>
                    <a:pt x="465619" y="1219865"/>
                  </a:lnTo>
                  <a:lnTo>
                    <a:pt x="453604" y="1216918"/>
                  </a:lnTo>
                  <a:lnTo>
                    <a:pt x="441590" y="1213292"/>
                  </a:lnTo>
                  <a:lnTo>
                    <a:pt x="429802" y="1209665"/>
                  </a:lnTo>
                  <a:lnTo>
                    <a:pt x="418014" y="1205812"/>
                  </a:lnTo>
                  <a:lnTo>
                    <a:pt x="406453" y="1201506"/>
                  </a:lnTo>
                  <a:lnTo>
                    <a:pt x="394665" y="1197199"/>
                  </a:lnTo>
                  <a:lnTo>
                    <a:pt x="383104" y="1192440"/>
                  </a:lnTo>
                  <a:lnTo>
                    <a:pt x="371543" y="1187680"/>
                  </a:lnTo>
                  <a:lnTo>
                    <a:pt x="359982" y="1182467"/>
                  </a:lnTo>
                  <a:lnTo>
                    <a:pt x="348647" y="1177027"/>
                  </a:lnTo>
                  <a:lnTo>
                    <a:pt x="337313" y="1171360"/>
                  </a:lnTo>
                  <a:lnTo>
                    <a:pt x="326205" y="1165694"/>
                  </a:lnTo>
                  <a:lnTo>
                    <a:pt x="315097" y="1159574"/>
                  </a:lnTo>
                  <a:lnTo>
                    <a:pt x="304216" y="1153228"/>
                  </a:lnTo>
                  <a:lnTo>
                    <a:pt x="293109" y="1146655"/>
                  </a:lnTo>
                  <a:lnTo>
                    <a:pt x="282454" y="1139629"/>
                  </a:lnTo>
                  <a:lnTo>
                    <a:pt x="272026" y="1132602"/>
                  </a:lnTo>
                  <a:lnTo>
                    <a:pt x="261145" y="1125349"/>
                  </a:lnTo>
                  <a:lnTo>
                    <a:pt x="250944" y="1117643"/>
                  </a:lnTo>
                  <a:lnTo>
                    <a:pt x="240517" y="1109937"/>
                  </a:lnTo>
                  <a:lnTo>
                    <a:pt x="230316" y="1101777"/>
                  </a:lnTo>
                  <a:lnTo>
                    <a:pt x="220341" y="1093617"/>
                  </a:lnTo>
                  <a:lnTo>
                    <a:pt x="210367" y="1085004"/>
                  </a:lnTo>
                  <a:lnTo>
                    <a:pt x="200620" y="1076391"/>
                  </a:lnTo>
                  <a:lnTo>
                    <a:pt x="191099" y="1067099"/>
                  </a:lnTo>
                  <a:lnTo>
                    <a:pt x="181578" y="1057806"/>
                  </a:lnTo>
                  <a:lnTo>
                    <a:pt x="170470" y="1046473"/>
                  </a:lnTo>
                  <a:lnTo>
                    <a:pt x="159589" y="1034913"/>
                  </a:lnTo>
                  <a:lnTo>
                    <a:pt x="149161" y="1022901"/>
                  </a:lnTo>
                  <a:lnTo>
                    <a:pt x="139187" y="1010888"/>
                  </a:lnTo>
                  <a:lnTo>
                    <a:pt x="129213" y="998648"/>
                  </a:lnTo>
                  <a:lnTo>
                    <a:pt x="119918" y="985956"/>
                  </a:lnTo>
                  <a:lnTo>
                    <a:pt x="110851" y="973489"/>
                  </a:lnTo>
                  <a:lnTo>
                    <a:pt x="102237" y="960797"/>
                  </a:lnTo>
                  <a:lnTo>
                    <a:pt x="93849" y="947651"/>
                  </a:lnTo>
                  <a:lnTo>
                    <a:pt x="85688" y="934505"/>
                  </a:lnTo>
                  <a:lnTo>
                    <a:pt x="78208" y="921358"/>
                  </a:lnTo>
                  <a:lnTo>
                    <a:pt x="70954" y="907986"/>
                  </a:lnTo>
                  <a:lnTo>
                    <a:pt x="64153" y="894386"/>
                  </a:lnTo>
                  <a:lnTo>
                    <a:pt x="57579" y="880560"/>
                  </a:lnTo>
                  <a:lnTo>
                    <a:pt x="51232" y="866734"/>
                  </a:lnTo>
                  <a:lnTo>
                    <a:pt x="45338" y="852908"/>
                  </a:lnTo>
                  <a:lnTo>
                    <a:pt x="39897" y="838856"/>
                  </a:lnTo>
                  <a:lnTo>
                    <a:pt x="34910" y="824803"/>
                  </a:lnTo>
                  <a:lnTo>
                    <a:pt x="30150" y="810524"/>
                  </a:lnTo>
                  <a:lnTo>
                    <a:pt x="25616" y="796244"/>
                  </a:lnTo>
                  <a:lnTo>
                    <a:pt x="21535" y="781738"/>
                  </a:lnTo>
                  <a:lnTo>
                    <a:pt x="17682" y="767232"/>
                  </a:lnTo>
                  <a:lnTo>
                    <a:pt x="14508" y="752726"/>
                  </a:lnTo>
                  <a:lnTo>
                    <a:pt x="11334" y="738220"/>
                  </a:lnTo>
                  <a:lnTo>
                    <a:pt x="8841" y="723487"/>
                  </a:lnTo>
                  <a:lnTo>
                    <a:pt x="6574" y="708755"/>
                  </a:lnTo>
                  <a:lnTo>
                    <a:pt x="4307" y="694022"/>
                  </a:lnTo>
                  <a:lnTo>
                    <a:pt x="2947" y="679289"/>
                  </a:lnTo>
                  <a:lnTo>
                    <a:pt x="1587" y="664330"/>
                  </a:lnTo>
                  <a:lnTo>
                    <a:pt x="680" y="649597"/>
                  </a:lnTo>
                  <a:lnTo>
                    <a:pt x="227" y="634638"/>
                  </a:lnTo>
                  <a:lnTo>
                    <a:pt x="0" y="619905"/>
                  </a:lnTo>
                  <a:lnTo>
                    <a:pt x="227" y="604946"/>
                  </a:lnTo>
                  <a:lnTo>
                    <a:pt x="680" y="589987"/>
                  </a:lnTo>
                  <a:lnTo>
                    <a:pt x="1587" y="575254"/>
                  </a:lnTo>
                  <a:lnTo>
                    <a:pt x="2947" y="560295"/>
                  </a:lnTo>
                  <a:lnTo>
                    <a:pt x="4307" y="545562"/>
                  </a:lnTo>
                  <a:lnTo>
                    <a:pt x="6574" y="530830"/>
                  </a:lnTo>
                  <a:lnTo>
                    <a:pt x="8841" y="516097"/>
                  </a:lnTo>
                  <a:lnTo>
                    <a:pt x="11334" y="501364"/>
                  </a:lnTo>
                  <a:lnTo>
                    <a:pt x="14508" y="486858"/>
                  </a:lnTo>
                  <a:lnTo>
                    <a:pt x="17682" y="472352"/>
                  </a:lnTo>
                  <a:lnTo>
                    <a:pt x="21535" y="457846"/>
                  </a:lnTo>
                  <a:lnTo>
                    <a:pt x="25616" y="443340"/>
                  </a:lnTo>
                  <a:lnTo>
                    <a:pt x="30150" y="429061"/>
                  </a:lnTo>
                  <a:lnTo>
                    <a:pt x="34910" y="414781"/>
                  </a:lnTo>
                  <a:lnTo>
                    <a:pt x="39897" y="400502"/>
                  </a:lnTo>
                  <a:lnTo>
                    <a:pt x="45338" y="386449"/>
                  </a:lnTo>
                  <a:lnTo>
                    <a:pt x="51232" y="372850"/>
                  </a:lnTo>
                  <a:lnTo>
                    <a:pt x="57579" y="359024"/>
                  </a:lnTo>
                  <a:lnTo>
                    <a:pt x="64153" y="345198"/>
                  </a:lnTo>
                  <a:lnTo>
                    <a:pt x="70954" y="331599"/>
                  </a:lnTo>
                  <a:lnTo>
                    <a:pt x="78208" y="318226"/>
                  </a:lnTo>
                  <a:lnTo>
                    <a:pt x="85688" y="304853"/>
                  </a:lnTo>
                  <a:lnTo>
                    <a:pt x="93849" y="291934"/>
                  </a:lnTo>
                  <a:lnTo>
                    <a:pt x="102237" y="278788"/>
                  </a:lnTo>
                  <a:lnTo>
                    <a:pt x="110851" y="266095"/>
                  </a:lnTo>
                  <a:lnTo>
                    <a:pt x="119918" y="253402"/>
                  </a:lnTo>
                  <a:lnTo>
                    <a:pt x="129213" y="240936"/>
                  </a:lnTo>
                  <a:lnTo>
                    <a:pt x="139187" y="228697"/>
                  </a:lnTo>
                  <a:lnTo>
                    <a:pt x="149161" y="216457"/>
                  </a:lnTo>
                  <a:lnTo>
                    <a:pt x="159589" y="204671"/>
                  </a:lnTo>
                  <a:lnTo>
                    <a:pt x="170470" y="193111"/>
                  </a:lnTo>
                  <a:lnTo>
                    <a:pt x="181578" y="181779"/>
                  </a:lnTo>
                  <a:lnTo>
                    <a:pt x="193139" y="170446"/>
                  </a:lnTo>
                  <a:lnTo>
                    <a:pt x="204473" y="159793"/>
                  </a:lnTo>
                  <a:lnTo>
                    <a:pt x="216488" y="149140"/>
                  </a:lnTo>
                  <a:lnTo>
                    <a:pt x="228729" y="139167"/>
                  </a:lnTo>
                  <a:lnTo>
                    <a:pt x="240743" y="129421"/>
                  </a:lnTo>
                  <a:lnTo>
                    <a:pt x="253438" y="119901"/>
                  </a:lnTo>
                  <a:lnTo>
                    <a:pt x="266133" y="110835"/>
                  </a:lnTo>
                  <a:lnTo>
                    <a:pt x="278600" y="102222"/>
                  </a:lnTo>
                  <a:lnTo>
                    <a:pt x="291748" y="93836"/>
                  </a:lnTo>
                  <a:lnTo>
                    <a:pt x="304896" y="85903"/>
                  </a:lnTo>
                  <a:lnTo>
                    <a:pt x="318271" y="78423"/>
                  </a:lnTo>
                  <a:lnTo>
                    <a:pt x="331646" y="71170"/>
                  </a:lnTo>
                  <a:lnTo>
                    <a:pt x="345020" y="64144"/>
                  </a:lnTo>
                  <a:lnTo>
                    <a:pt x="358848" y="57571"/>
                  </a:lnTo>
                  <a:lnTo>
                    <a:pt x="372676" y="51451"/>
                  </a:lnTo>
                  <a:lnTo>
                    <a:pt x="386504" y="45558"/>
                  </a:lnTo>
                  <a:lnTo>
                    <a:pt x="400559" y="40118"/>
                  </a:lnTo>
                  <a:lnTo>
                    <a:pt x="414840" y="34905"/>
                  </a:lnTo>
                  <a:lnTo>
                    <a:pt x="429122" y="30146"/>
                  </a:lnTo>
                  <a:lnTo>
                    <a:pt x="443403" y="25839"/>
                  </a:lnTo>
                  <a:lnTo>
                    <a:pt x="457911" y="21533"/>
                  </a:lnTo>
                  <a:lnTo>
                    <a:pt x="472419" y="17906"/>
                  </a:lnTo>
                  <a:lnTo>
                    <a:pt x="486927" y="14506"/>
                  </a:lnTo>
                  <a:lnTo>
                    <a:pt x="501435" y="11560"/>
                  </a:lnTo>
                  <a:lnTo>
                    <a:pt x="515944" y="8840"/>
                  </a:lnTo>
                  <a:lnTo>
                    <a:pt x="530678" y="6573"/>
                  </a:lnTo>
                  <a:lnTo>
                    <a:pt x="545413" y="4533"/>
                  </a:lnTo>
                  <a:lnTo>
                    <a:pt x="560148" y="3173"/>
                  </a:lnTo>
                  <a:lnTo>
                    <a:pt x="575109" y="1587"/>
                  </a:lnTo>
                  <a:lnTo>
                    <a:pt x="589844" y="907"/>
                  </a:lnTo>
                  <a:lnTo>
                    <a:pt x="604806" y="227"/>
                  </a:lnTo>
                  <a:lnTo>
                    <a:pt x="619540" y="0"/>
                  </a:lnTo>
                  <a:close/>
                </a:path>
              </a:pathLst>
            </a:custGeom>
            <a:solidFill>
              <a:sysClr val="window" lastClr="CCE8CF">
                <a:alpha val="75000"/>
              </a:sysClr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 defTabSz="914133">
                <a:defRPr/>
              </a:pPr>
              <a:endParaRPr lang="zh-CN" altLang="en-US" sz="2000" kern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24" name="文本框 62">
              <a:extLst>
                <a:ext uri="{FF2B5EF4-FFF2-40B4-BE49-F238E27FC236}">
                  <a16:creationId xmlns:a16="http://schemas.microsoft.com/office/drawing/2014/main" id="{811111F9-9338-4637-A724-08678D864547}"/>
                </a:ext>
              </a:extLst>
            </p:cNvPr>
            <p:cNvSpPr txBox="1"/>
            <p:nvPr/>
          </p:nvSpPr>
          <p:spPr>
            <a:xfrm>
              <a:off x="6329724" y="3989042"/>
              <a:ext cx="1237550" cy="4002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133">
                <a:defRPr/>
              </a:pPr>
              <a:r>
                <a:rPr lang="zh-CN" altLang="en-US" sz="2000" kern="0">
                  <a:solidFill>
                    <a:schemeClr val="bg1"/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  <a:cs typeface="+mn-ea"/>
                  <a:sym typeface="+mn-lt"/>
                </a:rPr>
                <a:t>输入标题</a:t>
              </a:r>
              <a:endParaRPr lang="zh-CN" altLang="en-US" sz="2000" kern="0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endParaRPr>
            </a:p>
          </p:txBody>
        </p:sp>
      </p:grpSp>
      <p:cxnSp>
        <p:nvCxnSpPr>
          <p:cNvPr id="25" name="直接连接符 24">
            <a:extLst>
              <a:ext uri="{FF2B5EF4-FFF2-40B4-BE49-F238E27FC236}">
                <a16:creationId xmlns:a16="http://schemas.microsoft.com/office/drawing/2014/main" id="{04E308FC-0482-4101-85DB-CC42BA30ED8D}"/>
              </a:ext>
            </a:extLst>
          </p:cNvPr>
          <p:cNvCxnSpPr/>
          <p:nvPr/>
        </p:nvCxnSpPr>
        <p:spPr>
          <a:xfrm>
            <a:off x="1804741" y="3639712"/>
            <a:ext cx="8837900" cy="0"/>
          </a:xfrm>
          <a:prstGeom prst="line">
            <a:avLst/>
          </a:prstGeom>
          <a:noFill/>
          <a:ln w="9525" cap="flat" cmpd="sng" algn="ctr">
            <a:solidFill>
              <a:srgbClr val="2C3637"/>
            </a:solidFill>
            <a:prstDash val="solid"/>
          </a:ln>
          <a:effectLst/>
        </p:spPr>
      </p:cxnSp>
      <p:sp>
        <p:nvSpPr>
          <p:cNvPr id="26" name="椭圆 25">
            <a:extLst>
              <a:ext uri="{FF2B5EF4-FFF2-40B4-BE49-F238E27FC236}">
                <a16:creationId xmlns:a16="http://schemas.microsoft.com/office/drawing/2014/main" id="{52236B93-851A-4540-941A-AC085CCFDFB9}"/>
              </a:ext>
            </a:extLst>
          </p:cNvPr>
          <p:cNvSpPr/>
          <p:nvPr/>
        </p:nvSpPr>
        <p:spPr>
          <a:xfrm>
            <a:off x="1704657" y="3566533"/>
            <a:ext cx="146361" cy="146361"/>
          </a:xfrm>
          <a:prstGeom prst="ellipse">
            <a:avLst/>
          </a:prstGeom>
          <a:solidFill>
            <a:srgbClr val="2C3637"/>
          </a:solidFill>
          <a:ln w="25400" cap="flat" cmpd="sng" algn="ctr">
            <a:solidFill>
              <a:srgbClr val="2C3637"/>
            </a:solidFill>
            <a:prstDash val="solid"/>
          </a:ln>
          <a:effectLst/>
        </p:spPr>
        <p:txBody>
          <a:bodyPr rtlCol="0" anchor="ctr"/>
          <a:lstStyle/>
          <a:p>
            <a:pPr algn="ctr" defTabSz="914133">
              <a:defRPr/>
            </a:pPr>
            <a:endParaRPr lang="zh-CN" altLang="en-US" sz="2000" kern="0">
              <a:solidFill>
                <a:srgbClr val="414455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+mn-ea"/>
              <a:sym typeface="+mn-lt"/>
            </a:endParaRPr>
          </a:p>
        </p:txBody>
      </p:sp>
      <p:sp>
        <p:nvSpPr>
          <p:cNvPr id="27" name="椭圆 26">
            <a:extLst>
              <a:ext uri="{FF2B5EF4-FFF2-40B4-BE49-F238E27FC236}">
                <a16:creationId xmlns:a16="http://schemas.microsoft.com/office/drawing/2014/main" id="{7B2D4A34-BD07-4D20-8DCC-05322C2C477C}"/>
              </a:ext>
            </a:extLst>
          </p:cNvPr>
          <p:cNvSpPr/>
          <p:nvPr/>
        </p:nvSpPr>
        <p:spPr>
          <a:xfrm>
            <a:off x="10569460" y="3566533"/>
            <a:ext cx="146361" cy="146361"/>
          </a:xfrm>
          <a:prstGeom prst="ellipse">
            <a:avLst/>
          </a:prstGeom>
          <a:solidFill>
            <a:srgbClr val="2C3637"/>
          </a:solidFill>
          <a:ln w="25400" cap="flat" cmpd="sng" algn="ctr">
            <a:solidFill>
              <a:srgbClr val="2C3637"/>
            </a:solidFill>
            <a:prstDash val="solid"/>
          </a:ln>
          <a:effectLst/>
        </p:spPr>
        <p:txBody>
          <a:bodyPr rtlCol="0" anchor="ctr"/>
          <a:lstStyle/>
          <a:p>
            <a:pPr algn="ctr" defTabSz="914133">
              <a:defRPr/>
            </a:pPr>
            <a:endParaRPr lang="zh-CN" altLang="en-US" sz="2000" kern="0">
              <a:solidFill>
                <a:srgbClr val="414455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+mn-ea"/>
              <a:sym typeface="+mn-lt"/>
            </a:endParaRPr>
          </a:p>
        </p:txBody>
      </p:sp>
      <p:sp>
        <p:nvSpPr>
          <p:cNvPr id="28" name="椭圆 27">
            <a:extLst>
              <a:ext uri="{FF2B5EF4-FFF2-40B4-BE49-F238E27FC236}">
                <a16:creationId xmlns:a16="http://schemas.microsoft.com/office/drawing/2014/main" id="{FCAB6D19-07DE-405D-95E9-6171BB0E99BA}"/>
              </a:ext>
            </a:extLst>
          </p:cNvPr>
          <p:cNvSpPr/>
          <p:nvPr/>
        </p:nvSpPr>
        <p:spPr>
          <a:xfrm>
            <a:off x="3050924" y="3566533"/>
            <a:ext cx="146361" cy="146361"/>
          </a:xfrm>
          <a:prstGeom prst="ellipse">
            <a:avLst/>
          </a:prstGeom>
          <a:solidFill>
            <a:srgbClr val="2C3637"/>
          </a:solidFill>
          <a:ln w="25400" cap="flat" cmpd="sng" algn="ctr">
            <a:solidFill>
              <a:srgbClr val="2C3637"/>
            </a:solidFill>
            <a:prstDash val="solid"/>
          </a:ln>
          <a:effectLst/>
        </p:spPr>
        <p:txBody>
          <a:bodyPr rtlCol="0" anchor="ctr"/>
          <a:lstStyle/>
          <a:p>
            <a:pPr algn="ctr" defTabSz="914133">
              <a:defRPr/>
            </a:pPr>
            <a:endParaRPr lang="zh-CN" altLang="en-US" sz="2000" kern="0">
              <a:solidFill>
                <a:srgbClr val="414455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+mn-ea"/>
              <a:sym typeface="+mn-lt"/>
            </a:endParaRPr>
          </a:p>
        </p:txBody>
      </p:sp>
      <p:sp>
        <p:nvSpPr>
          <p:cNvPr id="29" name="椭圆 28">
            <a:extLst>
              <a:ext uri="{FF2B5EF4-FFF2-40B4-BE49-F238E27FC236}">
                <a16:creationId xmlns:a16="http://schemas.microsoft.com/office/drawing/2014/main" id="{E7D9083A-6714-4D9C-A5AE-031AA483B965}"/>
              </a:ext>
            </a:extLst>
          </p:cNvPr>
          <p:cNvSpPr/>
          <p:nvPr/>
        </p:nvSpPr>
        <p:spPr>
          <a:xfrm>
            <a:off x="5119705" y="3566533"/>
            <a:ext cx="146361" cy="146361"/>
          </a:xfrm>
          <a:prstGeom prst="ellipse">
            <a:avLst/>
          </a:prstGeom>
          <a:solidFill>
            <a:srgbClr val="2C3637"/>
          </a:solidFill>
          <a:ln w="25400" cap="flat" cmpd="sng" algn="ctr">
            <a:solidFill>
              <a:srgbClr val="2C3637"/>
            </a:solidFill>
            <a:prstDash val="solid"/>
          </a:ln>
          <a:effectLst/>
        </p:spPr>
        <p:txBody>
          <a:bodyPr rtlCol="0" anchor="ctr"/>
          <a:lstStyle/>
          <a:p>
            <a:pPr algn="ctr" defTabSz="914133">
              <a:defRPr/>
            </a:pPr>
            <a:endParaRPr lang="zh-CN" altLang="en-US" sz="2000" kern="0">
              <a:solidFill>
                <a:srgbClr val="414455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+mn-ea"/>
              <a:sym typeface="+mn-lt"/>
            </a:endParaRPr>
          </a:p>
        </p:txBody>
      </p:sp>
      <p:sp>
        <p:nvSpPr>
          <p:cNvPr id="30" name="椭圆 29">
            <a:extLst>
              <a:ext uri="{FF2B5EF4-FFF2-40B4-BE49-F238E27FC236}">
                <a16:creationId xmlns:a16="http://schemas.microsoft.com/office/drawing/2014/main" id="{527819AD-0E23-4CD6-A40C-983680C934CD}"/>
              </a:ext>
            </a:extLst>
          </p:cNvPr>
          <p:cNvSpPr/>
          <p:nvPr/>
        </p:nvSpPr>
        <p:spPr>
          <a:xfrm>
            <a:off x="7223788" y="3566533"/>
            <a:ext cx="146361" cy="146361"/>
          </a:xfrm>
          <a:prstGeom prst="ellipse">
            <a:avLst/>
          </a:prstGeom>
          <a:solidFill>
            <a:srgbClr val="2C3637"/>
          </a:solidFill>
          <a:ln w="25400" cap="flat" cmpd="sng" algn="ctr">
            <a:solidFill>
              <a:srgbClr val="2C3637"/>
            </a:solidFill>
            <a:prstDash val="solid"/>
          </a:ln>
          <a:effectLst/>
        </p:spPr>
        <p:txBody>
          <a:bodyPr rtlCol="0" anchor="ctr"/>
          <a:lstStyle/>
          <a:p>
            <a:pPr algn="ctr" defTabSz="914133">
              <a:defRPr/>
            </a:pPr>
            <a:endParaRPr lang="zh-CN" altLang="en-US" sz="2000" kern="0">
              <a:solidFill>
                <a:srgbClr val="414455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+mn-ea"/>
              <a:sym typeface="+mn-lt"/>
            </a:endParaRPr>
          </a:p>
        </p:txBody>
      </p:sp>
      <p:sp>
        <p:nvSpPr>
          <p:cNvPr id="31" name="椭圆 30">
            <a:extLst>
              <a:ext uri="{FF2B5EF4-FFF2-40B4-BE49-F238E27FC236}">
                <a16:creationId xmlns:a16="http://schemas.microsoft.com/office/drawing/2014/main" id="{3A1BDE03-E5F4-4EC2-BB18-56DFF40BA759}"/>
              </a:ext>
            </a:extLst>
          </p:cNvPr>
          <p:cNvSpPr/>
          <p:nvPr/>
        </p:nvSpPr>
        <p:spPr>
          <a:xfrm>
            <a:off x="9074789" y="3566533"/>
            <a:ext cx="146361" cy="146361"/>
          </a:xfrm>
          <a:prstGeom prst="ellipse">
            <a:avLst/>
          </a:prstGeom>
          <a:solidFill>
            <a:srgbClr val="2C3637"/>
          </a:solidFill>
          <a:ln w="25400" cap="flat" cmpd="sng" algn="ctr">
            <a:solidFill>
              <a:srgbClr val="2C3637"/>
            </a:solidFill>
            <a:prstDash val="solid"/>
          </a:ln>
          <a:effectLst/>
        </p:spPr>
        <p:txBody>
          <a:bodyPr rtlCol="0" anchor="ctr"/>
          <a:lstStyle/>
          <a:p>
            <a:pPr algn="ctr" defTabSz="914133">
              <a:defRPr/>
            </a:pPr>
            <a:endParaRPr lang="zh-CN" altLang="en-US" sz="2000" kern="0">
              <a:solidFill>
                <a:srgbClr val="414455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+mn-ea"/>
              <a:sym typeface="+mn-lt"/>
            </a:endParaRPr>
          </a:p>
        </p:txBody>
      </p:sp>
      <p:grpSp>
        <p:nvGrpSpPr>
          <p:cNvPr id="32" name="组合 31">
            <a:extLst>
              <a:ext uri="{FF2B5EF4-FFF2-40B4-BE49-F238E27FC236}">
                <a16:creationId xmlns:a16="http://schemas.microsoft.com/office/drawing/2014/main" id="{9A42181F-AA0B-4FB1-B81E-453538207094}"/>
              </a:ext>
            </a:extLst>
          </p:cNvPr>
          <p:cNvGrpSpPr/>
          <p:nvPr/>
        </p:nvGrpSpPr>
        <p:grpSpPr>
          <a:xfrm>
            <a:off x="2352560" y="1761497"/>
            <a:ext cx="1575329" cy="1759393"/>
            <a:chOff x="2940476" y="3272285"/>
            <a:chExt cx="1575740" cy="1759852"/>
          </a:xfrm>
        </p:grpSpPr>
        <p:sp>
          <p:nvSpPr>
            <p:cNvPr id="33" name="任意多边形 43">
              <a:extLst>
                <a:ext uri="{FF2B5EF4-FFF2-40B4-BE49-F238E27FC236}">
                  <a16:creationId xmlns:a16="http://schemas.microsoft.com/office/drawing/2014/main" id="{A0F584C6-2231-496C-B9E8-C54CF82339FE}"/>
                </a:ext>
              </a:extLst>
            </p:cNvPr>
            <p:cNvSpPr/>
            <p:nvPr/>
          </p:nvSpPr>
          <p:spPr>
            <a:xfrm>
              <a:off x="2940476" y="3272285"/>
              <a:ext cx="1575740" cy="1759852"/>
            </a:xfrm>
            <a:custGeom>
              <a:avLst/>
              <a:gdLst>
                <a:gd name="connsiteX0" fmla="*/ 787870 w 1575740"/>
                <a:gd name="connsiteY0" fmla="*/ 0 h 1759852"/>
                <a:gd name="connsiteX1" fmla="*/ 1575740 w 1575740"/>
                <a:gd name="connsiteY1" fmla="*/ 787870 h 1759852"/>
                <a:gd name="connsiteX2" fmla="*/ 946654 w 1575740"/>
                <a:gd name="connsiteY2" fmla="*/ 1559734 h 1759852"/>
                <a:gd name="connsiteX3" fmla="*/ 870324 w 1575740"/>
                <a:gd name="connsiteY3" fmla="*/ 1567428 h 1759852"/>
                <a:gd name="connsiteX4" fmla="*/ 771966 w 1575740"/>
                <a:gd name="connsiteY4" fmla="*/ 1759852 h 1759852"/>
                <a:gd name="connsiteX5" fmla="*/ 677385 w 1575740"/>
                <a:gd name="connsiteY5" fmla="*/ 1564602 h 1759852"/>
                <a:gd name="connsiteX6" fmla="*/ 629087 w 1575740"/>
                <a:gd name="connsiteY6" fmla="*/ 1559734 h 1759852"/>
                <a:gd name="connsiteX7" fmla="*/ 0 w 1575740"/>
                <a:gd name="connsiteY7" fmla="*/ 787870 h 1759852"/>
                <a:gd name="connsiteX8" fmla="*/ 787870 w 1575740"/>
                <a:gd name="connsiteY8" fmla="*/ 0 h 17598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75740" h="1759852">
                  <a:moveTo>
                    <a:pt x="787870" y="0"/>
                  </a:moveTo>
                  <a:cubicBezTo>
                    <a:pt x="1222999" y="0"/>
                    <a:pt x="1575740" y="352741"/>
                    <a:pt x="1575740" y="787870"/>
                  </a:cubicBezTo>
                  <a:cubicBezTo>
                    <a:pt x="1575740" y="1168608"/>
                    <a:pt x="1305673" y="1486268"/>
                    <a:pt x="946654" y="1559734"/>
                  </a:cubicBezTo>
                  <a:lnTo>
                    <a:pt x="870324" y="1567428"/>
                  </a:lnTo>
                  <a:lnTo>
                    <a:pt x="771966" y="1759852"/>
                  </a:lnTo>
                  <a:lnTo>
                    <a:pt x="677385" y="1564602"/>
                  </a:lnTo>
                  <a:lnTo>
                    <a:pt x="629087" y="1559734"/>
                  </a:lnTo>
                  <a:cubicBezTo>
                    <a:pt x="270067" y="1486268"/>
                    <a:pt x="0" y="1168608"/>
                    <a:pt x="0" y="787870"/>
                  </a:cubicBezTo>
                  <a:cubicBezTo>
                    <a:pt x="0" y="352741"/>
                    <a:pt x="352741" y="0"/>
                    <a:pt x="787870" y="0"/>
                  </a:cubicBezTo>
                  <a:close/>
                </a:path>
              </a:pathLst>
            </a:cu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133">
                <a:defRPr/>
              </a:pPr>
              <a:endParaRPr lang="zh-CN" altLang="en-US" sz="2000" kern="0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34" name="KSO_Shape">
              <a:extLst>
                <a:ext uri="{FF2B5EF4-FFF2-40B4-BE49-F238E27FC236}">
                  <a16:creationId xmlns:a16="http://schemas.microsoft.com/office/drawing/2014/main" id="{B46F8C19-A554-4CFE-A583-FDF9A9046332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3033" y="3586933"/>
              <a:ext cx="430626" cy="439414"/>
            </a:xfrm>
            <a:custGeom>
              <a:avLst/>
              <a:gdLst>
                <a:gd name="T0" fmla="*/ 1524318 w 3543300"/>
                <a:gd name="T1" fmla="*/ 1132523 h 3617913"/>
                <a:gd name="T2" fmla="*/ 1313498 w 3543300"/>
                <a:gd name="T3" fmla="*/ 1253173 h 3617913"/>
                <a:gd name="T4" fmla="*/ 1155382 w 3543300"/>
                <a:gd name="T5" fmla="*/ 1435418 h 3617913"/>
                <a:gd name="T6" fmla="*/ 1066122 w 3543300"/>
                <a:gd name="T7" fmla="*/ 1663327 h 3617913"/>
                <a:gd name="T8" fmla="*/ 1059774 w 3543300"/>
                <a:gd name="T9" fmla="*/ 1918696 h 3617913"/>
                <a:gd name="T10" fmla="*/ 1138484 w 3543300"/>
                <a:gd name="T11" fmla="*/ 2152467 h 3617913"/>
                <a:gd name="T12" fmla="*/ 1287651 w 3543300"/>
                <a:gd name="T13" fmla="*/ 2342088 h 3617913"/>
                <a:gd name="T14" fmla="*/ 1491724 w 3543300"/>
                <a:gd name="T15" fmla="*/ 2472632 h 3617913"/>
                <a:gd name="T16" fmla="*/ 1734517 w 3543300"/>
                <a:gd name="T17" fmla="*/ 2528533 h 3617913"/>
                <a:gd name="T18" fmla="*/ 1985879 w 3543300"/>
                <a:gd name="T19" fmla="*/ 2496771 h 3617913"/>
                <a:gd name="T20" fmla="*/ 2202647 w 3543300"/>
                <a:gd name="T21" fmla="*/ 2386238 h 3617913"/>
                <a:gd name="T22" fmla="*/ 2368635 w 3543300"/>
                <a:gd name="T23" fmla="*/ 2211863 h 3617913"/>
                <a:gd name="T24" fmla="*/ 2469244 w 3543300"/>
                <a:gd name="T25" fmla="*/ 1988891 h 3617913"/>
                <a:gd name="T26" fmla="*/ 2487969 w 3543300"/>
                <a:gd name="T27" fmla="*/ 1735110 h 3617913"/>
                <a:gd name="T28" fmla="*/ 2420685 w 3543300"/>
                <a:gd name="T29" fmla="*/ 1496257 h 3617913"/>
                <a:gd name="T30" fmla="*/ 2280920 w 3543300"/>
                <a:gd name="T31" fmla="*/ 1299528 h 3617913"/>
                <a:gd name="T32" fmla="*/ 2083752 w 3543300"/>
                <a:gd name="T33" fmla="*/ 1159510 h 3617913"/>
                <a:gd name="T34" fmla="*/ 1845310 w 3543300"/>
                <a:gd name="T35" fmla="*/ 1092518 h 3617913"/>
                <a:gd name="T36" fmla="*/ 1957705 w 3543300"/>
                <a:gd name="T37" fmla="*/ 6985 h 3617913"/>
                <a:gd name="T38" fmla="*/ 2011998 w 3543300"/>
                <a:gd name="T39" fmla="*/ 89217 h 3617913"/>
                <a:gd name="T40" fmla="*/ 2341562 w 3543300"/>
                <a:gd name="T41" fmla="*/ 485457 h 3617913"/>
                <a:gd name="T42" fmla="*/ 2646362 w 3543300"/>
                <a:gd name="T43" fmla="*/ 240665 h 3617913"/>
                <a:gd name="T44" fmla="*/ 2970848 w 3543300"/>
                <a:gd name="T45" fmla="*/ 446087 h 3617913"/>
                <a:gd name="T46" fmla="*/ 2979738 w 3543300"/>
                <a:gd name="T47" fmla="*/ 554990 h 3617913"/>
                <a:gd name="T48" fmla="*/ 2996248 w 3543300"/>
                <a:gd name="T49" fmla="*/ 1049655 h 3617913"/>
                <a:gd name="T50" fmla="*/ 3393440 w 3543300"/>
                <a:gd name="T51" fmla="*/ 1051243 h 3617913"/>
                <a:gd name="T52" fmla="*/ 3542030 w 3543300"/>
                <a:gd name="T53" fmla="*/ 1406843 h 3617913"/>
                <a:gd name="T54" fmla="*/ 3490278 w 3543300"/>
                <a:gd name="T55" fmla="*/ 1502728 h 3617913"/>
                <a:gd name="T56" fmla="*/ 3210242 w 3543300"/>
                <a:gd name="T57" fmla="*/ 1889125 h 3617913"/>
                <a:gd name="T58" fmla="*/ 3529330 w 3543300"/>
                <a:gd name="T59" fmla="*/ 2149158 h 3617913"/>
                <a:gd name="T60" fmla="*/ 3442335 w 3543300"/>
                <a:gd name="T61" fmla="*/ 2520315 h 3617913"/>
                <a:gd name="T62" fmla="*/ 3346450 w 3543300"/>
                <a:gd name="T63" fmla="*/ 2572068 h 3617913"/>
                <a:gd name="T64" fmla="*/ 2905125 w 3543300"/>
                <a:gd name="T65" fmla="*/ 2698115 h 3617913"/>
                <a:gd name="T66" fmla="*/ 2994025 w 3543300"/>
                <a:gd name="T67" fmla="*/ 3108643 h 3617913"/>
                <a:gd name="T68" fmla="*/ 2709228 w 3543300"/>
                <a:gd name="T69" fmla="*/ 3363913 h 3617913"/>
                <a:gd name="T70" fmla="*/ 2600325 w 3543300"/>
                <a:gd name="T71" fmla="*/ 3355023 h 3617913"/>
                <a:gd name="T72" fmla="*/ 2193608 w 3543300"/>
                <a:gd name="T73" fmla="*/ 3187066 h 3617913"/>
                <a:gd name="T74" fmla="*/ 2005012 w 3543300"/>
                <a:gd name="T75" fmla="*/ 3563621 h 3617913"/>
                <a:gd name="T76" fmla="*/ 1620520 w 3543300"/>
                <a:gd name="T77" fmla="*/ 3617913 h 3617913"/>
                <a:gd name="T78" fmla="*/ 1535430 w 3543300"/>
                <a:gd name="T79" fmla="*/ 3555366 h 3617913"/>
                <a:gd name="T80" fmla="*/ 1324928 w 3543300"/>
                <a:gd name="T81" fmla="*/ 3179128 h 3617913"/>
                <a:gd name="T82" fmla="*/ 935990 w 3543300"/>
                <a:gd name="T83" fmla="*/ 3361056 h 3617913"/>
                <a:gd name="T84" fmla="*/ 830262 w 3543300"/>
                <a:gd name="T85" fmla="*/ 3361056 h 3617913"/>
                <a:gd name="T86" fmla="*/ 550545 w 3543300"/>
                <a:gd name="T87" fmla="*/ 3100071 h 3617913"/>
                <a:gd name="T88" fmla="*/ 638492 w 3543300"/>
                <a:gd name="T89" fmla="*/ 2698115 h 3617913"/>
                <a:gd name="T90" fmla="*/ 196850 w 3543300"/>
                <a:gd name="T91" fmla="*/ 2572068 h 3617913"/>
                <a:gd name="T92" fmla="*/ 101282 w 3543300"/>
                <a:gd name="T93" fmla="*/ 2520315 h 3617913"/>
                <a:gd name="T94" fmla="*/ 13970 w 3543300"/>
                <a:gd name="T95" fmla="*/ 2149158 h 3617913"/>
                <a:gd name="T96" fmla="*/ 334962 w 3543300"/>
                <a:gd name="T97" fmla="*/ 1915478 h 3617913"/>
                <a:gd name="T98" fmla="*/ 57467 w 3543300"/>
                <a:gd name="T99" fmla="*/ 1504633 h 3617913"/>
                <a:gd name="T100" fmla="*/ 635 w 3543300"/>
                <a:gd name="T101" fmla="*/ 1411288 h 3617913"/>
                <a:gd name="T102" fmla="*/ 134620 w 3543300"/>
                <a:gd name="T103" fmla="*/ 1058863 h 3617913"/>
                <a:gd name="T104" fmla="*/ 520382 w 3543300"/>
                <a:gd name="T105" fmla="*/ 1095375 h 3617913"/>
                <a:gd name="T106" fmla="*/ 742632 w 3543300"/>
                <a:gd name="T107" fmla="*/ 801052 h 3617913"/>
                <a:gd name="T108" fmla="*/ 558482 w 3543300"/>
                <a:gd name="T109" fmla="*/ 467677 h 3617913"/>
                <a:gd name="T110" fmla="*/ 862648 w 3543300"/>
                <a:gd name="T111" fmla="*/ 242252 h 3617913"/>
                <a:gd name="T112" fmla="*/ 955040 w 3543300"/>
                <a:gd name="T113" fmla="*/ 276542 h 3617913"/>
                <a:gd name="T114" fmla="*/ 1452245 w 3543300"/>
                <a:gd name="T115" fmla="*/ 404177 h 3617913"/>
                <a:gd name="T116" fmla="*/ 1557655 w 3543300"/>
                <a:gd name="T117" fmla="*/ 26352 h 36179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543300" h="3617913">
                  <a:moveTo>
                    <a:pt x="1752918" y="1088708"/>
                  </a:moveTo>
                  <a:lnTo>
                    <a:pt x="1734502" y="1089660"/>
                  </a:lnTo>
                  <a:lnTo>
                    <a:pt x="1716088" y="1090613"/>
                  </a:lnTo>
                  <a:lnTo>
                    <a:pt x="1697990" y="1092518"/>
                  </a:lnTo>
                  <a:lnTo>
                    <a:pt x="1679892" y="1094423"/>
                  </a:lnTo>
                  <a:lnTo>
                    <a:pt x="1662112" y="1097280"/>
                  </a:lnTo>
                  <a:lnTo>
                    <a:pt x="1644332" y="1100138"/>
                  </a:lnTo>
                  <a:lnTo>
                    <a:pt x="1626552" y="1103630"/>
                  </a:lnTo>
                  <a:lnTo>
                    <a:pt x="1608772" y="1107440"/>
                  </a:lnTo>
                  <a:lnTo>
                    <a:pt x="1591628" y="1111568"/>
                  </a:lnTo>
                  <a:lnTo>
                    <a:pt x="1574800" y="1116013"/>
                  </a:lnTo>
                  <a:lnTo>
                    <a:pt x="1557338" y="1121093"/>
                  </a:lnTo>
                  <a:lnTo>
                    <a:pt x="1540828" y="1126490"/>
                  </a:lnTo>
                  <a:lnTo>
                    <a:pt x="1524318" y="1132523"/>
                  </a:lnTo>
                  <a:lnTo>
                    <a:pt x="1507808" y="1138555"/>
                  </a:lnTo>
                  <a:lnTo>
                    <a:pt x="1491615" y="1145223"/>
                  </a:lnTo>
                  <a:lnTo>
                    <a:pt x="1475422" y="1152525"/>
                  </a:lnTo>
                  <a:lnTo>
                    <a:pt x="1459548" y="1159510"/>
                  </a:lnTo>
                  <a:lnTo>
                    <a:pt x="1443672" y="1167448"/>
                  </a:lnTo>
                  <a:lnTo>
                    <a:pt x="1428432" y="1175703"/>
                  </a:lnTo>
                  <a:lnTo>
                    <a:pt x="1413192" y="1183958"/>
                  </a:lnTo>
                  <a:lnTo>
                    <a:pt x="1398270" y="1193165"/>
                  </a:lnTo>
                  <a:lnTo>
                    <a:pt x="1383665" y="1202055"/>
                  </a:lnTo>
                  <a:lnTo>
                    <a:pt x="1368742" y="1211898"/>
                  </a:lnTo>
                  <a:lnTo>
                    <a:pt x="1354772" y="1221740"/>
                  </a:lnTo>
                  <a:lnTo>
                    <a:pt x="1340485" y="1231900"/>
                  </a:lnTo>
                  <a:lnTo>
                    <a:pt x="1327150" y="1242378"/>
                  </a:lnTo>
                  <a:lnTo>
                    <a:pt x="1313498" y="1253173"/>
                  </a:lnTo>
                  <a:lnTo>
                    <a:pt x="1300480" y="1264285"/>
                  </a:lnTo>
                  <a:lnTo>
                    <a:pt x="1287462" y="1275715"/>
                  </a:lnTo>
                  <a:lnTo>
                    <a:pt x="1274762" y="1287463"/>
                  </a:lnTo>
                  <a:lnTo>
                    <a:pt x="1262380" y="1299528"/>
                  </a:lnTo>
                  <a:lnTo>
                    <a:pt x="1250315" y="1311910"/>
                  </a:lnTo>
                  <a:lnTo>
                    <a:pt x="1238568" y="1324928"/>
                  </a:lnTo>
                  <a:lnTo>
                    <a:pt x="1227138" y="1337628"/>
                  </a:lnTo>
                  <a:lnTo>
                    <a:pt x="1215708" y="1350645"/>
                  </a:lnTo>
                  <a:lnTo>
                    <a:pt x="1205230" y="1364298"/>
                  </a:lnTo>
                  <a:lnTo>
                    <a:pt x="1194752" y="1377950"/>
                  </a:lnTo>
                  <a:lnTo>
                    <a:pt x="1183958" y="1392238"/>
                  </a:lnTo>
                  <a:lnTo>
                    <a:pt x="1174432" y="1406525"/>
                  </a:lnTo>
                  <a:lnTo>
                    <a:pt x="1164908" y="1420813"/>
                  </a:lnTo>
                  <a:lnTo>
                    <a:pt x="1155382" y="1435418"/>
                  </a:lnTo>
                  <a:lnTo>
                    <a:pt x="1146810" y="1450340"/>
                  </a:lnTo>
                  <a:lnTo>
                    <a:pt x="1138391" y="1465309"/>
                  </a:lnTo>
                  <a:lnTo>
                    <a:pt x="1130549" y="1480376"/>
                  </a:lnTo>
                  <a:lnTo>
                    <a:pt x="1122615" y="1496257"/>
                  </a:lnTo>
                  <a:lnTo>
                    <a:pt x="1114998" y="1512138"/>
                  </a:lnTo>
                  <a:lnTo>
                    <a:pt x="1108333" y="1528337"/>
                  </a:lnTo>
                  <a:lnTo>
                    <a:pt x="1101668" y="1544536"/>
                  </a:lnTo>
                  <a:lnTo>
                    <a:pt x="1095321" y="1561052"/>
                  </a:lnTo>
                  <a:lnTo>
                    <a:pt x="1089608" y="1577568"/>
                  </a:lnTo>
                  <a:lnTo>
                    <a:pt x="1083895" y="1594402"/>
                  </a:lnTo>
                  <a:lnTo>
                    <a:pt x="1079134" y="1611554"/>
                  </a:lnTo>
                  <a:lnTo>
                    <a:pt x="1074056" y="1628388"/>
                  </a:lnTo>
                  <a:lnTo>
                    <a:pt x="1069931" y="1646175"/>
                  </a:lnTo>
                  <a:lnTo>
                    <a:pt x="1066122" y="1663327"/>
                  </a:lnTo>
                  <a:lnTo>
                    <a:pt x="1062948" y="1681114"/>
                  </a:lnTo>
                  <a:lnTo>
                    <a:pt x="1059774" y="1698901"/>
                  </a:lnTo>
                  <a:lnTo>
                    <a:pt x="1057553" y="1717005"/>
                  </a:lnTo>
                  <a:lnTo>
                    <a:pt x="1055331" y="1735110"/>
                  </a:lnTo>
                  <a:lnTo>
                    <a:pt x="1053744" y="1753532"/>
                  </a:lnTo>
                  <a:lnTo>
                    <a:pt x="1052792" y="1771319"/>
                  </a:lnTo>
                  <a:lnTo>
                    <a:pt x="1051840" y="1790376"/>
                  </a:lnTo>
                  <a:lnTo>
                    <a:pt x="1051523" y="1808798"/>
                  </a:lnTo>
                  <a:lnTo>
                    <a:pt x="1051840" y="1827221"/>
                  </a:lnTo>
                  <a:lnTo>
                    <a:pt x="1052792" y="1845960"/>
                  </a:lnTo>
                  <a:lnTo>
                    <a:pt x="1053744" y="1864065"/>
                  </a:lnTo>
                  <a:lnTo>
                    <a:pt x="1055331" y="1882487"/>
                  </a:lnTo>
                  <a:lnTo>
                    <a:pt x="1057553" y="1900592"/>
                  </a:lnTo>
                  <a:lnTo>
                    <a:pt x="1059774" y="1918696"/>
                  </a:lnTo>
                  <a:lnTo>
                    <a:pt x="1062948" y="1936483"/>
                  </a:lnTo>
                  <a:lnTo>
                    <a:pt x="1066122" y="1953952"/>
                  </a:lnTo>
                  <a:lnTo>
                    <a:pt x="1069931" y="1971739"/>
                  </a:lnTo>
                  <a:lnTo>
                    <a:pt x="1074056" y="1988891"/>
                  </a:lnTo>
                  <a:lnTo>
                    <a:pt x="1079134" y="2006043"/>
                  </a:lnTo>
                  <a:lnTo>
                    <a:pt x="1083895" y="2022877"/>
                  </a:lnTo>
                  <a:lnTo>
                    <a:pt x="1089608" y="2039711"/>
                  </a:lnTo>
                  <a:lnTo>
                    <a:pt x="1095321" y="2056545"/>
                  </a:lnTo>
                  <a:lnTo>
                    <a:pt x="1101668" y="2073061"/>
                  </a:lnTo>
                  <a:lnTo>
                    <a:pt x="1108333" y="2089260"/>
                  </a:lnTo>
                  <a:lnTo>
                    <a:pt x="1114998" y="2105459"/>
                  </a:lnTo>
                  <a:lnTo>
                    <a:pt x="1122615" y="2121022"/>
                  </a:lnTo>
                  <a:lnTo>
                    <a:pt x="1130549" y="2136904"/>
                  </a:lnTo>
                  <a:lnTo>
                    <a:pt x="1138484" y="2152467"/>
                  </a:lnTo>
                  <a:lnTo>
                    <a:pt x="1147053" y="2167395"/>
                  </a:lnTo>
                  <a:lnTo>
                    <a:pt x="1155622" y="2182641"/>
                  </a:lnTo>
                  <a:lnTo>
                    <a:pt x="1165144" y="2197252"/>
                  </a:lnTo>
                  <a:lnTo>
                    <a:pt x="1174665" y="2211863"/>
                  </a:lnTo>
                  <a:lnTo>
                    <a:pt x="1184186" y="2225838"/>
                  </a:lnTo>
                  <a:lnTo>
                    <a:pt x="1194977" y="2240131"/>
                  </a:lnTo>
                  <a:lnTo>
                    <a:pt x="1205450" y="2253789"/>
                  </a:lnTo>
                  <a:lnTo>
                    <a:pt x="1215924" y="2267129"/>
                  </a:lnTo>
                  <a:lnTo>
                    <a:pt x="1227349" y="2280469"/>
                  </a:lnTo>
                  <a:lnTo>
                    <a:pt x="1238775" y="2293174"/>
                  </a:lnTo>
                  <a:lnTo>
                    <a:pt x="1250518" y="2305879"/>
                  </a:lnTo>
                  <a:lnTo>
                    <a:pt x="1262578" y="2318267"/>
                  </a:lnTo>
                  <a:lnTo>
                    <a:pt x="1274956" y="2330336"/>
                  </a:lnTo>
                  <a:lnTo>
                    <a:pt x="1287651" y="2342088"/>
                  </a:lnTo>
                  <a:lnTo>
                    <a:pt x="1300663" y="2353840"/>
                  </a:lnTo>
                  <a:lnTo>
                    <a:pt x="1313676" y="2364640"/>
                  </a:lnTo>
                  <a:lnTo>
                    <a:pt x="1327323" y="2375756"/>
                  </a:lnTo>
                  <a:lnTo>
                    <a:pt x="1340653" y="2386238"/>
                  </a:lnTo>
                  <a:lnTo>
                    <a:pt x="1354935" y="2396402"/>
                  </a:lnTo>
                  <a:lnTo>
                    <a:pt x="1368899" y="2406566"/>
                  </a:lnTo>
                  <a:lnTo>
                    <a:pt x="1383816" y="2415777"/>
                  </a:lnTo>
                  <a:lnTo>
                    <a:pt x="1398415" y="2424988"/>
                  </a:lnTo>
                  <a:lnTo>
                    <a:pt x="1413332" y="2433882"/>
                  </a:lnTo>
                  <a:lnTo>
                    <a:pt x="1428566" y="2442775"/>
                  </a:lnTo>
                  <a:lnTo>
                    <a:pt x="1443800" y="2450398"/>
                  </a:lnTo>
                  <a:lnTo>
                    <a:pt x="1459669" y="2458339"/>
                  </a:lnTo>
                  <a:lnTo>
                    <a:pt x="1475538" y="2465644"/>
                  </a:lnTo>
                  <a:lnTo>
                    <a:pt x="1491724" y="2472632"/>
                  </a:lnTo>
                  <a:lnTo>
                    <a:pt x="1507910" y="2479619"/>
                  </a:lnTo>
                  <a:lnTo>
                    <a:pt x="1524414" y="2485654"/>
                  </a:lnTo>
                  <a:lnTo>
                    <a:pt x="1540917" y="2491689"/>
                  </a:lnTo>
                  <a:lnTo>
                    <a:pt x="1557421" y="2496771"/>
                  </a:lnTo>
                  <a:lnTo>
                    <a:pt x="1574877" y="2502171"/>
                  </a:lnTo>
                  <a:lnTo>
                    <a:pt x="1591698" y="2506617"/>
                  </a:lnTo>
                  <a:lnTo>
                    <a:pt x="1608836" y="2510746"/>
                  </a:lnTo>
                  <a:lnTo>
                    <a:pt x="1626609" y="2514876"/>
                  </a:lnTo>
                  <a:lnTo>
                    <a:pt x="1644382" y="2518369"/>
                  </a:lnTo>
                  <a:lnTo>
                    <a:pt x="1662155" y="2520910"/>
                  </a:lnTo>
                  <a:lnTo>
                    <a:pt x="1679928" y="2523451"/>
                  </a:lnTo>
                  <a:lnTo>
                    <a:pt x="1698019" y="2525675"/>
                  </a:lnTo>
                  <a:lnTo>
                    <a:pt x="1716109" y="2527263"/>
                  </a:lnTo>
                  <a:lnTo>
                    <a:pt x="1734517" y="2528533"/>
                  </a:lnTo>
                  <a:lnTo>
                    <a:pt x="1752925" y="2529169"/>
                  </a:lnTo>
                  <a:lnTo>
                    <a:pt x="1771967" y="2529169"/>
                  </a:lnTo>
                  <a:lnTo>
                    <a:pt x="1790375" y="2529169"/>
                  </a:lnTo>
                  <a:lnTo>
                    <a:pt x="1808783" y="2528533"/>
                  </a:lnTo>
                  <a:lnTo>
                    <a:pt x="1827191" y="2527263"/>
                  </a:lnTo>
                  <a:lnTo>
                    <a:pt x="1845281" y="2525675"/>
                  </a:lnTo>
                  <a:lnTo>
                    <a:pt x="1863372" y="2523451"/>
                  </a:lnTo>
                  <a:lnTo>
                    <a:pt x="1881145" y="2520910"/>
                  </a:lnTo>
                  <a:lnTo>
                    <a:pt x="1898918" y="2518369"/>
                  </a:lnTo>
                  <a:lnTo>
                    <a:pt x="1916691" y="2514876"/>
                  </a:lnTo>
                  <a:lnTo>
                    <a:pt x="1934464" y="2510746"/>
                  </a:lnTo>
                  <a:lnTo>
                    <a:pt x="1951602" y="2506617"/>
                  </a:lnTo>
                  <a:lnTo>
                    <a:pt x="1969058" y="2502171"/>
                  </a:lnTo>
                  <a:lnTo>
                    <a:pt x="1985879" y="2496771"/>
                  </a:lnTo>
                  <a:lnTo>
                    <a:pt x="2002383" y="2491689"/>
                  </a:lnTo>
                  <a:lnTo>
                    <a:pt x="2019204" y="2485654"/>
                  </a:lnTo>
                  <a:lnTo>
                    <a:pt x="2035390" y="2479619"/>
                  </a:lnTo>
                  <a:lnTo>
                    <a:pt x="2051894" y="2472632"/>
                  </a:lnTo>
                  <a:lnTo>
                    <a:pt x="2067762" y="2465644"/>
                  </a:lnTo>
                  <a:lnTo>
                    <a:pt x="2083631" y="2458339"/>
                  </a:lnTo>
                  <a:lnTo>
                    <a:pt x="2099500" y="2450398"/>
                  </a:lnTo>
                  <a:lnTo>
                    <a:pt x="2114734" y="2442775"/>
                  </a:lnTo>
                  <a:lnTo>
                    <a:pt x="2129968" y="2433882"/>
                  </a:lnTo>
                  <a:lnTo>
                    <a:pt x="2144885" y="2424988"/>
                  </a:lnTo>
                  <a:lnTo>
                    <a:pt x="2159484" y="2415777"/>
                  </a:lnTo>
                  <a:lnTo>
                    <a:pt x="2174401" y="2406566"/>
                  </a:lnTo>
                  <a:lnTo>
                    <a:pt x="2188683" y="2396402"/>
                  </a:lnTo>
                  <a:lnTo>
                    <a:pt x="2202647" y="2386238"/>
                  </a:lnTo>
                  <a:lnTo>
                    <a:pt x="2215977" y="2375756"/>
                  </a:lnTo>
                  <a:lnTo>
                    <a:pt x="2229624" y="2364640"/>
                  </a:lnTo>
                  <a:lnTo>
                    <a:pt x="2242637" y="2353840"/>
                  </a:lnTo>
                  <a:lnTo>
                    <a:pt x="2255966" y="2342088"/>
                  </a:lnTo>
                  <a:lnTo>
                    <a:pt x="2268344" y="2330336"/>
                  </a:lnTo>
                  <a:lnTo>
                    <a:pt x="2280722" y="2318267"/>
                  </a:lnTo>
                  <a:lnTo>
                    <a:pt x="2292782" y="2305879"/>
                  </a:lnTo>
                  <a:lnTo>
                    <a:pt x="2304525" y="2293174"/>
                  </a:lnTo>
                  <a:lnTo>
                    <a:pt x="2315951" y="2280469"/>
                  </a:lnTo>
                  <a:lnTo>
                    <a:pt x="2327376" y="2267129"/>
                  </a:lnTo>
                  <a:lnTo>
                    <a:pt x="2338167" y="2253789"/>
                  </a:lnTo>
                  <a:lnTo>
                    <a:pt x="2348958" y="2240131"/>
                  </a:lnTo>
                  <a:lnTo>
                    <a:pt x="2359114" y="2225838"/>
                  </a:lnTo>
                  <a:lnTo>
                    <a:pt x="2368635" y="2211863"/>
                  </a:lnTo>
                  <a:lnTo>
                    <a:pt x="2378156" y="2197252"/>
                  </a:lnTo>
                  <a:lnTo>
                    <a:pt x="2387678" y="2182641"/>
                  </a:lnTo>
                  <a:lnTo>
                    <a:pt x="2396247" y="2167395"/>
                  </a:lnTo>
                  <a:lnTo>
                    <a:pt x="2404816" y="2152467"/>
                  </a:lnTo>
                  <a:lnTo>
                    <a:pt x="2412750" y="2136904"/>
                  </a:lnTo>
                  <a:lnTo>
                    <a:pt x="2420685" y="2121022"/>
                  </a:lnTo>
                  <a:lnTo>
                    <a:pt x="2428302" y="2105459"/>
                  </a:lnTo>
                  <a:lnTo>
                    <a:pt x="2434967" y="2089260"/>
                  </a:lnTo>
                  <a:lnTo>
                    <a:pt x="2441632" y="2073061"/>
                  </a:lnTo>
                  <a:lnTo>
                    <a:pt x="2447979" y="2056545"/>
                  </a:lnTo>
                  <a:lnTo>
                    <a:pt x="2453692" y="2039711"/>
                  </a:lnTo>
                  <a:lnTo>
                    <a:pt x="2459405" y="2022877"/>
                  </a:lnTo>
                  <a:lnTo>
                    <a:pt x="2464166" y="2006043"/>
                  </a:lnTo>
                  <a:lnTo>
                    <a:pt x="2469244" y="1988891"/>
                  </a:lnTo>
                  <a:lnTo>
                    <a:pt x="2473370" y="1971739"/>
                  </a:lnTo>
                  <a:lnTo>
                    <a:pt x="2477178" y="1953952"/>
                  </a:lnTo>
                  <a:lnTo>
                    <a:pt x="2480352" y="1936483"/>
                  </a:lnTo>
                  <a:lnTo>
                    <a:pt x="2483526" y="1918696"/>
                  </a:lnTo>
                  <a:lnTo>
                    <a:pt x="2486064" y="1900592"/>
                  </a:lnTo>
                  <a:lnTo>
                    <a:pt x="2487969" y="1882487"/>
                  </a:lnTo>
                  <a:lnTo>
                    <a:pt x="2489556" y="1864065"/>
                  </a:lnTo>
                  <a:lnTo>
                    <a:pt x="2490508" y="1845960"/>
                  </a:lnTo>
                  <a:lnTo>
                    <a:pt x="2491460" y="1827221"/>
                  </a:lnTo>
                  <a:lnTo>
                    <a:pt x="2491777" y="1808798"/>
                  </a:lnTo>
                  <a:lnTo>
                    <a:pt x="2491460" y="1790376"/>
                  </a:lnTo>
                  <a:lnTo>
                    <a:pt x="2490508" y="1771319"/>
                  </a:lnTo>
                  <a:lnTo>
                    <a:pt x="2489556" y="1753532"/>
                  </a:lnTo>
                  <a:lnTo>
                    <a:pt x="2487969" y="1735110"/>
                  </a:lnTo>
                  <a:lnTo>
                    <a:pt x="2486064" y="1717005"/>
                  </a:lnTo>
                  <a:lnTo>
                    <a:pt x="2483526" y="1698901"/>
                  </a:lnTo>
                  <a:lnTo>
                    <a:pt x="2480352" y="1681114"/>
                  </a:lnTo>
                  <a:lnTo>
                    <a:pt x="2477178" y="1663327"/>
                  </a:lnTo>
                  <a:lnTo>
                    <a:pt x="2473370" y="1646175"/>
                  </a:lnTo>
                  <a:lnTo>
                    <a:pt x="2469244" y="1628388"/>
                  </a:lnTo>
                  <a:lnTo>
                    <a:pt x="2464166" y="1611554"/>
                  </a:lnTo>
                  <a:lnTo>
                    <a:pt x="2459405" y="1594402"/>
                  </a:lnTo>
                  <a:lnTo>
                    <a:pt x="2453692" y="1577568"/>
                  </a:lnTo>
                  <a:lnTo>
                    <a:pt x="2447979" y="1561052"/>
                  </a:lnTo>
                  <a:lnTo>
                    <a:pt x="2441632" y="1544536"/>
                  </a:lnTo>
                  <a:lnTo>
                    <a:pt x="2434967" y="1528337"/>
                  </a:lnTo>
                  <a:lnTo>
                    <a:pt x="2428302" y="1512138"/>
                  </a:lnTo>
                  <a:lnTo>
                    <a:pt x="2420685" y="1496257"/>
                  </a:lnTo>
                  <a:lnTo>
                    <a:pt x="2412750" y="1480376"/>
                  </a:lnTo>
                  <a:lnTo>
                    <a:pt x="2404909" y="1465308"/>
                  </a:lnTo>
                  <a:lnTo>
                    <a:pt x="2396490" y="1450340"/>
                  </a:lnTo>
                  <a:lnTo>
                    <a:pt x="2387918" y="1435418"/>
                  </a:lnTo>
                  <a:lnTo>
                    <a:pt x="2378392" y="1420813"/>
                  </a:lnTo>
                  <a:lnTo>
                    <a:pt x="2368868" y="1406525"/>
                  </a:lnTo>
                  <a:lnTo>
                    <a:pt x="2359342" y="1392238"/>
                  </a:lnTo>
                  <a:lnTo>
                    <a:pt x="2349182" y="1377950"/>
                  </a:lnTo>
                  <a:lnTo>
                    <a:pt x="2338388" y="1364298"/>
                  </a:lnTo>
                  <a:lnTo>
                    <a:pt x="2327592" y="1350645"/>
                  </a:lnTo>
                  <a:lnTo>
                    <a:pt x="2316162" y="1337628"/>
                  </a:lnTo>
                  <a:lnTo>
                    <a:pt x="2304732" y="1324928"/>
                  </a:lnTo>
                  <a:lnTo>
                    <a:pt x="2292985" y="1311910"/>
                  </a:lnTo>
                  <a:lnTo>
                    <a:pt x="2280920" y="1299528"/>
                  </a:lnTo>
                  <a:lnTo>
                    <a:pt x="2268538" y="1287463"/>
                  </a:lnTo>
                  <a:lnTo>
                    <a:pt x="2256155" y="1275715"/>
                  </a:lnTo>
                  <a:lnTo>
                    <a:pt x="2242820" y="1264285"/>
                  </a:lnTo>
                  <a:lnTo>
                    <a:pt x="2229802" y="1253173"/>
                  </a:lnTo>
                  <a:lnTo>
                    <a:pt x="2216150" y="1242378"/>
                  </a:lnTo>
                  <a:lnTo>
                    <a:pt x="2202815" y="1231900"/>
                  </a:lnTo>
                  <a:lnTo>
                    <a:pt x="2188845" y="1221740"/>
                  </a:lnTo>
                  <a:lnTo>
                    <a:pt x="2174558" y="1211898"/>
                  </a:lnTo>
                  <a:lnTo>
                    <a:pt x="2159635" y="1202055"/>
                  </a:lnTo>
                  <a:lnTo>
                    <a:pt x="2145030" y="1193165"/>
                  </a:lnTo>
                  <a:lnTo>
                    <a:pt x="2130108" y="1183958"/>
                  </a:lnTo>
                  <a:lnTo>
                    <a:pt x="2114868" y="1175703"/>
                  </a:lnTo>
                  <a:lnTo>
                    <a:pt x="2099628" y="1167448"/>
                  </a:lnTo>
                  <a:lnTo>
                    <a:pt x="2083752" y="1159510"/>
                  </a:lnTo>
                  <a:lnTo>
                    <a:pt x="2067878" y="1152525"/>
                  </a:lnTo>
                  <a:lnTo>
                    <a:pt x="2052002" y="1145223"/>
                  </a:lnTo>
                  <a:lnTo>
                    <a:pt x="2035492" y="1138555"/>
                  </a:lnTo>
                  <a:lnTo>
                    <a:pt x="2019300" y="1132523"/>
                  </a:lnTo>
                  <a:lnTo>
                    <a:pt x="2002472" y="1126490"/>
                  </a:lnTo>
                  <a:lnTo>
                    <a:pt x="1985962" y="1121093"/>
                  </a:lnTo>
                  <a:lnTo>
                    <a:pt x="1969135" y="1116013"/>
                  </a:lnTo>
                  <a:lnTo>
                    <a:pt x="1951672" y="1111568"/>
                  </a:lnTo>
                  <a:lnTo>
                    <a:pt x="1934528" y="1107440"/>
                  </a:lnTo>
                  <a:lnTo>
                    <a:pt x="1916748" y="1103630"/>
                  </a:lnTo>
                  <a:lnTo>
                    <a:pt x="1898968" y="1100138"/>
                  </a:lnTo>
                  <a:lnTo>
                    <a:pt x="1881188" y="1097280"/>
                  </a:lnTo>
                  <a:lnTo>
                    <a:pt x="1863408" y="1094423"/>
                  </a:lnTo>
                  <a:lnTo>
                    <a:pt x="1845310" y="1092518"/>
                  </a:lnTo>
                  <a:lnTo>
                    <a:pt x="1827212" y="1090613"/>
                  </a:lnTo>
                  <a:lnTo>
                    <a:pt x="1808798" y="1089660"/>
                  </a:lnTo>
                  <a:lnTo>
                    <a:pt x="1790382" y="1088708"/>
                  </a:lnTo>
                  <a:lnTo>
                    <a:pt x="1771968" y="1088708"/>
                  </a:lnTo>
                  <a:lnTo>
                    <a:pt x="1752918" y="1088708"/>
                  </a:lnTo>
                  <a:close/>
                  <a:moveTo>
                    <a:pt x="1615758" y="0"/>
                  </a:moveTo>
                  <a:lnTo>
                    <a:pt x="1620520" y="0"/>
                  </a:lnTo>
                  <a:lnTo>
                    <a:pt x="1922780" y="0"/>
                  </a:lnTo>
                  <a:lnTo>
                    <a:pt x="1927225" y="0"/>
                  </a:lnTo>
                  <a:lnTo>
                    <a:pt x="1931670" y="317"/>
                  </a:lnTo>
                  <a:lnTo>
                    <a:pt x="1936115" y="952"/>
                  </a:lnTo>
                  <a:lnTo>
                    <a:pt x="1940878" y="1905"/>
                  </a:lnTo>
                  <a:lnTo>
                    <a:pt x="1949450" y="4127"/>
                  </a:lnTo>
                  <a:lnTo>
                    <a:pt x="1957705" y="6985"/>
                  </a:lnTo>
                  <a:lnTo>
                    <a:pt x="1965325" y="10795"/>
                  </a:lnTo>
                  <a:lnTo>
                    <a:pt x="1972628" y="14922"/>
                  </a:lnTo>
                  <a:lnTo>
                    <a:pt x="1979612" y="20320"/>
                  </a:lnTo>
                  <a:lnTo>
                    <a:pt x="1985962" y="26035"/>
                  </a:lnTo>
                  <a:lnTo>
                    <a:pt x="1991678" y="32385"/>
                  </a:lnTo>
                  <a:lnTo>
                    <a:pt x="1996758" y="39052"/>
                  </a:lnTo>
                  <a:lnTo>
                    <a:pt x="2001202" y="46672"/>
                  </a:lnTo>
                  <a:lnTo>
                    <a:pt x="2005012" y="54610"/>
                  </a:lnTo>
                  <a:lnTo>
                    <a:pt x="2007870" y="62230"/>
                  </a:lnTo>
                  <a:lnTo>
                    <a:pt x="2010092" y="71120"/>
                  </a:lnTo>
                  <a:lnTo>
                    <a:pt x="2010728" y="75565"/>
                  </a:lnTo>
                  <a:lnTo>
                    <a:pt x="2011362" y="80010"/>
                  </a:lnTo>
                  <a:lnTo>
                    <a:pt x="2011998" y="84455"/>
                  </a:lnTo>
                  <a:lnTo>
                    <a:pt x="2011998" y="89217"/>
                  </a:lnTo>
                  <a:lnTo>
                    <a:pt x="2011998" y="388620"/>
                  </a:lnTo>
                  <a:lnTo>
                    <a:pt x="2038350" y="393065"/>
                  </a:lnTo>
                  <a:lnTo>
                    <a:pt x="2064702" y="398462"/>
                  </a:lnTo>
                  <a:lnTo>
                    <a:pt x="2091055" y="404177"/>
                  </a:lnTo>
                  <a:lnTo>
                    <a:pt x="2116772" y="410210"/>
                  </a:lnTo>
                  <a:lnTo>
                    <a:pt x="2142490" y="416877"/>
                  </a:lnTo>
                  <a:lnTo>
                    <a:pt x="2167890" y="423545"/>
                  </a:lnTo>
                  <a:lnTo>
                    <a:pt x="2193608" y="431165"/>
                  </a:lnTo>
                  <a:lnTo>
                    <a:pt x="2218690" y="439102"/>
                  </a:lnTo>
                  <a:lnTo>
                    <a:pt x="2243772" y="447675"/>
                  </a:lnTo>
                  <a:lnTo>
                    <a:pt x="2268538" y="456247"/>
                  </a:lnTo>
                  <a:lnTo>
                    <a:pt x="2292985" y="465772"/>
                  </a:lnTo>
                  <a:lnTo>
                    <a:pt x="2317432" y="475615"/>
                  </a:lnTo>
                  <a:lnTo>
                    <a:pt x="2341562" y="485457"/>
                  </a:lnTo>
                  <a:lnTo>
                    <a:pt x="2365692" y="496252"/>
                  </a:lnTo>
                  <a:lnTo>
                    <a:pt x="2388870" y="507047"/>
                  </a:lnTo>
                  <a:lnTo>
                    <a:pt x="2412682" y="518477"/>
                  </a:lnTo>
                  <a:lnTo>
                    <a:pt x="2588260" y="276542"/>
                  </a:lnTo>
                  <a:lnTo>
                    <a:pt x="2591435" y="272732"/>
                  </a:lnTo>
                  <a:lnTo>
                    <a:pt x="2593975" y="269240"/>
                  </a:lnTo>
                  <a:lnTo>
                    <a:pt x="2597468" y="266065"/>
                  </a:lnTo>
                  <a:lnTo>
                    <a:pt x="2600325" y="262890"/>
                  </a:lnTo>
                  <a:lnTo>
                    <a:pt x="2606992" y="257175"/>
                  </a:lnTo>
                  <a:lnTo>
                    <a:pt x="2614295" y="252412"/>
                  </a:lnTo>
                  <a:lnTo>
                    <a:pt x="2621915" y="248602"/>
                  </a:lnTo>
                  <a:lnTo>
                    <a:pt x="2629852" y="245110"/>
                  </a:lnTo>
                  <a:lnTo>
                    <a:pt x="2638108" y="242570"/>
                  </a:lnTo>
                  <a:lnTo>
                    <a:pt x="2646362" y="240665"/>
                  </a:lnTo>
                  <a:lnTo>
                    <a:pt x="2654935" y="240030"/>
                  </a:lnTo>
                  <a:lnTo>
                    <a:pt x="2663508" y="240030"/>
                  </a:lnTo>
                  <a:lnTo>
                    <a:pt x="2671762" y="240665"/>
                  </a:lnTo>
                  <a:lnTo>
                    <a:pt x="2680652" y="242252"/>
                  </a:lnTo>
                  <a:lnTo>
                    <a:pt x="2688908" y="244475"/>
                  </a:lnTo>
                  <a:lnTo>
                    <a:pt x="2697162" y="247967"/>
                  </a:lnTo>
                  <a:lnTo>
                    <a:pt x="2705100" y="251777"/>
                  </a:lnTo>
                  <a:lnTo>
                    <a:pt x="2709228" y="254317"/>
                  </a:lnTo>
                  <a:lnTo>
                    <a:pt x="2712720" y="256857"/>
                  </a:lnTo>
                  <a:lnTo>
                    <a:pt x="2957512" y="434022"/>
                  </a:lnTo>
                  <a:lnTo>
                    <a:pt x="2960688" y="437197"/>
                  </a:lnTo>
                  <a:lnTo>
                    <a:pt x="2964498" y="439737"/>
                  </a:lnTo>
                  <a:lnTo>
                    <a:pt x="2967672" y="443230"/>
                  </a:lnTo>
                  <a:lnTo>
                    <a:pt x="2970848" y="446087"/>
                  </a:lnTo>
                  <a:lnTo>
                    <a:pt x="2976245" y="453072"/>
                  </a:lnTo>
                  <a:lnTo>
                    <a:pt x="2981008" y="460375"/>
                  </a:lnTo>
                  <a:lnTo>
                    <a:pt x="2985452" y="467995"/>
                  </a:lnTo>
                  <a:lnTo>
                    <a:pt x="2988628" y="475932"/>
                  </a:lnTo>
                  <a:lnTo>
                    <a:pt x="2991168" y="484187"/>
                  </a:lnTo>
                  <a:lnTo>
                    <a:pt x="2992755" y="492442"/>
                  </a:lnTo>
                  <a:lnTo>
                    <a:pt x="2994025" y="501015"/>
                  </a:lnTo>
                  <a:lnTo>
                    <a:pt x="2994025" y="509270"/>
                  </a:lnTo>
                  <a:lnTo>
                    <a:pt x="2993072" y="518160"/>
                  </a:lnTo>
                  <a:lnTo>
                    <a:pt x="2991802" y="526732"/>
                  </a:lnTo>
                  <a:lnTo>
                    <a:pt x="2988945" y="534987"/>
                  </a:lnTo>
                  <a:lnTo>
                    <a:pt x="2986088" y="543242"/>
                  </a:lnTo>
                  <a:lnTo>
                    <a:pt x="2981960" y="551180"/>
                  </a:lnTo>
                  <a:lnTo>
                    <a:pt x="2979738" y="554990"/>
                  </a:lnTo>
                  <a:lnTo>
                    <a:pt x="2976880" y="558800"/>
                  </a:lnTo>
                  <a:lnTo>
                    <a:pt x="2800985" y="801052"/>
                  </a:lnTo>
                  <a:lnTo>
                    <a:pt x="2819082" y="819785"/>
                  </a:lnTo>
                  <a:lnTo>
                    <a:pt x="2837180" y="839470"/>
                  </a:lnTo>
                  <a:lnTo>
                    <a:pt x="2854642" y="858837"/>
                  </a:lnTo>
                  <a:lnTo>
                    <a:pt x="2871788" y="878840"/>
                  </a:lnTo>
                  <a:lnTo>
                    <a:pt x="2888615" y="899160"/>
                  </a:lnTo>
                  <a:lnTo>
                    <a:pt x="2905125" y="919797"/>
                  </a:lnTo>
                  <a:lnTo>
                    <a:pt x="2921318" y="940752"/>
                  </a:lnTo>
                  <a:lnTo>
                    <a:pt x="2937192" y="962025"/>
                  </a:lnTo>
                  <a:lnTo>
                    <a:pt x="2952432" y="983615"/>
                  </a:lnTo>
                  <a:lnTo>
                    <a:pt x="2967672" y="1005205"/>
                  </a:lnTo>
                  <a:lnTo>
                    <a:pt x="2981960" y="1027113"/>
                  </a:lnTo>
                  <a:lnTo>
                    <a:pt x="2996248" y="1049655"/>
                  </a:lnTo>
                  <a:lnTo>
                    <a:pt x="3010218" y="1072198"/>
                  </a:lnTo>
                  <a:lnTo>
                    <a:pt x="3023235" y="1095375"/>
                  </a:lnTo>
                  <a:lnTo>
                    <a:pt x="3036570" y="1118553"/>
                  </a:lnTo>
                  <a:lnTo>
                    <a:pt x="3048952" y="1142048"/>
                  </a:lnTo>
                  <a:lnTo>
                    <a:pt x="3333115" y="1049338"/>
                  </a:lnTo>
                  <a:lnTo>
                    <a:pt x="3337560" y="1048068"/>
                  </a:lnTo>
                  <a:lnTo>
                    <a:pt x="3342005" y="1047115"/>
                  </a:lnTo>
                  <a:lnTo>
                    <a:pt x="3346450" y="1046480"/>
                  </a:lnTo>
                  <a:lnTo>
                    <a:pt x="3350578" y="1045528"/>
                  </a:lnTo>
                  <a:lnTo>
                    <a:pt x="3359785" y="1044893"/>
                  </a:lnTo>
                  <a:lnTo>
                    <a:pt x="3368358" y="1045210"/>
                  </a:lnTo>
                  <a:lnTo>
                    <a:pt x="3376930" y="1046480"/>
                  </a:lnTo>
                  <a:lnTo>
                    <a:pt x="3385185" y="1048068"/>
                  </a:lnTo>
                  <a:lnTo>
                    <a:pt x="3393440" y="1051243"/>
                  </a:lnTo>
                  <a:lnTo>
                    <a:pt x="3401060" y="1054735"/>
                  </a:lnTo>
                  <a:lnTo>
                    <a:pt x="3408680" y="1058863"/>
                  </a:lnTo>
                  <a:lnTo>
                    <a:pt x="3415665" y="1063625"/>
                  </a:lnTo>
                  <a:lnTo>
                    <a:pt x="3422015" y="1069340"/>
                  </a:lnTo>
                  <a:lnTo>
                    <a:pt x="3428048" y="1075690"/>
                  </a:lnTo>
                  <a:lnTo>
                    <a:pt x="3433445" y="1082358"/>
                  </a:lnTo>
                  <a:lnTo>
                    <a:pt x="3438208" y="1089978"/>
                  </a:lnTo>
                  <a:lnTo>
                    <a:pt x="3442335" y="1097915"/>
                  </a:lnTo>
                  <a:lnTo>
                    <a:pt x="3443922" y="1102043"/>
                  </a:lnTo>
                  <a:lnTo>
                    <a:pt x="3445510" y="1106488"/>
                  </a:lnTo>
                  <a:lnTo>
                    <a:pt x="3538855" y="1393508"/>
                  </a:lnTo>
                  <a:lnTo>
                    <a:pt x="3539808" y="1397635"/>
                  </a:lnTo>
                  <a:lnTo>
                    <a:pt x="3541078" y="1402398"/>
                  </a:lnTo>
                  <a:lnTo>
                    <a:pt x="3542030" y="1406843"/>
                  </a:lnTo>
                  <a:lnTo>
                    <a:pt x="3542665" y="1411288"/>
                  </a:lnTo>
                  <a:lnTo>
                    <a:pt x="3543300" y="1419860"/>
                  </a:lnTo>
                  <a:lnTo>
                    <a:pt x="3542982" y="1428750"/>
                  </a:lnTo>
                  <a:lnTo>
                    <a:pt x="3541712" y="1437323"/>
                  </a:lnTo>
                  <a:lnTo>
                    <a:pt x="3539808" y="1445578"/>
                  </a:lnTo>
                  <a:lnTo>
                    <a:pt x="3537268" y="1453833"/>
                  </a:lnTo>
                  <a:lnTo>
                    <a:pt x="3533458" y="1461453"/>
                  </a:lnTo>
                  <a:lnTo>
                    <a:pt x="3529330" y="1468755"/>
                  </a:lnTo>
                  <a:lnTo>
                    <a:pt x="3524568" y="1476058"/>
                  </a:lnTo>
                  <a:lnTo>
                    <a:pt x="3518852" y="1482408"/>
                  </a:lnTo>
                  <a:lnTo>
                    <a:pt x="3512502" y="1488440"/>
                  </a:lnTo>
                  <a:lnTo>
                    <a:pt x="3505518" y="1494155"/>
                  </a:lnTo>
                  <a:lnTo>
                    <a:pt x="3498215" y="1498600"/>
                  </a:lnTo>
                  <a:lnTo>
                    <a:pt x="3490278" y="1502728"/>
                  </a:lnTo>
                  <a:lnTo>
                    <a:pt x="3486150" y="1504633"/>
                  </a:lnTo>
                  <a:lnTo>
                    <a:pt x="3481705" y="1506220"/>
                  </a:lnTo>
                  <a:lnTo>
                    <a:pt x="3197225" y="1598295"/>
                  </a:lnTo>
                  <a:lnTo>
                    <a:pt x="3200400" y="1624330"/>
                  </a:lnTo>
                  <a:lnTo>
                    <a:pt x="3203892" y="1650365"/>
                  </a:lnTo>
                  <a:lnTo>
                    <a:pt x="3206115" y="1676718"/>
                  </a:lnTo>
                  <a:lnTo>
                    <a:pt x="3208338" y="1703070"/>
                  </a:lnTo>
                  <a:lnTo>
                    <a:pt x="3210242" y="1729423"/>
                  </a:lnTo>
                  <a:lnTo>
                    <a:pt x="3211512" y="1755775"/>
                  </a:lnTo>
                  <a:lnTo>
                    <a:pt x="3212148" y="1782445"/>
                  </a:lnTo>
                  <a:lnTo>
                    <a:pt x="3212465" y="1809115"/>
                  </a:lnTo>
                  <a:lnTo>
                    <a:pt x="3212148" y="1835785"/>
                  </a:lnTo>
                  <a:lnTo>
                    <a:pt x="3211512" y="1862455"/>
                  </a:lnTo>
                  <a:lnTo>
                    <a:pt x="3210242" y="1889125"/>
                  </a:lnTo>
                  <a:lnTo>
                    <a:pt x="3208338" y="1915478"/>
                  </a:lnTo>
                  <a:lnTo>
                    <a:pt x="3206115" y="1941830"/>
                  </a:lnTo>
                  <a:lnTo>
                    <a:pt x="3203892" y="1967865"/>
                  </a:lnTo>
                  <a:lnTo>
                    <a:pt x="3200400" y="1993900"/>
                  </a:lnTo>
                  <a:lnTo>
                    <a:pt x="3197225" y="2019618"/>
                  </a:lnTo>
                  <a:lnTo>
                    <a:pt x="3481705" y="2112328"/>
                  </a:lnTo>
                  <a:lnTo>
                    <a:pt x="3486150" y="2113915"/>
                  </a:lnTo>
                  <a:lnTo>
                    <a:pt x="3490278" y="2115820"/>
                  </a:lnTo>
                  <a:lnTo>
                    <a:pt x="3498215" y="2119630"/>
                  </a:lnTo>
                  <a:lnTo>
                    <a:pt x="3505518" y="2124393"/>
                  </a:lnTo>
                  <a:lnTo>
                    <a:pt x="3512502" y="2129790"/>
                  </a:lnTo>
                  <a:lnTo>
                    <a:pt x="3518852" y="2135505"/>
                  </a:lnTo>
                  <a:lnTo>
                    <a:pt x="3524568" y="2142173"/>
                  </a:lnTo>
                  <a:lnTo>
                    <a:pt x="3529330" y="2149158"/>
                  </a:lnTo>
                  <a:lnTo>
                    <a:pt x="3533458" y="2156778"/>
                  </a:lnTo>
                  <a:lnTo>
                    <a:pt x="3537268" y="2164398"/>
                  </a:lnTo>
                  <a:lnTo>
                    <a:pt x="3539808" y="2172653"/>
                  </a:lnTo>
                  <a:lnTo>
                    <a:pt x="3541712" y="2180908"/>
                  </a:lnTo>
                  <a:lnTo>
                    <a:pt x="3542982" y="2189480"/>
                  </a:lnTo>
                  <a:lnTo>
                    <a:pt x="3543300" y="2198053"/>
                  </a:lnTo>
                  <a:lnTo>
                    <a:pt x="3542665" y="2206625"/>
                  </a:lnTo>
                  <a:lnTo>
                    <a:pt x="3542030" y="2211388"/>
                  </a:lnTo>
                  <a:lnTo>
                    <a:pt x="3541078" y="2215833"/>
                  </a:lnTo>
                  <a:lnTo>
                    <a:pt x="3539808" y="2220278"/>
                  </a:lnTo>
                  <a:lnTo>
                    <a:pt x="3538855" y="2224405"/>
                  </a:lnTo>
                  <a:lnTo>
                    <a:pt x="3445510" y="2512060"/>
                  </a:lnTo>
                  <a:lnTo>
                    <a:pt x="3443922" y="2516188"/>
                  </a:lnTo>
                  <a:lnTo>
                    <a:pt x="3442335" y="2520315"/>
                  </a:lnTo>
                  <a:lnTo>
                    <a:pt x="3438208" y="2528253"/>
                  </a:lnTo>
                  <a:lnTo>
                    <a:pt x="3433445" y="2535555"/>
                  </a:lnTo>
                  <a:lnTo>
                    <a:pt x="3428048" y="2542540"/>
                  </a:lnTo>
                  <a:lnTo>
                    <a:pt x="3422015" y="2548890"/>
                  </a:lnTo>
                  <a:lnTo>
                    <a:pt x="3415665" y="2554605"/>
                  </a:lnTo>
                  <a:lnTo>
                    <a:pt x="3408680" y="2559368"/>
                  </a:lnTo>
                  <a:lnTo>
                    <a:pt x="3401060" y="2563495"/>
                  </a:lnTo>
                  <a:lnTo>
                    <a:pt x="3393440" y="2567305"/>
                  </a:lnTo>
                  <a:lnTo>
                    <a:pt x="3385185" y="2569845"/>
                  </a:lnTo>
                  <a:lnTo>
                    <a:pt x="3376930" y="2571750"/>
                  </a:lnTo>
                  <a:lnTo>
                    <a:pt x="3368358" y="2573020"/>
                  </a:lnTo>
                  <a:lnTo>
                    <a:pt x="3359785" y="2573338"/>
                  </a:lnTo>
                  <a:lnTo>
                    <a:pt x="3350578" y="2573020"/>
                  </a:lnTo>
                  <a:lnTo>
                    <a:pt x="3346450" y="2572068"/>
                  </a:lnTo>
                  <a:lnTo>
                    <a:pt x="3342005" y="2571433"/>
                  </a:lnTo>
                  <a:lnTo>
                    <a:pt x="3337560" y="2570163"/>
                  </a:lnTo>
                  <a:lnTo>
                    <a:pt x="3333115" y="2568893"/>
                  </a:lnTo>
                  <a:lnTo>
                    <a:pt x="3048952" y="2476500"/>
                  </a:lnTo>
                  <a:lnTo>
                    <a:pt x="3035935" y="2499995"/>
                  </a:lnTo>
                  <a:lnTo>
                    <a:pt x="3023235" y="2523173"/>
                  </a:lnTo>
                  <a:lnTo>
                    <a:pt x="3009900" y="2546033"/>
                  </a:lnTo>
                  <a:lnTo>
                    <a:pt x="2996248" y="2568893"/>
                  </a:lnTo>
                  <a:lnTo>
                    <a:pt x="2981960" y="2590800"/>
                  </a:lnTo>
                  <a:lnTo>
                    <a:pt x="2967355" y="2613025"/>
                  </a:lnTo>
                  <a:lnTo>
                    <a:pt x="2952115" y="2634933"/>
                  </a:lnTo>
                  <a:lnTo>
                    <a:pt x="2936875" y="2656523"/>
                  </a:lnTo>
                  <a:lnTo>
                    <a:pt x="2921318" y="2677478"/>
                  </a:lnTo>
                  <a:lnTo>
                    <a:pt x="2905125" y="2698115"/>
                  </a:lnTo>
                  <a:lnTo>
                    <a:pt x="2888615" y="2718753"/>
                  </a:lnTo>
                  <a:lnTo>
                    <a:pt x="2871788" y="2739073"/>
                  </a:lnTo>
                  <a:lnTo>
                    <a:pt x="2854325" y="2759076"/>
                  </a:lnTo>
                  <a:lnTo>
                    <a:pt x="2837180" y="2778761"/>
                  </a:lnTo>
                  <a:lnTo>
                    <a:pt x="2819082" y="2797811"/>
                  </a:lnTo>
                  <a:lnTo>
                    <a:pt x="2800985" y="2817178"/>
                  </a:lnTo>
                  <a:lnTo>
                    <a:pt x="2976880" y="3059431"/>
                  </a:lnTo>
                  <a:lnTo>
                    <a:pt x="2979738" y="3063241"/>
                  </a:lnTo>
                  <a:lnTo>
                    <a:pt x="2981960" y="3067368"/>
                  </a:lnTo>
                  <a:lnTo>
                    <a:pt x="2986088" y="3075306"/>
                  </a:lnTo>
                  <a:lnTo>
                    <a:pt x="2988945" y="3083243"/>
                  </a:lnTo>
                  <a:lnTo>
                    <a:pt x="2991802" y="3091816"/>
                  </a:lnTo>
                  <a:lnTo>
                    <a:pt x="2993072" y="3100071"/>
                  </a:lnTo>
                  <a:lnTo>
                    <a:pt x="2994025" y="3108643"/>
                  </a:lnTo>
                  <a:lnTo>
                    <a:pt x="2994025" y="3117216"/>
                  </a:lnTo>
                  <a:lnTo>
                    <a:pt x="2992755" y="3125788"/>
                  </a:lnTo>
                  <a:lnTo>
                    <a:pt x="2991168" y="3134043"/>
                  </a:lnTo>
                  <a:lnTo>
                    <a:pt x="2988628" y="3142298"/>
                  </a:lnTo>
                  <a:lnTo>
                    <a:pt x="2985770" y="3150236"/>
                  </a:lnTo>
                  <a:lnTo>
                    <a:pt x="2981642" y="3157538"/>
                  </a:lnTo>
                  <a:lnTo>
                    <a:pt x="2976562" y="3165158"/>
                  </a:lnTo>
                  <a:lnTo>
                    <a:pt x="2970848" y="3171826"/>
                  </a:lnTo>
                  <a:lnTo>
                    <a:pt x="2967990" y="3175001"/>
                  </a:lnTo>
                  <a:lnTo>
                    <a:pt x="2964498" y="3177858"/>
                  </a:lnTo>
                  <a:lnTo>
                    <a:pt x="2961322" y="3181033"/>
                  </a:lnTo>
                  <a:lnTo>
                    <a:pt x="2957512" y="3183573"/>
                  </a:lnTo>
                  <a:lnTo>
                    <a:pt x="2712720" y="3361056"/>
                  </a:lnTo>
                  <a:lnTo>
                    <a:pt x="2709228" y="3363913"/>
                  </a:lnTo>
                  <a:lnTo>
                    <a:pt x="2705100" y="3366453"/>
                  </a:lnTo>
                  <a:lnTo>
                    <a:pt x="2697162" y="3370581"/>
                  </a:lnTo>
                  <a:lnTo>
                    <a:pt x="2688908" y="3373756"/>
                  </a:lnTo>
                  <a:lnTo>
                    <a:pt x="2680652" y="3376296"/>
                  </a:lnTo>
                  <a:lnTo>
                    <a:pt x="2671762" y="3377883"/>
                  </a:lnTo>
                  <a:lnTo>
                    <a:pt x="2663508" y="3378518"/>
                  </a:lnTo>
                  <a:lnTo>
                    <a:pt x="2654935" y="3378518"/>
                  </a:lnTo>
                  <a:lnTo>
                    <a:pt x="2646362" y="3377248"/>
                  </a:lnTo>
                  <a:lnTo>
                    <a:pt x="2638108" y="3375978"/>
                  </a:lnTo>
                  <a:lnTo>
                    <a:pt x="2629852" y="3373121"/>
                  </a:lnTo>
                  <a:lnTo>
                    <a:pt x="2621915" y="3369946"/>
                  </a:lnTo>
                  <a:lnTo>
                    <a:pt x="2614295" y="3365818"/>
                  </a:lnTo>
                  <a:lnTo>
                    <a:pt x="2606992" y="3360738"/>
                  </a:lnTo>
                  <a:lnTo>
                    <a:pt x="2600325" y="3355023"/>
                  </a:lnTo>
                  <a:lnTo>
                    <a:pt x="2597468" y="3352166"/>
                  </a:lnTo>
                  <a:lnTo>
                    <a:pt x="2593975" y="3348673"/>
                  </a:lnTo>
                  <a:lnTo>
                    <a:pt x="2591435" y="3345498"/>
                  </a:lnTo>
                  <a:lnTo>
                    <a:pt x="2588260" y="3341688"/>
                  </a:lnTo>
                  <a:lnTo>
                    <a:pt x="2412682" y="3099753"/>
                  </a:lnTo>
                  <a:lnTo>
                    <a:pt x="2388870" y="3110866"/>
                  </a:lnTo>
                  <a:lnTo>
                    <a:pt x="2365692" y="3122296"/>
                  </a:lnTo>
                  <a:lnTo>
                    <a:pt x="2341562" y="3132773"/>
                  </a:lnTo>
                  <a:lnTo>
                    <a:pt x="2317432" y="3142933"/>
                  </a:lnTo>
                  <a:lnTo>
                    <a:pt x="2292985" y="3152776"/>
                  </a:lnTo>
                  <a:lnTo>
                    <a:pt x="2268538" y="3161666"/>
                  </a:lnTo>
                  <a:lnTo>
                    <a:pt x="2243772" y="3170873"/>
                  </a:lnTo>
                  <a:lnTo>
                    <a:pt x="2218690" y="3179128"/>
                  </a:lnTo>
                  <a:lnTo>
                    <a:pt x="2193608" y="3187066"/>
                  </a:lnTo>
                  <a:lnTo>
                    <a:pt x="2167890" y="3194368"/>
                  </a:lnTo>
                  <a:lnTo>
                    <a:pt x="2142490" y="3201671"/>
                  </a:lnTo>
                  <a:lnTo>
                    <a:pt x="2116772" y="3208021"/>
                  </a:lnTo>
                  <a:lnTo>
                    <a:pt x="2091055" y="3214371"/>
                  </a:lnTo>
                  <a:lnTo>
                    <a:pt x="2064702" y="3220086"/>
                  </a:lnTo>
                  <a:lnTo>
                    <a:pt x="2038350" y="3225483"/>
                  </a:lnTo>
                  <a:lnTo>
                    <a:pt x="2011998" y="3229928"/>
                  </a:lnTo>
                  <a:lnTo>
                    <a:pt x="2011998" y="3529013"/>
                  </a:lnTo>
                  <a:lnTo>
                    <a:pt x="2011998" y="3533458"/>
                  </a:lnTo>
                  <a:lnTo>
                    <a:pt x="2011362" y="3537903"/>
                  </a:lnTo>
                  <a:lnTo>
                    <a:pt x="2010728" y="3542666"/>
                  </a:lnTo>
                  <a:lnTo>
                    <a:pt x="2010092" y="3547111"/>
                  </a:lnTo>
                  <a:lnTo>
                    <a:pt x="2007870" y="3555366"/>
                  </a:lnTo>
                  <a:lnTo>
                    <a:pt x="2005012" y="3563621"/>
                  </a:lnTo>
                  <a:lnTo>
                    <a:pt x="2001202" y="3571558"/>
                  </a:lnTo>
                  <a:lnTo>
                    <a:pt x="1996758" y="3578543"/>
                  </a:lnTo>
                  <a:lnTo>
                    <a:pt x="1991678" y="3585846"/>
                  </a:lnTo>
                  <a:lnTo>
                    <a:pt x="1985962" y="3591878"/>
                  </a:lnTo>
                  <a:lnTo>
                    <a:pt x="1979612" y="3597911"/>
                  </a:lnTo>
                  <a:lnTo>
                    <a:pt x="1972628" y="3602673"/>
                  </a:lnTo>
                  <a:lnTo>
                    <a:pt x="1965325" y="3607118"/>
                  </a:lnTo>
                  <a:lnTo>
                    <a:pt x="1957705" y="3610928"/>
                  </a:lnTo>
                  <a:lnTo>
                    <a:pt x="1949450" y="3614103"/>
                  </a:lnTo>
                  <a:lnTo>
                    <a:pt x="1940878" y="3616326"/>
                  </a:lnTo>
                  <a:lnTo>
                    <a:pt x="1931670" y="3617278"/>
                  </a:lnTo>
                  <a:lnTo>
                    <a:pt x="1927225" y="3617913"/>
                  </a:lnTo>
                  <a:lnTo>
                    <a:pt x="1922780" y="3617913"/>
                  </a:lnTo>
                  <a:lnTo>
                    <a:pt x="1620520" y="3617913"/>
                  </a:lnTo>
                  <a:lnTo>
                    <a:pt x="1615758" y="3617913"/>
                  </a:lnTo>
                  <a:lnTo>
                    <a:pt x="1611630" y="3617278"/>
                  </a:lnTo>
                  <a:lnTo>
                    <a:pt x="1602422" y="3616326"/>
                  </a:lnTo>
                  <a:lnTo>
                    <a:pt x="1594168" y="3614103"/>
                  </a:lnTo>
                  <a:lnTo>
                    <a:pt x="1585912" y="3610928"/>
                  </a:lnTo>
                  <a:lnTo>
                    <a:pt x="1577975" y="3607118"/>
                  </a:lnTo>
                  <a:lnTo>
                    <a:pt x="1570990" y="3602673"/>
                  </a:lnTo>
                  <a:lnTo>
                    <a:pt x="1563688" y="3597911"/>
                  </a:lnTo>
                  <a:lnTo>
                    <a:pt x="1557655" y="3591878"/>
                  </a:lnTo>
                  <a:lnTo>
                    <a:pt x="1551622" y="3585846"/>
                  </a:lnTo>
                  <a:lnTo>
                    <a:pt x="1546860" y="3578543"/>
                  </a:lnTo>
                  <a:lnTo>
                    <a:pt x="1542415" y="3571558"/>
                  </a:lnTo>
                  <a:lnTo>
                    <a:pt x="1538605" y="3563621"/>
                  </a:lnTo>
                  <a:lnTo>
                    <a:pt x="1535430" y="3555366"/>
                  </a:lnTo>
                  <a:lnTo>
                    <a:pt x="1533208" y="3547111"/>
                  </a:lnTo>
                  <a:lnTo>
                    <a:pt x="1532572" y="3542666"/>
                  </a:lnTo>
                  <a:lnTo>
                    <a:pt x="1531620" y="3537903"/>
                  </a:lnTo>
                  <a:lnTo>
                    <a:pt x="1531302" y="3533458"/>
                  </a:lnTo>
                  <a:lnTo>
                    <a:pt x="1531302" y="3529013"/>
                  </a:lnTo>
                  <a:lnTo>
                    <a:pt x="1531302" y="3229928"/>
                  </a:lnTo>
                  <a:lnTo>
                    <a:pt x="1504950" y="3225483"/>
                  </a:lnTo>
                  <a:lnTo>
                    <a:pt x="1478598" y="3220086"/>
                  </a:lnTo>
                  <a:lnTo>
                    <a:pt x="1452245" y="3214371"/>
                  </a:lnTo>
                  <a:lnTo>
                    <a:pt x="1426845" y="3208021"/>
                  </a:lnTo>
                  <a:lnTo>
                    <a:pt x="1400810" y="3201671"/>
                  </a:lnTo>
                  <a:lnTo>
                    <a:pt x="1375092" y="3194368"/>
                  </a:lnTo>
                  <a:lnTo>
                    <a:pt x="1350010" y="3187066"/>
                  </a:lnTo>
                  <a:lnTo>
                    <a:pt x="1324928" y="3179128"/>
                  </a:lnTo>
                  <a:lnTo>
                    <a:pt x="1299528" y="3170873"/>
                  </a:lnTo>
                  <a:lnTo>
                    <a:pt x="1274762" y="3161666"/>
                  </a:lnTo>
                  <a:lnTo>
                    <a:pt x="1250315" y="3152776"/>
                  </a:lnTo>
                  <a:lnTo>
                    <a:pt x="1225868" y="3142933"/>
                  </a:lnTo>
                  <a:lnTo>
                    <a:pt x="1201738" y="3132773"/>
                  </a:lnTo>
                  <a:lnTo>
                    <a:pt x="1177925" y="3122296"/>
                  </a:lnTo>
                  <a:lnTo>
                    <a:pt x="1154430" y="3110866"/>
                  </a:lnTo>
                  <a:lnTo>
                    <a:pt x="1130618" y="3099753"/>
                  </a:lnTo>
                  <a:lnTo>
                    <a:pt x="955040" y="3342006"/>
                  </a:lnTo>
                  <a:lnTo>
                    <a:pt x="952182" y="3345816"/>
                  </a:lnTo>
                  <a:lnTo>
                    <a:pt x="949325" y="3349308"/>
                  </a:lnTo>
                  <a:lnTo>
                    <a:pt x="946150" y="3352483"/>
                  </a:lnTo>
                  <a:lnTo>
                    <a:pt x="942975" y="3355658"/>
                  </a:lnTo>
                  <a:lnTo>
                    <a:pt x="935990" y="3361056"/>
                  </a:lnTo>
                  <a:lnTo>
                    <a:pt x="929005" y="3366136"/>
                  </a:lnTo>
                  <a:lnTo>
                    <a:pt x="921385" y="3369946"/>
                  </a:lnTo>
                  <a:lnTo>
                    <a:pt x="913448" y="3373121"/>
                  </a:lnTo>
                  <a:lnTo>
                    <a:pt x="905192" y="3375978"/>
                  </a:lnTo>
                  <a:lnTo>
                    <a:pt x="896938" y="3377248"/>
                  </a:lnTo>
                  <a:lnTo>
                    <a:pt x="888365" y="3378518"/>
                  </a:lnTo>
                  <a:lnTo>
                    <a:pt x="879792" y="3378518"/>
                  </a:lnTo>
                  <a:lnTo>
                    <a:pt x="870902" y="3377883"/>
                  </a:lnTo>
                  <a:lnTo>
                    <a:pt x="862648" y="3376296"/>
                  </a:lnTo>
                  <a:lnTo>
                    <a:pt x="854075" y="3373756"/>
                  </a:lnTo>
                  <a:lnTo>
                    <a:pt x="846138" y="3370581"/>
                  </a:lnTo>
                  <a:lnTo>
                    <a:pt x="837882" y="3366453"/>
                  </a:lnTo>
                  <a:lnTo>
                    <a:pt x="834072" y="3363913"/>
                  </a:lnTo>
                  <a:lnTo>
                    <a:pt x="830262" y="3361056"/>
                  </a:lnTo>
                  <a:lnTo>
                    <a:pt x="586105" y="3183573"/>
                  </a:lnTo>
                  <a:lnTo>
                    <a:pt x="582930" y="3181033"/>
                  </a:lnTo>
                  <a:lnTo>
                    <a:pt x="579438" y="3177858"/>
                  </a:lnTo>
                  <a:lnTo>
                    <a:pt x="575945" y="3175001"/>
                  </a:lnTo>
                  <a:lnTo>
                    <a:pt x="573088" y="3171826"/>
                  </a:lnTo>
                  <a:lnTo>
                    <a:pt x="567372" y="3165158"/>
                  </a:lnTo>
                  <a:lnTo>
                    <a:pt x="562610" y="3157538"/>
                  </a:lnTo>
                  <a:lnTo>
                    <a:pt x="558482" y="3150236"/>
                  </a:lnTo>
                  <a:lnTo>
                    <a:pt x="554990" y="3142298"/>
                  </a:lnTo>
                  <a:lnTo>
                    <a:pt x="552450" y="3134043"/>
                  </a:lnTo>
                  <a:lnTo>
                    <a:pt x="550862" y="3125788"/>
                  </a:lnTo>
                  <a:lnTo>
                    <a:pt x="549592" y="3117216"/>
                  </a:lnTo>
                  <a:lnTo>
                    <a:pt x="549592" y="3108643"/>
                  </a:lnTo>
                  <a:lnTo>
                    <a:pt x="550545" y="3100071"/>
                  </a:lnTo>
                  <a:lnTo>
                    <a:pt x="551815" y="3091816"/>
                  </a:lnTo>
                  <a:lnTo>
                    <a:pt x="554355" y="3083243"/>
                  </a:lnTo>
                  <a:lnTo>
                    <a:pt x="557530" y="3075306"/>
                  </a:lnTo>
                  <a:lnTo>
                    <a:pt x="559435" y="3071178"/>
                  </a:lnTo>
                  <a:lnTo>
                    <a:pt x="561340" y="3067368"/>
                  </a:lnTo>
                  <a:lnTo>
                    <a:pt x="563880" y="3063241"/>
                  </a:lnTo>
                  <a:lnTo>
                    <a:pt x="566738" y="3059431"/>
                  </a:lnTo>
                  <a:lnTo>
                    <a:pt x="742632" y="2817178"/>
                  </a:lnTo>
                  <a:lnTo>
                    <a:pt x="724218" y="2797811"/>
                  </a:lnTo>
                  <a:lnTo>
                    <a:pt x="706755" y="2778761"/>
                  </a:lnTo>
                  <a:lnTo>
                    <a:pt x="688975" y="2759076"/>
                  </a:lnTo>
                  <a:lnTo>
                    <a:pt x="671512" y="2739073"/>
                  </a:lnTo>
                  <a:lnTo>
                    <a:pt x="655002" y="2718753"/>
                  </a:lnTo>
                  <a:lnTo>
                    <a:pt x="638492" y="2698115"/>
                  </a:lnTo>
                  <a:lnTo>
                    <a:pt x="622300" y="2677478"/>
                  </a:lnTo>
                  <a:lnTo>
                    <a:pt x="606425" y="2656523"/>
                  </a:lnTo>
                  <a:lnTo>
                    <a:pt x="591185" y="2634933"/>
                  </a:lnTo>
                  <a:lnTo>
                    <a:pt x="576580" y="2613025"/>
                  </a:lnTo>
                  <a:lnTo>
                    <a:pt x="561658" y="2590800"/>
                  </a:lnTo>
                  <a:lnTo>
                    <a:pt x="547370" y="2568893"/>
                  </a:lnTo>
                  <a:lnTo>
                    <a:pt x="534035" y="2546033"/>
                  </a:lnTo>
                  <a:lnTo>
                    <a:pt x="520382" y="2523173"/>
                  </a:lnTo>
                  <a:lnTo>
                    <a:pt x="507682" y="2499995"/>
                  </a:lnTo>
                  <a:lnTo>
                    <a:pt x="494665" y="2476500"/>
                  </a:lnTo>
                  <a:lnTo>
                    <a:pt x="209868" y="2568893"/>
                  </a:lnTo>
                  <a:lnTo>
                    <a:pt x="205740" y="2570163"/>
                  </a:lnTo>
                  <a:lnTo>
                    <a:pt x="201295" y="2571433"/>
                  </a:lnTo>
                  <a:lnTo>
                    <a:pt x="196850" y="2572068"/>
                  </a:lnTo>
                  <a:lnTo>
                    <a:pt x="192722" y="2573020"/>
                  </a:lnTo>
                  <a:lnTo>
                    <a:pt x="183515" y="2573338"/>
                  </a:lnTo>
                  <a:lnTo>
                    <a:pt x="174942" y="2573020"/>
                  </a:lnTo>
                  <a:lnTo>
                    <a:pt x="166688" y="2571750"/>
                  </a:lnTo>
                  <a:lnTo>
                    <a:pt x="158115" y="2569845"/>
                  </a:lnTo>
                  <a:lnTo>
                    <a:pt x="150177" y="2567305"/>
                  </a:lnTo>
                  <a:lnTo>
                    <a:pt x="142240" y="2563495"/>
                  </a:lnTo>
                  <a:lnTo>
                    <a:pt x="134620" y="2559368"/>
                  </a:lnTo>
                  <a:lnTo>
                    <a:pt x="127952" y="2554605"/>
                  </a:lnTo>
                  <a:lnTo>
                    <a:pt x="121602" y="2548890"/>
                  </a:lnTo>
                  <a:lnTo>
                    <a:pt x="115570" y="2542540"/>
                  </a:lnTo>
                  <a:lnTo>
                    <a:pt x="109855" y="2535555"/>
                  </a:lnTo>
                  <a:lnTo>
                    <a:pt x="105410" y="2528253"/>
                  </a:lnTo>
                  <a:lnTo>
                    <a:pt x="101282" y="2520315"/>
                  </a:lnTo>
                  <a:lnTo>
                    <a:pt x="99377" y="2516188"/>
                  </a:lnTo>
                  <a:lnTo>
                    <a:pt x="97790" y="2512060"/>
                  </a:lnTo>
                  <a:lnTo>
                    <a:pt x="4445" y="2224405"/>
                  </a:lnTo>
                  <a:lnTo>
                    <a:pt x="3492" y="2220278"/>
                  </a:lnTo>
                  <a:lnTo>
                    <a:pt x="2222" y="2215833"/>
                  </a:lnTo>
                  <a:lnTo>
                    <a:pt x="1587" y="2211388"/>
                  </a:lnTo>
                  <a:lnTo>
                    <a:pt x="635" y="2206625"/>
                  </a:lnTo>
                  <a:lnTo>
                    <a:pt x="0" y="2198053"/>
                  </a:lnTo>
                  <a:lnTo>
                    <a:pt x="317" y="2189480"/>
                  </a:lnTo>
                  <a:lnTo>
                    <a:pt x="1587" y="2180908"/>
                  </a:lnTo>
                  <a:lnTo>
                    <a:pt x="3810" y="2172653"/>
                  </a:lnTo>
                  <a:lnTo>
                    <a:pt x="6350" y="2164398"/>
                  </a:lnTo>
                  <a:lnTo>
                    <a:pt x="9842" y="2156778"/>
                  </a:lnTo>
                  <a:lnTo>
                    <a:pt x="13970" y="2149158"/>
                  </a:lnTo>
                  <a:lnTo>
                    <a:pt x="19050" y="2142173"/>
                  </a:lnTo>
                  <a:lnTo>
                    <a:pt x="24447" y="2135505"/>
                  </a:lnTo>
                  <a:lnTo>
                    <a:pt x="30797" y="2129790"/>
                  </a:lnTo>
                  <a:lnTo>
                    <a:pt x="37465" y="2124393"/>
                  </a:lnTo>
                  <a:lnTo>
                    <a:pt x="45085" y="2119630"/>
                  </a:lnTo>
                  <a:lnTo>
                    <a:pt x="49212" y="2117725"/>
                  </a:lnTo>
                  <a:lnTo>
                    <a:pt x="53340" y="2115820"/>
                  </a:lnTo>
                  <a:lnTo>
                    <a:pt x="57467" y="2113915"/>
                  </a:lnTo>
                  <a:lnTo>
                    <a:pt x="61595" y="2112328"/>
                  </a:lnTo>
                  <a:lnTo>
                    <a:pt x="346392" y="2019618"/>
                  </a:lnTo>
                  <a:lnTo>
                    <a:pt x="342900" y="1993900"/>
                  </a:lnTo>
                  <a:lnTo>
                    <a:pt x="339725" y="1967865"/>
                  </a:lnTo>
                  <a:lnTo>
                    <a:pt x="337185" y="1941830"/>
                  </a:lnTo>
                  <a:lnTo>
                    <a:pt x="334962" y="1915478"/>
                  </a:lnTo>
                  <a:lnTo>
                    <a:pt x="333375" y="1889125"/>
                  </a:lnTo>
                  <a:lnTo>
                    <a:pt x="331788" y="1862455"/>
                  </a:lnTo>
                  <a:lnTo>
                    <a:pt x="331152" y="1835785"/>
                  </a:lnTo>
                  <a:lnTo>
                    <a:pt x="331152" y="1809115"/>
                  </a:lnTo>
                  <a:lnTo>
                    <a:pt x="331152" y="1782445"/>
                  </a:lnTo>
                  <a:lnTo>
                    <a:pt x="331788" y="1755775"/>
                  </a:lnTo>
                  <a:lnTo>
                    <a:pt x="333375" y="1729423"/>
                  </a:lnTo>
                  <a:lnTo>
                    <a:pt x="334962" y="1703070"/>
                  </a:lnTo>
                  <a:lnTo>
                    <a:pt x="337185" y="1676718"/>
                  </a:lnTo>
                  <a:lnTo>
                    <a:pt x="339725" y="1650365"/>
                  </a:lnTo>
                  <a:lnTo>
                    <a:pt x="342900" y="1624330"/>
                  </a:lnTo>
                  <a:lnTo>
                    <a:pt x="346392" y="1598295"/>
                  </a:lnTo>
                  <a:lnTo>
                    <a:pt x="61595" y="1506220"/>
                  </a:lnTo>
                  <a:lnTo>
                    <a:pt x="57467" y="1504633"/>
                  </a:lnTo>
                  <a:lnTo>
                    <a:pt x="53340" y="1502728"/>
                  </a:lnTo>
                  <a:lnTo>
                    <a:pt x="45085" y="1498600"/>
                  </a:lnTo>
                  <a:lnTo>
                    <a:pt x="37465" y="1494155"/>
                  </a:lnTo>
                  <a:lnTo>
                    <a:pt x="30797" y="1488440"/>
                  </a:lnTo>
                  <a:lnTo>
                    <a:pt x="24447" y="1482408"/>
                  </a:lnTo>
                  <a:lnTo>
                    <a:pt x="19050" y="1476058"/>
                  </a:lnTo>
                  <a:lnTo>
                    <a:pt x="13970" y="1468755"/>
                  </a:lnTo>
                  <a:lnTo>
                    <a:pt x="9842" y="1461453"/>
                  </a:lnTo>
                  <a:lnTo>
                    <a:pt x="6350" y="1453833"/>
                  </a:lnTo>
                  <a:lnTo>
                    <a:pt x="3810" y="1445578"/>
                  </a:lnTo>
                  <a:lnTo>
                    <a:pt x="1587" y="1437323"/>
                  </a:lnTo>
                  <a:lnTo>
                    <a:pt x="317" y="1428750"/>
                  </a:lnTo>
                  <a:lnTo>
                    <a:pt x="0" y="1419860"/>
                  </a:lnTo>
                  <a:lnTo>
                    <a:pt x="635" y="1411288"/>
                  </a:lnTo>
                  <a:lnTo>
                    <a:pt x="1587" y="1406843"/>
                  </a:lnTo>
                  <a:lnTo>
                    <a:pt x="2222" y="1402398"/>
                  </a:lnTo>
                  <a:lnTo>
                    <a:pt x="3492" y="1397635"/>
                  </a:lnTo>
                  <a:lnTo>
                    <a:pt x="4445" y="1393508"/>
                  </a:lnTo>
                  <a:lnTo>
                    <a:pt x="97790" y="1106488"/>
                  </a:lnTo>
                  <a:lnTo>
                    <a:pt x="99377" y="1102043"/>
                  </a:lnTo>
                  <a:lnTo>
                    <a:pt x="101282" y="1097915"/>
                  </a:lnTo>
                  <a:lnTo>
                    <a:pt x="103187" y="1093788"/>
                  </a:lnTo>
                  <a:lnTo>
                    <a:pt x="105410" y="1089978"/>
                  </a:lnTo>
                  <a:lnTo>
                    <a:pt x="109855" y="1082358"/>
                  </a:lnTo>
                  <a:lnTo>
                    <a:pt x="115570" y="1075690"/>
                  </a:lnTo>
                  <a:lnTo>
                    <a:pt x="121602" y="1069340"/>
                  </a:lnTo>
                  <a:lnTo>
                    <a:pt x="127952" y="1063625"/>
                  </a:lnTo>
                  <a:lnTo>
                    <a:pt x="134620" y="1058863"/>
                  </a:lnTo>
                  <a:lnTo>
                    <a:pt x="142240" y="1054735"/>
                  </a:lnTo>
                  <a:lnTo>
                    <a:pt x="150177" y="1051243"/>
                  </a:lnTo>
                  <a:lnTo>
                    <a:pt x="158115" y="1048068"/>
                  </a:lnTo>
                  <a:lnTo>
                    <a:pt x="166688" y="1046480"/>
                  </a:lnTo>
                  <a:lnTo>
                    <a:pt x="174942" y="1045210"/>
                  </a:lnTo>
                  <a:lnTo>
                    <a:pt x="183515" y="1044893"/>
                  </a:lnTo>
                  <a:lnTo>
                    <a:pt x="192722" y="1045528"/>
                  </a:lnTo>
                  <a:lnTo>
                    <a:pt x="196850" y="1046480"/>
                  </a:lnTo>
                  <a:lnTo>
                    <a:pt x="201295" y="1047115"/>
                  </a:lnTo>
                  <a:lnTo>
                    <a:pt x="205740" y="1048068"/>
                  </a:lnTo>
                  <a:lnTo>
                    <a:pt x="209868" y="1049338"/>
                  </a:lnTo>
                  <a:lnTo>
                    <a:pt x="494665" y="1141413"/>
                  </a:lnTo>
                  <a:lnTo>
                    <a:pt x="507682" y="1118235"/>
                  </a:lnTo>
                  <a:lnTo>
                    <a:pt x="520382" y="1095375"/>
                  </a:lnTo>
                  <a:lnTo>
                    <a:pt x="534035" y="1072198"/>
                  </a:lnTo>
                  <a:lnTo>
                    <a:pt x="547370" y="1049655"/>
                  </a:lnTo>
                  <a:lnTo>
                    <a:pt x="561658" y="1027113"/>
                  </a:lnTo>
                  <a:lnTo>
                    <a:pt x="576580" y="1005205"/>
                  </a:lnTo>
                  <a:lnTo>
                    <a:pt x="591185" y="983615"/>
                  </a:lnTo>
                  <a:lnTo>
                    <a:pt x="606425" y="961707"/>
                  </a:lnTo>
                  <a:lnTo>
                    <a:pt x="622300" y="940752"/>
                  </a:lnTo>
                  <a:lnTo>
                    <a:pt x="638492" y="919797"/>
                  </a:lnTo>
                  <a:lnTo>
                    <a:pt x="655002" y="899160"/>
                  </a:lnTo>
                  <a:lnTo>
                    <a:pt x="671512" y="878840"/>
                  </a:lnTo>
                  <a:lnTo>
                    <a:pt x="688975" y="858837"/>
                  </a:lnTo>
                  <a:lnTo>
                    <a:pt x="706755" y="839470"/>
                  </a:lnTo>
                  <a:lnTo>
                    <a:pt x="724218" y="819785"/>
                  </a:lnTo>
                  <a:lnTo>
                    <a:pt x="742632" y="801052"/>
                  </a:lnTo>
                  <a:lnTo>
                    <a:pt x="566420" y="558800"/>
                  </a:lnTo>
                  <a:lnTo>
                    <a:pt x="563562" y="554990"/>
                  </a:lnTo>
                  <a:lnTo>
                    <a:pt x="561340" y="551180"/>
                  </a:lnTo>
                  <a:lnTo>
                    <a:pt x="559118" y="547370"/>
                  </a:lnTo>
                  <a:lnTo>
                    <a:pt x="557212" y="543242"/>
                  </a:lnTo>
                  <a:lnTo>
                    <a:pt x="554355" y="534987"/>
                  </a:lnTo>
                  <a:lnTo>
                    <a:pt x="551498" y="526732"/>
                  </a:lnTo>
                  <a:lnTo>
                    <a:pt x="550228" y="518160"/>
                  </a:lnTo>
                  <a:lnTo>
                    <a:pt x="549592" y="509270"/>
                  </a:lnTo>
                  <a:lnTo>
                    <a:pt x="549592" y="500697"/>
                  </a:lnTo>
                  <a:lnTo>
                    <a:pt x="550862" y="492442"/>
                  </a:lnTo>
                  <a:lnTo>
                    <a:pt x="552450" y="483870"/>
                  </a:lnTo>
                  <a:lnTo>
                    <a:pt x="554990" y="475932"/>
                  </a:lnTo>
                  <a:lnTo>
                    <a:pt x="558482" y="467677"/>
                  </a:lnTo>
                  <a:lnTo>
                    <a:pt x="562610" y="460057"/>
                  </a:lnTo>
                  <a:lnTo>
                    <a:pt x="567372" y="453072"/>
                  </a:lnTo>
                  <a:lnTo>
                    <a:pt x="573088" y="446087"/>
                  </a:lnTo>
                  <a:lnTo>
                    <a:pt x="575945" y="442912"/>
                  </a:lnTo>
                  <a:lnTo>
                    <a:pt x="579438" y="439737"/>
                  </a:lnTo>
                  <a:lnTo>
                    <a:pt x="582930" y="436880"/>
                  </a:lnTo>
                  <a:lnTo>
                    <a:pt x="586105" y="434022"/>
                  </a:lnTo>
                  <a:lnTo>
                    <a:pt x="830898" y="256857"/>
                  </a:lnTo>
                  <a:lnTo>
                    <a:pt x="834708" y="254317"/>
                  </a:lnTo>
                  <a:lnTo>
                    <a:pt x="838200" y="251777"/>
                  </a:lnTo>
                  <a:lnTo>
                    <a:pt x="842328" y="249872"/>
                  </a:lnTo>
                  <a:lnTo>
                    <a:pt x="846138" y="247967"/>
                  </a:lnTo>
                  <a:lnTo>
                    <a:pt x="854392" y="244475"/>
                  </a:lnTo>
                  <a:lnTo>
                    <a:pt x="862648" y="242252"/>
                  </a:lnTo>
                  <a:lnTo>
                    <a:pt x="871538" y="240665"/>
                  </a:lnTo>
                  <a:lnTo>
                    <a:pt x="880110" y="240030"/>
                  </a:lnTo>
                  <a:lnTo>
                    <a:pt x="888365" y="240030"/>
                  </a:lnTo>
                  <a:lnTo>
                    <a:pt x="896938" y="240665"/>
                  </a:lnTo>
                  <a:lnTo>
                    <a:pt x="905192" y="242570"/>
                  </a:lnTo>
                  <a:lnTo>
                    <a:pt x="913448" y="245110"/>
                  </a:lnTo>
                  <a:lnTo>
                    <a:pt x="921385" y="248602"/>
                  </a:lnTo>
                  <a:lnTo>
                    <a:pt x="929005" y="252412"/>
                  </a:lnTo>
                  <a:lnTo>
                    <a:pt x="935990" y="257175"/>
                  </a:lnTo>
                  <a:lnTo>
                    <a:pt x="942975" y="262890"/>
                  </a:lnTo>
                  <a:lnTo>
                    <a:pt x="946150" y="266065"/>
                  </a:lnTo>
                  <a:lnTo>
                    <a:pt x="949325" y="269240"/>
                  </a:lnTo>
                  <a:lnTo>
                    <a:pt x="952182" y="272732"/>
                  </a:lnTo>
                  <a:lnTo>
                    <a:pt x="955040" y="276542"/>
                  </a:lnTo>
                  <a:lnTo>
                    <a:pt x="1130618" y="518477"/>
                  </a:lnTo>
                  <a:lnTo>
                    <a:pt x="1154430" y="507047"/>
                  </a:lnTo>
                  <a:lnTo>
                    <a:pt x="1177925" y="496252"/>
                  </a:lnTo>
                  <a:lnTo>
                    <a:pt x="1201738" y="485457"/>
                  </a:lnTo>
                  <a:lnTo>
                    <a:pt x="1225868" y="475615"/>
                  </a:lnTo>
                  <a:lnTo>
                    <a:pt x="1250315" y="465772"/>
                  </a:lnTo>
                  <a:lnTo>
                    <a:pt x="1274762" y="456247"/>
                  </a:lnTo>
                  <a:lnTo>
                    <a:pt x="1299528" y="447675"/>
                  </a:lnTo>
                  <a:lnTo>
                    <a:pt x="1324928" y="439102"/>
                  </a:lnTo>
                  <a:lnTo>
                    <a:pt x="1350010" y="431165"/>
                  </a:lnTo>
                  <a:lnTo>
                    <a:pt x="1375092" y="423545"/>
                  </a:lnTo>
                  <a:lnTo>
                    <a:pt x="1400810" y="416877"/>
                  </a:lnTo>
                  <a:lnTo>
                    <a:pt x="1426845" y="410210"/>
                  </a:lnTo>
                  <a:lnTo>
                    <a:pt x="1452245" y="404177"/>
                  </a:lnTo>
                  <a:lnTo>
                    <a:pt x="1478598" y="398462"/>
                  </a:lnTo>
                  <a:lnTo>
                    <a:pt x="1504950" y="393065"/>
                  </a:lnTo>
                  <a:lnTo>
                    <a:pt x="1531302" y="388620"/>
                  </a:lnTo>
                  <a:lnTo>
                    <a:pt x="1531302" y="89217"/>
                  </a:lnTo>
                  <a:lnTo>
                    <a:pt x="1531302" y="84455"/>
                  </a:lnTo>
                  <a:lnTo>
                    <a:pt x="1531620" y="80010"/>
                  </a:lnTo>
                  <a:lnTo>
                    <a:pt x="1532572" y="75565"/>
                  </a:lnTo>
                  <a:lnTo>
                    <a:pt x="1533208" y="71120"/>
                  </a:lnTo>
                  <a:lnTo>
                    <a:pt x="1535430" y="62865"/>
                  </a:lnTo>
                  <a:lnTo>
                    <a:pt x="1538605" y="54610"/>
                  </a:lnTo>
                  <a:lnTo>
                    <a:pt x="1542415" y="46672"/>
                  </a:lnTo>
                  <a:lnTo>
                    <a:pt x="1546860" y="39370"/>
                  </a:lnTo>
                  <a:lnTo>
                    <a:pt x="1551622" y="32385"/>
                  </a:lnTo>
                  <a:lnTo>
                    <a:pt x="1557655" y="26352"/>
                  </a:lnTo>
                  <a:lnTo>
                    <a:pt x="1563688" y="20320"/>
                  </a:lnTo>
                  <a:lnTo>
                    <a:pt x="1570990" y="15240"/>
                  </a:lnTo>
                  <a:lnTo>
                    <a:pt x="1577975" y="10795"/>
                  </a:lnTo>
                  <a:lnTo>
                    <a:pt x="1585912" y="6985"/>
                  </a:lnTo>
                  <a:lnTo>
                    <a:pt x="1594168" y="4127"/>
                  </a:lnTo>
                  <a:lnTo>
                    <a:pt x="1602422" y="1905"/>
                  </a:lnTo>
                  <a:lnTo>
                    <a:pt x="1607185" y="952"/>
                  </a:lnTo>
                  <a:lnTo>
                    <a:pt x="1611630" y="317"/>
                  </a:lnTo>
                  <a:lnTo>
                    <a:pt x="1615758" y="0"/>
                  </a:lnTo>
                  <a:close/>
                </a:path>
              </a:pathLst>
            </a:custGeom>
            <a:solidFill>
              <a:sysClr val="window" lastClr="CCE8CF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 defTabSz="914133">
                <a:defRPr/>
              </a:pPr>
              <a:endParaRPr lang="zh-CN" altLang="en-US" sz="2000" kern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35" name="文本框 59">
              <a:extLst>
                <a:ext uri="{FF2B5EF4-FFF2-40B4-BE49-F238E27FC236}">
                  <a16:creationId xmlns:a16="http://schemas.microsoft.com/office/drawing/2014/main" id="{5F6A0913-8DF1-46C1-8546-2FBA193E45E3}"/>
                </a:ext>
              </a:extLst>
            </p:cNvPr>
            <p:cNvSpPr txBox="1"/>
            <p:nvPr/>
          </p:nvSpPr>
          <p:spPr>
            <a:xfrm>
              <a:off x="3102007" y="4128107"/>
              <a:ext cx="1357226" cy="4002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133">
                <a:defRPr/>
              </a:pPr>
              <a:r>
                <a:rPr lang="zh-CN" altLang="en-US" sz="2000" kern="0">
                  <a:solidFill>
                    <a:schemeClr val="bg1"/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  <a:cs typeface="+mn-ea"/>
                  <a:sym typeface="+mn-lt"/>
                </a:rPr>
                <a:t>输入标题</a:t>
              </a:r>
              <a:endParaRPr lang="zh-CN" altLang="en-US" sz="2000" kern="0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36" name="组合 35">
            <a:extLst>
              <a:ext uri="{FF2B5EF4-FFF2-40B4-BE49-F238E27FC236}">
                <a16:creationId xmlns:a16="http://schemas.microsoft.com/office/drawing/2014/main" id="{32EB1E6E-5E2B-492F-BC7C-7C1D51DD2490}"/>
              </a:ext>
            </a:extLst>
          </p:cNvPr>
          <p:cNvGrpSpPr/>
          <p:nvPr/>
        </p:nvGrpSpPr>
        <p:grpSpPr>
          <a:xfrm>
            <a:off x="3965487" y="968074"/>
            <a:ext cx="2368741" cy="2552817"/>
            <a:chOff x="4078604" y="2478655"/>
            <a:chExt cx="2369358" cy="2553482"/>
          </a:xfrm>
          <a:solidFill>
            <a:schemeClr val="accent2"/>
          </a:solidFill>
        </p:grpSpPr>
        <p:sp>
          <p:nvSpPr>
            <p:cNvPr id="37" name="任意多边形 47">
              <a:extLst>
                <a:ext uri="{FF2B5EF4-FFF2-40B4-BE49-F238E27FC236}">
                  <a16:creationId xmlns:a16="http://schemas.microsoft.com/office/drawing/2014/main" id="{2546279B-8816-41D8-9297-10F2EE30D99F}"/>
                </a:ext>
              </a:extLst>
            </p:cNvPr>
            <p:cNvSpPr/>
            <p:nvPr/>
          </p:nvSpPr>
          <p:spPr>
            <a:xfrm>
              <a:off x="4078604" y="2478655"/>
              <a:ext cx="2369358" cy="2553482"/>
            </a:xfrm>
            <a:custGeom>
              <a:avLst/>
              <a:gdLst>
                <a:gd name="connsiteX0" fmla="*/ 1184679 w 2369358"/>
                <a:gd name="connsiteY0" fmla="*/ 0 h 2553482"/>
                <a:gd name="connsiteX1" fmla="*/ 2369358 w 2369358"/>
                <a:gd name="connsiteY1" fmla="*/ 1184679 h 2553482"/>
                <a:gd name="connsiteX2" fmla="*/ 1423433 w 2369358"/>
                <a:gd name="connsiteY2" fmla="*/ 2345290 h 2553482"/>
                <a:gd name="connsiteX3" fmla="*/ 1321945 w 2369358"/>
                <a:gd name="connsiteY3" fmla="*/ 2360779 h 2553482"/>
                <a:gd name="connsiteX4" fmla="*/ 1223444 w 2369358"/>
                <a:gd name="connsiteY4" fmla="*/ 2553482 h 2553482"/>
                <a:gd name="connsiteX5" fmla="*/ 1132988 w 2369358"/>
                <a:gd name="connsiteY5" fmla="*/ 2366748 h 2553482"/>
                <a:gd name="connsiteX6" fmla="*/ 1063553 w 2369358"/>
                <a:gd name="connsiteY6" fmla="*/ 2363242 h 2553482"/>
                <a:gd name="connsiteX7" fmla="*/ 0 w 2369358"/>
                <a:gd name="connsiteY7" fmla="*/ 1184679 h 2553482"/>
                <a:gd name="connsiteX8" fmla="*/ 1184679 w 2369358"/>
                <a:gd name="connsiteY8" fmla="*/ 0 h 25534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69358" h="2553482">
                  <a:moveTo>
                    <a:pt x="1184679" y="0"/>
                  </a:moveTo>
                  <a:cubicBezTo>
                    <a:pt x="1838959" y="0"/>
                    <a:pt x="2369358" y="530399"/>
                    <a:pt x="2369358" y="1184679"/>
                  </a:cubicBezTo>
                  <a:cubicBezTo>
                    <a:pt x="2369358" y="1757174"/>
                    <a:pt x="1963272" y="2234823"/>
                    <a:pt x="1423433" y="2345290"/>
                  </a:cubicBezTo>
                  <a:lnTo>
                    <a:pt x="1321945" y="2360779"/>
                  </a:lnTo>
                  <a:lnTo>
                    <a:pt x="1223444" y="2553482"/>
                  </a:lnTo>
                  <a:lnTo>
                    <a:pt x="1132988" y="2366748"/>
                  </a:lnTo>
                  <a:lnTo>
                    <a:pt x="1063553" y="2363242"/>
                  </a:lnTo>
                  <a:cubicBezTo>
                    <a:pt x="466171" y="2302574"/>
                    <a:pt x="0" y="1798067"/>
                    <a:pt x="0" y="1184679"/>
                  </a:cubicBezTo>
                  <a:cubicBezTo>
                    <a:pt x="0" y="530399"/>
                    <a:pt x="530399" y="0"/>
                    <a:pt x="1184679" y="0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133">
                <a:defRPr/>
              </a:pPr>
              <a:endParaRPr lang="zh-CN" altLang="en-US" sz="2000" kern="0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endParaRPr>
            </a:p>
          </p:txBody>
        </p:sp>
        <p:grpSp>
          <p:nvGrpSpPr>
            <p:cNvPr id="38" name="组合 37">
              <a:extLst>
                <a:ext uri="{FF2B5EF4-FFF2-40B4-BE49-F238E27FC236}">
                  <a16:creationId xmlns:a16="http://schemas.microsoft.com/office/drawing/2014/main" id="{BEC5E326-787B-4611-A514-289CCFF7AF77}"/>
                </a:ext>
              </a:extLst>
            </p:cNvPr>
            <p:cNvGrpSpPr/>
            <p:nvPr/>
          </p:nvGrpSpPr>
          <p:grpSpPr>
            <a:xfrm>
              <a:off x="4614176" y="3268683"/>
              <a:ext cx="1562853" cy="1004307"/>
              <a:chOff x="4716874" y="2621791"/>
              <a:chExt cx="1562853" cy="1004307"/>
            </a:xfrm>
            <a:grpFill/>
          </p:grpSpPr>
          <p:sp>
            <p:nvSpPr>
              <p:cNvPr id="39" name="KSO_Shape">
                <a:extLst>
                  <a:ext uri="{FF2B5EF4-FFF2-40B4-BE49-F238E27FC236}">
                    <a16:creationId xmlns:a16="http://schemas.microsoft.com/office/drawing/2014/main" id="{6AA35F8E-83BC-4A4A-A233-1E7BDC85D3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3687" y="2621791"/>
                <a:ext cx="441100" cy="441836"/>
              </a:xfrm>
              <a:custGeom>
                <a:avLst/>
                <a:gdLst>
                  <a:gd name="T0" fmla="*/ 923363 w 1752600"/>
                  <a:gd name="T1" fmla="*/ 1417153 h 1754188"/>
                  <a:gd name="T2" fmla="*/ 958587 w 1752600"/>
                  <a:gd name="T3" fmla="*/ 1476612 h 1754188"/>
                  <a:gd name="T4" fmla="*/ 945181 w 1752600"/>
                  <a:gd name="T5" fmla="*/ 1530763 h 1754188"/>
                  <a:gd name="T6" fmla="*/ 886299 w 1752600"/>
                  <a:gd name="T7" fmla="*/ 1566067 h 1754188"/>
                  <a:gd name="T8" fmla="*/ 832675 w 1752600"/>
                  <a:gd name="T9" fmla="*/ 1552795 h 1754188"/>
                  <a:gd name="T10" fmla="*/ 797714 w 1752600"/>
                  <a:gd name="T11" fmla="*/ 1493335 h 1754188"/>
                  <a:gd name="T12" fmla="*/ 810857 w 1752600"/>
                  <a:gd name="T13" fmla="*/ 1439185 h 1754188"/>
                  <a:gd name="T14" fmla="*/ 869739 w 1752600"/>
                  <a:gd name="T15" fmla="*/ 1403616 h 1754188"/>
                  <a:gd name="T16" fmla="*/ 1526266 w 1752600"/>
                  <a:gd name="T17" fmla="*/ 809406 h 1754188"/>
                  <a:gd name="T18" fmla="*/ 1561836 w 1752600"/>
                  <a:gd name="T19" fmla="*/ 868866 h 1754188"/>
                  <a:gd name="T20" fmla="*/ 1548298 w 1752600"/>
                  <a:gd name="T21" fmla="*/ 923016 h 1754188"/>
                  <a:gd name="T22" fmla="*/ 1488839 w 1752600"/>
                  <a:gd name="T23" fmla="*/ 958586 h 1754188"/>
                  <a:gd name="T24" fmla="*/ 1434954 w 1752600"/>
                  <a:gd name="T25" fmla="*/ 945048 h 1754188"/>
                  <a:gd name="T26" fmla="*/ 1399385 w 1752600"/>
                  <a:gd name="T27" fmla="*/ 885589 h 1754188"/>
                  <a:gd name="T28" fmla="*/ 1412922 w 1752600"/>
                  <a:gd name="T29" fmla="*/ 831438 h 1754188"/>
                  <a:gd name="T30" fmla="*/ 1472116 w 1752600"/>
                  <a:gd name="T31" fmla="*/ 795869 h 1754188"/>
                  <a:gd name="T32" fmla="*/ 931422 w 1752600"/>
                  <a:gd name="T33" fmla="*/ 210375 h 1754188"/>
                  <a:gd name="T34" fmla="*/ 985331 w 1752600"/>
                  <a:gd name="T35" fmla="*/ 812351 h 1754188"/>
                  <a:gd name="T36" fmla="*/ 997223 w 1752600"/>
                  <a:gd name="T37" fmla="*/ 915108 h 1754188"/>
                  <a:gd name="T38" fmla="*/ 946749 w 1752600"/>
                  <a:gd name="T39" fmla="*/ 982906 h 1754188"/>
                  <a:gd name="T40" fmla="*/ 857693 w 1752600"/>
                  <a:gd name="T41" fmla="*/ 1003564 h 1754188"/>
                  <a:gd name="T42" fmla="*/ 763351 w 1752600"/>
                  <a:gd name="T43" fmla="*/ 937354 h 1754188"/>
                  <a:gd name="T44" fmla="*/ 353480 w 1752600"/>
                  <a:gd name="T45" fmla="*/ 893921 h 1754188"/>
                  <a:gd name="T46" fmla="*/ 383342 w 1752600"/>
                  <a:gd name="T47" fmla="*/ 820296 h 1754188"/>
                  <a:gd name="T48" fmla="*/ 815147 w 1752600"/>
                  <a:gd name="T49" fmla="*/ 764945 h 1754188"/>
                  <a:gd name="T50" fmla="*/ 858486 w 1752600"/>
                  <a:gd name="T51" fmla="*/ 180713 h 1754188"/>
                  <a:gd name="T52" fmla="*/ 670516 w 1752600"/>
                  <a:gd name="T53" fmla="*/ 152975 h 1754188"/>
                  <a:gd name="T54" fmla="*/ 441192 w 1752600"/>
                  <a:gd name="T55" fmla="*/ 263340 h 1754188"/>
                  <a:gd name="T56" fmla="*/ 263181 w 1752600"/>
                  <a:gd name="T57" fmla="*/ 441458 h 1754188"/>
                  <a:gd name="T58" fmla="*/ 152883 w 1752600"/>
                  <a:gd name="T59" fmla="*/ 670921 h 1754188"/>
                  <a:gd name="T60" fmla="*/ 126168 w 1752600"/>
                  <a:gd name="T61" fmla="*/ 934791 h 1754188"/>
                  <a:gd name="T62" fmla="*/ 190707 w 1752600"/>
                  <a:gd name="T63" fmla="*/ 1186485 h 1754188"/>
                  <a:gd name="T64" fmla="*/ 332216 w 1752600"/>
                  <a:gd name="T65" fmla="*/ 1396099 h 1754188"/>
                  <a:gd name="T66" fmla="*/ 534297 w 1752600"/>
                  <a:gd name="T67" fmla="*/ 1547221 h 1754188"/>
                  <a:gd name="T68" fmla="*/ 780550 w 1752600"/>
                  <a:gd name="T69" fmla="*/ 1623709 h 1754188"/>
                  <a:gd name="T70" fmla="*/ 1045847 w 1752600"/>
                  <a:gd name="T71" fmla="*/ 1610476 h 1754188"/>
                  <a:gd name="T72" fmla="*/ 1281255 w 1752600"/>
                  <a:gd name="T73" fmla="*/ 1511227 h 1754188"/>
                  <a:gd name="T74" fmla="*/ 1467730 w 1752600"/>
                  <a:gd name="T75" fmla="*/ 1341578 h 1754188"/>
                  <a:gd name="T76" fmla="*/ 1588873 w 1752600"/>
                  <a:gd name="T77" fmla="*/ 1118202 h 1754188"/>
                  <a:gd name="T78" fmla="*/ 1628019 w 1752600"/>
                  <a:gd name="T79" fmla="*/ 857509 h 1754188"/>
                  <a:gd name="T80" fmla="*/ 1576176 w 1752600"/>
                  <a:gd name="T81" fmla="*/ 601315 h 1754188"/>
                  <a:gd name="T82" fmla="*/ 1444718 w 1752600"/>
                  <a:gd name="T83" fmla="*/ 384820 h 1754188"/>
                  <a:gd name="T84" fmla="*/ 1250573 w 1752600"/>
                  <a:gd name="T85" fmla="*/ 224170 h 1754188"/>
                  <a:gd name="T86" fmla="*/ 1009345 w 1752600"/>
                  <a:gd name="T87" fmla="*/ 136037 h 1754188"/>
                  <a:gd name="T88" fmla="*/ 987656 w 1752600"/>
                  <a:gd name="T89" fmla="*/ 7146 h 1754188"/>
                  <a:gd name="T90" fmla="*/ 1274907 w 1752600"/>
                  <a:gd name="T91" fmla="*/ 96337 h 1754188"/>
                  <a:gd name="T92" fmla="*/ 1510315 w 1752600"/>
                  <a:gd name="T93" fmla="*/ 272074 h 1754188"/>
                  <a:gd name="T94" fmla="*/ 1675101 w 1752600"/>
                  <a:gd name="T95" fmla="*/ 516358 h 1754188"/>
                  <a:gd name="T96" fmla="*/ 1749955 w 1752600"/>
                  <a:gd name="T97" fmla="*/ 809605 h 1754188"/>
                  <a:gd name="T98" fmla="*/ 1719273 w 1752600"/>
                  <a:gd name="T99" fmla="*/ 1116879 h 1754188"/>
                  <a:gd name="T100" fmla="*/ 1590724 w 1752600"/>
                  <a:gd name="T101" fmla="*/ 1384453 h 1754188"/>
                  <a:gd name="T102" fmla="*/ 1383353 w 1752600"/>
                  <a:gd name="T103" fmla="*/ 1591949 h 1754188"/>
                  <a:gd name="T104" fmla="*/ 1115940 w 1752600"/>
                  <a:gd name="T105" fmla="*/ 1720576 h 1754188"/>
                  <a:gd name="T106" fmla="*/ 809116 w 1752600"/>
                  <a:gd name="T107" fmla="*/ 1751277 h 1754188"/>
                  <a:gd name="T108" fmla="*/ 516046 w 1752600"/>
                  <a:gd name="T109" fmla="*/ 1676377 h 1754188"/>
                  <a:gd name="T110" fmla="*/ 271909 w 1752600"/>
                  <a:gd name="T111" fmla="*/ 1511492 h 1754188"/>
                  <a:gd name="T112" fmla="*/ 95750 w 1752600"/>
                  <a:gd name="T113" fmla="*/ 1275941 h 1754188"/>
                  <a:gd name="T114" fmla="*/ 6877 w 1752600"/>
                  <a:gd name="T115" fmla="*/ 988782 h 1754188"/>
                  <a:gd name="T116" fmla="*/ 22483 w 1752600"/>
                  <a:gd name="T117" fmla="*/ 679126 h 1754188"/>
                  <a:gd name="T118" fmla="*/ 138071 w 1752600"/>
                  <a:gd name="T119" fmla="*/ 404935 h 1754188"/>
                  <a:gd name="T120" fmla="*/ 335655 w 1752600"/>
                  <a:gd name="T121" fmla="*/ 187117 h 1754188"/>
                  <a:gd name="T122" fmla="*/ 595662 w 1752600"/>
                  <a:gd name="T123" fmla="*/ 46051 h 1754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752600" h="1754188">
                    <a:moveTo>
                      <a:pt x="873945" y="1403350"/>
                    </a:moveTo>
                    <a:lnTo>
                      <a:pt x="877888" y="1403350"/>
                    </a:lnTo>
                    <a:lnTo>
                      <a:pt x="882356" y="1403350"/>
                    </a:lnTo>
                    <a:lnTo>
                      <a:pt x="886299" y="1403616"/>
                    </a:lnTo>
                    <a:lnTo>
                      <a:pt x="890505" y="1404146"/>
                    </a:lnTo>
                    <a:lnTo>
                      <a:pt x="894448" y="1404943"/>
                    </a:lnTo>
                    <a:lnTo>
                      <a:pt x="898128" y="1405739"/>
                    </a:lnTo>
                    <a:lnTo>
                      <a:pt x="901808" y="1406801"/>
                    </a:lnTo>
                    <a:lnTo>
                      <a:pt x="906014" y="1408393"/>
                    </a:lnTo>
                    <a:lnTo>
                      <a:pt x="909432" y="1409455"/>
                    </a:lnTo>
                    <a:lnTo>
                      <a:pt x="913112" y="1411048"/>
                    </a:lnTo>
                    <a:lnTo>
                      <a:pt x="916529" y="1412906"/>
                    </a:lnTo>
                    <a:lnTo>
                      <a:pt x="919946" y="1415030"/>
                    </a:lnTo>
                    <a:lnTo>
                      <a:pt x="923363" y="1417153"/>
                    </a:lnTo>
                    <a:lnTo>
                      <a:pt x="929672" y="1421931"/>
                    </a:lnTo>
                    <a:lnTo>
                      <a:pt x="935192" y="1427240"/>
                    </a:lnTo>
                    <a:lnTo>
                      <a:pt x="940450" y="1432814"/>
                    </a:lnTo>
                    <a:lnTo>
                      <a:pt x="945181" y="1439185"/>
                    </a:lnTo>
                    <a:lnTo>
                      <a:pt x="947284" y="1442636"/>
                    </a:lnTo>
                    <a:lnTo>
                      <a:pt x="949124" y="1446086"/>
                    </a:lnTo>
                    <a:lnTo>
                      <a:pt x="951227" y="1449537"/>
                    </a:lnTo>
                    <a:lnTo>
                      <a:pt x="952804" y="1452988"/>
                    </a:lnTo>
                    <a:lnTo>
                      <a:pt x="953856" y="1456704"/>
                    </a:lnTo>
                    <a:lnTo>
                      <a:pt x="955433" y="1460420"/>
                    </a:lnTo>
                    <a:lnTo>
                      <a:pt x="956484" y="1464667"/>
                    </a:lnTo>
                    <a:lnTo>
                      <a:pt x="957273" y="1468384"/>
                    </a:lnTo>
                    <a:lnTo>
                      <a:pt x="958062" y="1472365"/>
                    </a:lnTo>
                    <a:lnTo>
                      <a:pt x="958587" y="1476612"/>
                    </a:lnTo>
                    <a:lnTo>
                      <a:pt x="958850" y="1480594"/>
                    </a:lnTo>
                    <a:lnTo>
                      <a:pt x="958850" y="1485107"/>
                    </a:lnTo>
                    <a:lnTo>
                      <a:pt x="958850" y="1489088"/>
                    </a:lnTo>
                    <a:lnTo>
                      <a:pt x="958587" y="1493335"/>
                    </a:lnTo>
                    <a:lnTo>
                      <a:pt x="958062" y="1497317"/>
                    </a:lnTo>
                    <a:lnTo>
                      <a:pt x="957273" y="1501299"/>
                    </a:lnTo>
                    <a:lnTo>
                      <a:pt x="956484" y="1505546"/>
                    </a:lnTo>
                    <a:lnTo>
                      <a:pt x="955433" y="1509262"/>
                    </a:lnTo>
                    <a:lnTo>
                      <a:pt x="953856" y="1512978"/>
                    </a:lnTo>
                    <a:lnTo>
                      <a:pt x="952804" y="1516694"/>
                    </a:lnTo>
                    <a:lnTo>
                      <a:pt x="951227" y="1520145"/>
                    </a:lnTo>
                    <a:lnTo>
                      <a:pt x="949124" y="1524127"/>
                    </a:lnTo>
                    <a:lnTo>
                      <a:pt x="947284" y="1527312"/>
                    </a:lnTo>
                    <a:lnTo>
                      <a:pt x="945181" y="1530763"/>
                    </a:lnTo>
                    <a:lnTo>
                      <a:pt x="940450" y="1536868"/>
                    </a:lnTo>
                    <a:lnTo>
                      <a:pt x="935192" y="1542973"/>
                    </a:lnTo>
                    <a:lnTo>
                      <a:pt x="929672" y="1548017"/>
                    </a:lnTo>
                    <a:lnTo>
                      <a:pt x="923363" y="1552795"/>
                    </a:lnTo>
                    <a:lnTo>
                      <a:pt x="919946" y="1554918"/>
                    </a:lnTo>
                    <a:lnTo>
                      <a:pt x="916529" y="1556776"/>
                    </a:lnTo>
                    <a:lnTo>
                      <a:pt x="913112" y="1558634"/>
                    </a:lnTo>
                    <a:lnTo>
                      <a:pt x="909432" y="1560227"/>
                    </a:lnTo>
                    <a:lnTo>
                      <a:pt x="906014" y="1561820"/>
                    </a:lnTo>
                    <a:lnTo>
                      <a:pt x="901808" y="1563147"/>
                    </a:lnTo>
                    <a:lnTo>
                      <a:pt x="898128" y="1564209"/>
                    </a:lnTo>
                    <a:lnTo>
                      <a:pt x="894448" y="1565005"/>
                    </a:lnTo>
                    <a:lnTo>
                      <a:pt x="890505" y="1565801"/>
                    </a:lnTo>
                    <a:lnTo>
                      <a:pt x="886299" y="1566067"/>
                    </a:lnTo>
                    <a:lnTo>
                      <a:pt x="882356" y="1566598"/>
                    </a:lnTo>
                    <a:lnTo>
                      <a:pt x="877888" y="1566863"/>
                    </a:lnTo>
                    <a:lnTo>
                      <a:pt x="873945" y="1566598"/>
                    </a:lnTo>
                    <a:lnTo>
                      <a:pt x="869739" y="1566067"/>
                    </a:lnTo>
                    <a:lnTo>
                      <a:pt x="865796" y="1565801"/>
                    </a:lnTo>
                    <a:lnTo>
                      <a:pt x="861853" y="1565005"/>
                    </a:lnTo>
                    <a:lnTo>
                      <a:pt x="857647" y="1564209"/>
                    </a:lnTo>
                    <a:lnTo>
                      <a:pt x="853967" y="1563147"/>
                    </a:lnTo>
                    <a:lnTo>
                      <a:pt x="850287" y="1561820"/>
                    </a:lnTo>
                    <a:lnTo>
                      <a:pt x="846607" y="1560227"/>
                    </a:lnTo>
                    <a:lnTo>
                      <a:pt x="842664" y="1558634"/>
                    </a:lnTo>
                    <a:lnTo>
                      <a:pt x="839247" y="1556776"/>
                    </a:lnTo>
                    <a:lnTo>
                      <a:pt x="835829" y="1554918"/>
                    </a:lnTo>
                    <a:lnTo>
                      <a:pt x="832675" y="1552795"/>
                    </a:lnTo>
                    <a:lnTo>
                      <a:pt x="826629" y="1548017"/>
                    </a:lnTo>
                    <a:lnTo>
                      <a:pt x="820583" y="1542973"/>
                    </a:lnTo>
                    <a:lnTo>
                      <a:pt x="815589" y="1536868"/>
                    </a:lnTo>
                    <a:lnTo>
                      <a:pt x="810857" y="1530763"/>
                    </a:lnTo>
                    <a:lnTo>
                      <a:pt x="808754" y="1527312"/>
                    </a:lnTo>
                    <a:lnTo>
                      <a:pt x="806914" y="1524127"/>
                    </a:lnTo>
                    <a:lnTo>
                      <a:pt x="805074" y="1520145"/>
                    </a:lnTo>
                    <a:lnTo>
                      <a:pt x="803497" y="1516694"/>
                    </a:lnTo>
                    <a:lnTo>
                      <a:pt x="801920" y="1512978"/>
                    </a:lnTo>
                    <a:lnTo>
                      <a:pt x="800605" y="1509262"/>
                    </a:lnTo>
                    <a:lnTo>
                      <a:pt x="799554" y="1505546"/>
                    </a:lnTo>
                    <a:lnTo>
                      <a:pt x="798765" y="1501299"/>
                    </a:lnTo>
                    <a:lnTo>
                      <a:pt x="797977" y="1497317"/>
                    </a:lnTo>
                    <a:lnTo>
                      <a:pt x="797714" y="1493335"/>
                    </a:lnTo>
                    <a:lnTo>
                      <a:pt x="797188" y="1489088"/>
                    </a:lnTo>
                    <a:lnTo>
                      <a:pt x="796925" y="1485107"/>
                    </a:lnTo>
                    <a:lnTo>
                      <a:pt x="797188" y="1480594"/>
                    </a:lnTo>
                    <a:lnTo>
                      <a:pt x="797714" y="1476612"/>
                    </a:lnTo>
                    <a:lnTo>
                      <a:pt x="797977" y="1472365"/>
                    </a:lnTo>
                    <a:lnTo>
                      <a:pt x="798765" y="1468384"/>
                    </a:lnTo>
                    <a:lnTo>
                      <a:pt x="799554" y="1464667"/>
                    </a:lnTo>
                    <a:lnTo>
                      <a:pt x="800605" y="1460420"/>
                    </a:lnTo>
                    <a:lnTo>
                      <a:pt x="801920" y="1456704"/>
                    </a:lnTo>
                    <a:lnTo>
                      <a:pt x="803497" y="1452988"/>
                    </a:lnTo>
                    <a:lnTo>
                      <a:pt x="805074" y="1449537"/>
                    </a:lnTo>
                    <a:lnTo>
                      <a:pt x="806914" y="1446086"/>
                    </a:lnTo>
                    <a:lnTo>
                      <a:pt x="808754" y="1442636"/>
                    </a:lnTo>
                    <a:lnTo>
                      <a:pt x="810857" y="1439185"/>
                    </a:lnTo>
                    <a:lnTo>
                      <a:pt x="815589" y="1432814"/>
                    </a:lnTo>
                    <a:lnTo>
                      <a:pt x="820583" y="1427240"/>
                    </a:lnTo>
                    <a:lnTo>
                      <a:pt x="826629" y="1421931"/>
                    </a:lnTo>
                    <a:lnTo>
                      <a:pt x="832675" y="1417153"/>
                    </a:lnTo>
                    <a:lnTo>
                      <a:pt x="835829" y="1415030"/>
                    </a:lnTo>
                    <a:lnTo>
                      <a:pt x="839247" y="1412906"/>
                    </a:lnTo>
                    <a:lnTo>
                      <a:pt x="842664" y="1411048"/>
                    </a:lnTo>
                    <a:lnTo>
                      <a:pt x="846607" y="1409455"/>
                    </a:lnTo>
                    <a:lnTo>
                      <a:pt x="850287" y="1408393"/>
                    </a:lnTo>
                    <a:lnTo>
                      <a:pt x="853967" y="1406801"/>
                    </a:lnTo>
                    <a:lnTo>
                      <a:pt x="857647" y="1405739"/>
                    </a:lnTo>
                    <a:lnTo>
                      <a:pt x="861853" y="1404943"/>
                    </a:lnTo>
                    <a:lnTo>
                      <a:pt x="865796" y="1404146"/>
                    </a:lnTo>
                    <a:lnTo>
                      <a:pt x="869739" y="1403616"/>
                    </a:lnTo>
                    <a:lnTo>
                      <a:pt x="873945" y="1403350"/>
                    </a:lnTo>
                    <a:close/>
                    <a:moveTo>
                      <a:pt x="1480345" y="795338"/>
                    </a:moveTo>
                    <a:lnTo>
                      <a:pt x="1484857" y="795603"/>
                    </a:lnTo>
                    <a:lnTo>
                      <a:pt x="1488839" y="795869"/>
                    </a:lnTo>
                    <a:lnTo>
                      <a:pt x="1493086" y="796134"/>
                    </a:lnTo>
                    <a:lnTo>
                      <a:pt x="1497068" y="797196"/>
                    </a:lnTo>
                    <a:lnTo>
                      <a:pt x="1500784" y="797727"/>
                    </a:lnTo>
                    <a:lnTo>
                      <a:pt x="1505031" y="799054"/>
                    </a:lnTo>
                    <a:lnTo>
                      <a:pt x="1508747" y="800381"/>
                    </a:lnTo>
                    <a:lnTo>
                      <a:pt x="1512198" y="801974"/>
                    </a:lnTo>
                    <a:lnTo>
                      <a:pt x="1515914" y="803567"/>
                    </a:lnTo>
                    <a:lnTo>
                      <a:pt x="1519365" y="805425"/>
                    </a:lnTo>
                    <a:lnTo>
                      <a:pt x="1522816" y="807283"/>
                    </a:lnTo>
                    <a:lnTo>
                      <a:pt x="1526266" y="809406"/>
                    </a:lnTo>
                    <a:lnTo>
                      <a:pt x="1532637" y="814184"/>
                    </a:lnTo>
                    <a:lnTo>
                      <a:pt x="1538211" y="819228"/>
                    </a:lnTo>
                    <a:lnTo>
                      <a:pt x="1543520" y="825068"/>
                    </a:lnTo>
                    <a:lnTo>
                      <a:pt x="1548298" y="831438"/>
                    </a:lnTo>
                    <a:lnTo>
                      <a:pt x="1550422" y="834624"/>
                    </a:lnTo>
                    <a:lnTo>
                      <a:pt x="1552545" y="838074"/>
                    </a:lnTo>
                    <a:lnTo>
                      <a:pt x="1554403" y="841791"/>
                    </a:lnTo>
                    <a:lnTo>
                      <a:pt x="1555996" y="845241"/>
                    </a:lnTo>
                    <a:lnTo>
                      <a:pt x="1557589" y="848958"/>
                    </a:lnTo>
                    <a:lnTo>
                      <a:pt x="1558650" y="852939"/>
                    </a:lnTo>
                    <a:lnTo>
                      <a:pt x="1559712" y="856655"/>
                    </a:lnTo>
                    <a:lnTo>
                      <a:pt x="1560509" y="860637"/>
                    </a:lnTo>
                    <a:lnTo>
                      <a:pt x="1561305" y="864884"/>
                    </a:lnTo>
                    <a:lnTo>
                      <a:pt x="1561836" y="868866"/>
                    </a:lnTo>
                    <a:lnTo>
                      <a:pt x="1562101" y="872847"/>
                    </a:lnTo>
                    <a:lnTo>
                      <a:pt x="1562101" y="877094"/>
                    </a:lnTo>
                    <a:lnTo>
                      <a:pt x="1562101" y="881342"/>
                    </a:lnTo>
                    <a:lnTo>
                      <a:pt x="1561836" y="885589"/>
                    </a:lnTo>
                    <a:lnTo>
                      <a:pt x="1561305" y="889570"/>
                    </a:lnTo>
                    <a:lnTo>
                      <a:pt x="1560509" y="893817"/>
                    </a:lnTo>
                    <a:lnTo>
                      <a:pt x="1559712" y="897534"/>
                    </a:lnTo>
                    <a:lnTo>
                      <a:pt x="1558650" y="901515"/>
                    </a:lnTo>
                    <a:lnTo>
                      <a:pt x="1557589" y="905497"/>
                    </a:lnTo>
                    <a:lnTo>
                      <a:pt x="1555996" y="908948"/>
                    </a:lnTo>
                    <a:lnTo>
                      <a:pt x="1554403" y="912664"/>
                    </a:lnTo>
                    <a:lnTo>
                      <a:pt x="1552545" y="916115"/>
                    </a:lnTo>
                    <a:lnTo>
                      <a:pt x="1550422" y="919565"/>
                    </a:lnTo>
                    <a:lnTo>
                      <a:pt x="1548298" y="923016"/>
                    </a:lnTo>
                    <a:lnTo>
                      <a:pt x="1543520" y="929387"/>
                    </a:lnTo>
                    <a:lnTo>
                      <a:pt x="1538211" y="934961"/>
                    </a:lnTo>
                    <a:lnTo>
                      <a:pt x="1532637" y="940270"/>
                    </a:lnTo>
                    <a:lnTo>
                      <a:pt x="1526266" y="945048"/>
                    </a:lnTo>
                    <a:lnTo>
                      <a:pt x="1522816" y="947171"/>
                    </a:lnTo>
                    <a:lnTo>
                      <a:pt x="1519365" y="949030"/>
                    </a:lnTo>
                    <a:lnTo>
                      <a:pt x="1515914" y="950888"/>
                    </a:lnTo>
                    <a:lnTo>
                      <a:pt x="1512198" y="952480"/>
                    </a:lnTo>
                    <a:lnTo>
                      <a:pt x="1508747" y="953808"/>
                    </a:lnTo>
                    <a:lnTo>
                      <a:pt x="1505031" y="955400"/>
                    </a:lnTo>
                    <a:lnTo>
                      <a:pt x="1500784" y="956197"/>
                    </a:lnTo>
                    <a:lnTo>
                      <a:pt x="1497068" y="957258"/>
                    </a:lnTo>
                    <a:lnTo>
                      <a:pt x="1493086" y="957789"/>
                    </a:lnTo>
                    <a:lnTo>
                      <a:pt x="1488839" y="958586"/>
                    </a:lnTo>
                    <a:lnTo>
                      <a:pt x="1484857" y="958851"/>
                    </a:lnTo>
                    <a:lnTo>
                      <a:pt x="1480345" y="958851"/>
                    </a:lnTo>
                    <a:lnTo>
                      <a:pt x="1476363" y="958851"/>
                    </a:lnTo>
                    <a:lnTo>
                      <a:pt x="1472116" y="958586"/>
                    </a:lnTo>
                    <a:lnTo>
                      <a:pt x="1468134" y="957789"/>
                    </a:lnTo>
                    <a:lnTo>
                      <a:pt x="1464153" y="957258"/>
                    </a:lnTo>
                    <a:lnTo>
                      <a:pt x="1459906" y="956197"/>
                    </a:lnTo>
                    <a:lnTo>
                      <a:pt x="1456189" y="955400"/>
                    </a:lnTo>
                    <a:lnTo>
                      <a:pt x="1452473" y="953808"/>
                    </a:lnTo>
                    <a:lnTo>
                      <a:pt x="1448757" y="952480"/>
                    </a:lnTo>
                    <a:lnTo>
                      <a:pt x="1445306" y="950888"/>
                    </a:lnTo>
                    <a:lnTo>
                      <a:pt x="1441325" y="949030"/>
                    </a:lnTo>
                    <a:lnTo>
                      <a:pt x="1437874" y="947171"/>
                    </a:lnTo>
                    <a:lnTo>
                      <a:pt x="1434954" y="945048"/>
                    </a:lnTo>
                    <a:lnTo>
                      <a:pt x="1428583" y="940270"/>
                    </a:lnTo>
                    <a:lnTo>
                      <a:pt x="1422478" y="934961"/>
                    </a:lnTo>
                    <a:lnTo>
                      <a:pt x="1417435" y="929387"/>
                    </a:lnTo>
                    <a:lnTo>
                      <a:pt x="1412922" y="923016"/>
                    </a:lnTo>
                    <a:lnTo>
                      <a:pt x="1410533" y="919565"/>
                    </a:lnTo>
                    <a:lnTo>
                      <a:pt x="1408675" y="916115"/>
                    </a:lnTo>
                    <a:lnTo>
                      <a:pt x="1406817" y="912664"/>
                    </a:lnTo>
                    <a:lnTo>
                      <a:pt x="1405224" y="908948"/>
                    </a:lnTo>
                    <a:lnTo>
                      <a:pt x="1403632" y="905497"/>
                    </a:lnTo>
                    <a:lnTo>
                      <a:pt x="1402304" y="901515"/>
                    </a:lnTo>
                    <a:lnTo>
                      <a:pt x="1401243" y="897534"/>
                    </a:lnTo>
                    <a:lnTo>
                      <a:pt x="1400446" y="893817"/>
                    </a:lnTo>
                    <a:lnTo>
                      <a:pt x="1399650" y="889570"/>
                    </a:lnTo>
                    <a:lnTo>
                      <a:pt x="1399385" y="885589"/>
                    </a:lnTo>
                    <a:lnTo>
                      <a:pt x="1398854" y="881342"/>
                    </a:lnTo>
                    <a:lnTo>
                      <a:pt x="1398588" y="877094"/>
                    </a:lnTo>
                    <a:lnTo>
                      <a:pt x="1398854" y="872847"/>
                    </a:lnTo>
                    <a:lnTo>
                      <a:pt x="1399385" y="868866"/>
                    </a:lnTo>
                    <a:lnTo>
                      <a:pt x="1399650" y="864884"/>
                    </a:lnTo>
                    <a:lnTo>
                      <a:pt x="1400446" y="860637"/>
                    </a:lnTo>
                    <a:lnTo>
                      <a:pt x="1401243" y="856655"/>
                    </a:lnTo>
                    <a:lnTo>
                      <a:pt x="1402304" y="852939"/>
                    </a:lnTo>
                    <a:lnTo>
                      <a:pt x="1403632" y="848958"/>
                    </a:lnTo>
                    <a:lnTo>
                      <a:pt x="1405224" y="845241"/>
                    </a:lnTo>
                    <a:lnTo>
                      <a:pt x="1406817" y="841791"/>
                    </a:lnTo>
                    <a:lnTo>
                      <a:pt x="1408675" y="838074"/>
                    </a:lnTo>
                    <a:lnTo>
                      <a:pt x="1410533" y="834624"/>
                    </a:lnTo>
                    <a:lnTo>
                      <a:pt x="1412922" y="831438"/>
                    </a:lnTo>
                    <a:lnTo>
                      <a:pt x="1417435" y="825068"/>
                    </a:lnTo>
                    <a:lnTo>
                      <a:pt x="1422478" y="819228"/>
                    </a:lnTo>
                    <a:lnTo>
                      <a:pt x="1428583" y="814184"/>
                    </a:lnTo>
                    <a:lnTo>
                      <a:pt x="1434954" y="809406"/>
                    </a:lnTo>
                    <a:lnTo>
                      <a:pt x="1437874" y="807283"/>
                    </a:lnTo>
                    <a:lnTo>
                      <a:pt x="1441325" y="805425"/>
                    </a:lnTo>
                    <a:lnTo>
                      <a:pt x="1445306" y="803567"/>
                    </a:lnTo>
                    <a:lnTo>
                      <a:pt x="1448757" y="801974"/>
                    </a:lnTo>
                    <a:lnTo>
                      <a:pt x="1452473" y="800381"/>
                    </a:lnTo>
                    <a:lnTo>
                      <a:pt x="1456189" y="799054"/>
                    </a:lnTo>
                    <a:lnTo>
                      <a:pt x="1459906" y="797727"/>
                    </a:lnTo>
                    <a:lnTo>
                      <a:pt x="1464153" y="797196"/>
                    </a:lnTo>
                    <a:lnTo>
                      <a:pt x="1468134" y="796134"/>
                    </a:lnTo>
                    <a:lnTo>
                      <a:pt x="1472116" y="795869"/>
                    </a:lnTo>
                    <a:lnTo>
                      <a:pt x="1476363" y="795603"/>
                    </a:lnTo>
                    <a:lnTo>
                      <a:pt x="1480345" y="795338"/>
                    </a:lnTo>
                    <a:close/>
                    <a:moveTo>
                      <a:pt x="876984" y="177800"/>
                    </a:moveTo>
                    <a:lnTo>
                      <a:pt x="883326" y="178065"/>
                    </a:lnTo>
                    <a:lnTo>
                      <a:pt x="889669" y="179124"/>
                    </a:lnTo>
                    <a:lnTo>
                      <a:pt x="895482" y="180713"/>
                    </a:lnTo>
                    <a:lnTo>
                      <a:pt x="901032" y="182832"/>
                    </a:lnTo>
                    <a:lnTo>
                      <a:pt x="906581" y="185215"/>
                    </a:lnTo>
                    <a:lnTo>
                      <a:pt x="911867" y="188393"/>
                    </a:lnTo>
                    <a:lnTo>
                      <a:pt x="916359" y="191836"/>
                    </a:lnTo>
                    <a:lnTo>
                      <a:pt x="920851" y="196074"/>
                    </a:lnTo>
                    <a:lnTo>
                      <a:pt x="924815" y="200311"/>
                    </a:lnTo>
                    <a:lnTo>
                      <a:pt x="928251" y="205078"/>
                    </a:lnTo>
                    <a:lnTo>
                      <a:pt x="931422" y="210375"/>
                    </a:lnTo>
                    <a:lnTo>
                      <a:pt x="934065" y="215672"/>
                    </a:lnTo>
                    <a:lnTo>
                      <a:pt x="936179" y="221498"/>
                    </a:lnTo>
                    <a:lnTo>
                      <a:pt x="937764" y="227325"/>
                    </a:lnTo>
                    <a:lnTo>
                      <a:pt x="938821" y="233681"/>
                    </a:lnTo>
                    <a:lnTo>
                      <a:pt x="939086" y="240037"/>
                    </a:lnTo>
                    <a:lnTo>
                      <a:pt x="939086" y="766534"/>
                    </a:lnTo>
                    <a:lnTo>
                      <a:pt x="945956" y="770772"/>
                    </a:lnTo>
                    <a:lnTo>
                      <a:pt x="952827" y="775539"/>
                    </a:lnTo>
                    <a:lnTo>
                      <a:pt x="959169" y="780835"/>
                    </a:lnTo>
                    <a:lnTo>
                      <a:pt x="964983" y="786397"/>
                    </a:lnTo>
                    <a:lnTo>
                      <a:pt x="971061" y="792488"/>
                    </a:lnTo>
                    <a:lnTo>
                      <a:pt x="976082" y="798844"/>
                    </a:lnTo>
                    <a:lnTo>
                      <a:pt x="980839" y="805465"/>
                    </a:lnTo>
                    <a:lnTo>
                      <a:pt x="985331" y="812351"/>
                    </a:lnTo>
                    <a:lnTo>
                      <a:pt x="989295" y="819502"/>
                    </a:lnTo>
                    <a:lnTo>
                      <a:pt x="992995" y="826917"/>
                    </a:lnTo>
                    <a:lnTo>
                      <a:pt x="995902" y="834862"/>
                    </a:lnTo>
                    <a:lnTo>
                      <a:pt x="998545" y="843072"/>
                    </a:lnTo>
                    <a:lnTo>
                      <a:pt x="1000394" y="851282"/>
                    </a:lnTo>
                    <a:lnTo>
                      <a:pt x="1001980" y="859757"/>
                    </a:lnTo>
                    <a:lnTo>
                      <a:pt x="1002773" y="868497"/>
                    </a:lnTo>
                    <a:lnTo>
                      <a:pt x="1003301" y="877236"/>
                    </a:lnTo>
                    <a:lnTo>
                      <a:pt x="1002773" y="883857"/>
                    </a:lnTo>
                    <a:lnTo>
                      <a:pt x="1002244" y="889948"/>
                    </a:lnTo>
                    <a:lnTo>
                      <a:pt x="1001716" y="896569"/>
                    </a:lnTo>
                    <a:lnTo>
                      <a:pt x="1000394" y="902925"/>
                    </a:lnTo>
                    <a:lnTo>
                      <a:pt x="999073" y="909017"/>
                    </a:lnTo>
                    <a:lnTo>
                      <a:pt x="997223" y="915108"/>
                    </a:lnTo>
                    <a:lnTo>
                      <a:pt x="995373" y="921199"/>
                    </a:lnTo>
                    <a:lnTo>
                      <a:pt x="993259" y="926761"/>
                    </a:lnTo>
                    <a:lnTo>
                      <a:pt x="990352" y="932322"/>
                    </a:lnTo>
                    <a:lnTo>
                      <a:pt x="987445" y="938149"/>
                    </a:lnTo>
                    <a:lnTo>
                      <a:pt x="984803" y="943446"/>
                    </a:lnTo>
                    <a:lnTo>
                      <a:pt x="981367" y="948478"/>
                    </a:lnTo>
                    <a:lnTo>
                      <a:pt x="977932" y="953509"/>
                    </a:lnTo>
                    <a:lnTo>
                      <a:pt x="973968" y="958541"/>
                    </a:lnTo>
                    <a:lnTo>
                      <a:pt x="970004" y="962779"/>
                    </a:lnTo>
                    <a:lnTo>
                      <a:pt x="965512" y="967281"/>
                    </a:lnTo>
                    <a:lnTo>
                      <a:pt x="961284" y="971783"/>
                    </a:lnTo>
                    <a:lnTo>
                      <a:pt x="956527" y="975756"/>
                    </a:lnTo>
                    <a:lnTo>
                      <a:pt x="951770" y="979464"/>
                    </a:lnTo>
                    <a:lnTo>
                      <a:pt x="946749" y="982906"/>
                    </a:lnTo>
                    <a:lnTo>
                      <a:pt x="941728" y="986349"/>
                    </a:lnTo>
                    <a:lnTo>
                      <a:pt x="936443" y="989527"/>
                    </a:lnTo>
                    <a:lnTo>
                      <a:pt x="930893" y="992441"/>
                    </a:lnTo>
                    <a:lnTo>
                      <a:pt x="925344" y="994824"/>
                    </a:lnTo>
                    <a:lnTo>
                      <a:pt x="919530" y="996943"/>
                    </a:lnTo>
                    <a:lnTo>
                      <a:pt x="913716" y="999062"/>
                    </a:lnTo>
                    <a:lnTo>
                      <a:pt x="907374" y="1000915"/>
                    </a:lnTo>
                    <a:lnTo>
                      <a:pt x="901560" y="1001975"/>
                    </a:lnTo>
                    <a:lnTo>
                      <a:pt x="895218" y="1003299"/>
                    </a:lnTo>
                    <a:lnTo>
                      <a:pt x="888611" y="1004358"/>
                    </a:lnTo>
                    <a:lnTo>
                      <a:pt x="882269" y="1004623"/>
                    </a:lnTo>
                    <a:lnTo>
                      <a:pt x="875663" y="1004888"/>
                    </a:lnTo>
                    <a:lnTo>
                      <a:pt x="866678" y="1004623"/>
                    </a:lnTo>
                    <a:lnTo>
                      <a:pt x="857693" y="1003564"/>
                    </a:lnTo>
                    <a:lnTo>
                      <a:pt x="849236" y="1001975"/>
                    </a:lnTo>
                    <a:lnTo>
                      <a:pt x="840780" y="999856"/>
                    </a:lnTo>
                    <a:lnTo>
                      <a:pt x="832324" y="997473"/>
                    </a:lnTo>
                    <a:lnTo>
                      <a:pt x="824396" y="994030"/>
                    </a:lnTo>
                    <a:lnTo>
                      <a:pt x="816732" y="990587"/>
                    </a:lnTo>
                    <a:lnTo>
                      <a:pt x="809333" y="986084"/>
                    </a:lnTo>
                    <a:lnTo>
                      <a:pt x="802198" y="981317"/>
                    </a:lnTo>
                    <a:lnTo>
                      <a:pt x="795591" y="976286"/>
                    </a:lnTo>
                    <a:lnTo>
                      <a:pt x="788984" y="970724"/>
                    </a:lnTo>
                    <a:lnTo>
                      <a:pt x="783170" y="964633"/>
                    </a:lnTo>
                    <a:lnTo>
                      <a:pt x="777357" y="958541"/>
                    </a:lnTo>
                    <a:lnTo>
                      <a:pt x="772600" y="951920"/>
                    </a:lnTo>
                    <a:lnTo>
                      <a:pt x="767843" y="944770"/>
                    </a:lnTo>
                    <a:lnTo>
                      <a:pt x="763351" y="937354"/>
                    </a:lnTo>
                    <a:lnTo>
                      <a:pt x="413204" y="937354"/>
                    </a:lnTo>
                    <a:lnTo>
                      <a:pt x="406597" y="937090"/>
                    </a:lnTo>
                    <a:lnTo>
                      <a:pt x="400519" y="936295"/>
                    </a:lnTo>
                    <a:lnTo>
                      <a:pt x="394705" y="934706"/>
                    </a:lnTo>
                    <a:lnTo>
                      <a:pt x="388627" y="932322"/>
                    </a:lnTo>
                    <a:lnTo>
                      <a:pt x="383342" y="929939"/>
                    </a:lnTo>
                    <a:lnTo>
                      <a:pt x="378321" y="926761"/>
                    </a:lnTo>
                    <a:lnTo>
                      <a:pt x="373564" y="923053"/>
                    </a:lnTo>
                    <a:lnTo>
                      <a:pt x="368808" y="919345"/>
                    </a:lnTo>
                    <a:lnTo>
                      <a:pt x="365108" y="914843"/>
                    </a:lnTo>
                    <a:lnTo>
                      <a:pt x="361408" y="909811"/>
                    </a:lnTo>
                    <a:lnTo>
                      <a:pt x="358237" y="904779"/>
                    </a:lnTo>
                    <a:lnTo>
                      <a:pt x="355859" y="899483"/>
                    </a:lnTo>
                    <a:lnTo>
                      <a:pt x="353480" y="893921"/>
                    </a:lnTo>
                    <a:lnTo>
                      <a:pt x="352159" y="887830"/>
                    </a:lnTo>
                    <a:lnTo>
                      <a:pt x="351102" y="881474"/>
                    </a:lnTo>
                    <a:lnTo>
                      <a:pt x="350838" y="875382"/>
                    </a:lnTo>
                    <a:lnTo>
                      <a:pt x="351102" y="868761"/>
                    </a:lnTo>
                    <a:lnTo>
                      <a:pt x="352159" y="862670"/>
                    </a:lnTo>
                    <a:lnTo>
                      <a:pt x="353480" y="856844"/>
                    </a:lnTo>
                    <a:lnTo>
                      <a:pt x="355859" y="850752"/>
                    </a:lnTo>
                    <a:lnTo>
                      <a:pt x="358237" y="845456"/>
                    </a:lnTo>
                    <a:lnTo>
                      <a:pt x="361408" y="840424"/>
                    </a:lnTo>
                    <a:lnTo>
                      <a:pt x="365108" y="835392"/>
                    </a:lnTo>
                    <a:lnTo>
                      <a:pt x="368808" y="831154"/>
                    </a:lnTo>
                    <a:lnTo>
                      <a:pt x="373564" y="827447"/>
                    </a:lnTo>
                    <a:lnTo>
                      <a:pt x="378321" y="823474"/>
                    </a:lnTo>
                    <a:lnTo>
                      <a:pt x="383342" y="820296"/>
                    </a:lnTo>
                    <a:lnTo>
                      <a:pt x="388627" y="817913"/>
                    </a:lnTo>
                    <a:lnTo>
                      <a:pt x="394705" y="815794"/>
                    </a:lnTo>
                    <a:lnTo>
                      <a:pt x="400519" y="814205"/>
                    </a:lnTo>
                    <a:lnTo>
                      <a:pt x="406597" y="813146"/>
                    </a:lnTo>
                    <a:lnTo>
                      <a:pt x="413204" y="812881"/>
                    </a:lnTo>
                    <a:lnTo>
                      <a:pt x="765465" y="812881"/>
                    </a:lnTo>
                    <a:lnTo>
                      <a:pt x="770222" y="805730"/>
                    </a:lnTo>
                    <a:lnTo>
                      <a:pt x="775507" y="798579"/>
                    </a:lnTo>
                    <a:lnTo>
                      <a:pt x="780792" y="791959"/>
                    </a:lnTo>
                    <a:lnTo>
                      <a:pt x="786870" y="785602"/>
                    </a:lnTo>
                    <a:lnTo>
                      <a:pt x="793477" y="779511"/>
                    </a:lnTo>
                    <a:lnTo>
                      <a:pt x="800348" y="774214"/>
                    </a:lnTo>
                    <a:lnTo>
                      <a:pt x="807483" y="769183"/>
                    </a:lnTo>
                    <a:lnTo>
                      <a:pt x="815147" y="764945"/>
                    </a:lnTo>
                    <a:lnTo>
                      <a:pt x="815147" y="240037"/>
                    </a:lnTo>
                    <a:lnTo>
                      <a:pt x="815411" y="233681"/>
                    </a:lnTo>
                    <a:lnTo>
                      <a:pt x="816204" y="227325"/>
                    </a:lnTo>
                    <a:lnTo>
                      <a:pt x="817789" y="221498"/>
                    </a:lnTo>
                    <a:lnTo>
                      <a:pt x="819639" y="215672"/>
                    </a:lnTo>
                    <a:lnTo>
                      <a:pt x="822546" y="210375"/>
                    </a:lnTo>
                    <a:lnTo>
                      <a:pt x="825717" y="205078"/>
                    </a:lnTo>
                    <a:lnTo>
                      <a:pt x="829153" y="200311"/>
                    </a:lnTo>
                    <a:lnTo>
                      <a:pt x="833116" y="196074"/>
                    </a:lnTo>
                    <a:lnTo>
                      <a:pt x="837609" y="191836"/>
                    </a:lnTo>
                    <a:lnTo>
                      <a:pt x="842366" y="188393"/>
                    </a:lnTo>
                    <a:lnTo>
                      <a:pt x="847387" y="185215"/>
                    </a:lnTo>
                    <a:lnTo>
                      <a:pt x="852936" y="182832"/>
                    </a:lnTo>
                    <a:lnTo>
                      <a:pt x="858486" y="180713"/>
                    </a:lnTo>
                    <a:lnTo>
                      <a:pt x="864564" y="179124"/>
                    </a:lnTo>
                    <a:lnTo>
                      <a:pt x="870642" y="178065"/>
                    </a:lnTo>
                    <a:lnTo>
                      <a:pt x="876984" y="177800"/>
                    </a:lnTo>
                    <a:close/>
                    <a:moveTo>
                      <a:pt x="856991" y="124392"/>
                    </a:moveTo>
                    <a:lnTo>
                      <a:pt x="837683" y="125450"/>
                    </a:lnTo>
                    <a:lnTo>
                      <a:pt x="818374" y="126774"/>
                    </a:lnTo>
                    <a:lnTo>
                      <a:pt x="799594" y="128362"/>
                    </a:lnTo>
                    <a:lnTo>
                      <a:pt x="780550" y="130479"/>
                    </a:lnTo>
                    <a:lnTo>
                      <a:pt x="762034" y="132861"/>
                    </a:lnTo>
                    <a:lnTo>
                      <a:pt x="743255" y="136037"/>
                    </a:lnTo>
                    <a:lnTo>
                      <a:pt x="725004" y="139478"/>
                    </a:lnTo>
                    <a:lnTo>
                      <a:pt x="706489" y="143712"/>
                    </a:lnTo>
                    <a:lnTo>
                      <a:pt x="688502" y="147947"/>
                    </a:lnTo>
                    <a:lnTo>
                      <a:pt x="670516" y="152975"/>
                    </a:lnTo>
                    <a:lnTo>
                      <a:pt x="653059" y="158269"/>
                    </a:lnTo>
                    <a:lnTo>
                      <a:pt x="635337" y="164091"/>
                    </a:lnTo>
                    <a:lnTo>
                      <a:pt x="617880" y="169914"/>
                    </a:lnTo>
                    <a:lnTo>
                      <a:pt x="600687" y="176530"/>
                    </a:lnTo>
                    <a:lnTo>
                      <a:pt x="583759" y="183412"/>
                    </a:lnTo>
                    <a:lnTo>
                      <a:pt x="567095" y="191087"/>
                    </a:lnTo>
                    <a:lnTo>
                      <a:pt x="550432" y="198762"/>
                    </a:lnTo>
                    <a:lnTo>
                      <a:pt x="534297" y="206967"/>
                    </a:lnTo>
                    <a:lnTo>
                      <a:pt x="517898" y="215436"/>
                    </a:lnTo>
                    <a:lnTo>
                      <a:pt x="502292" y="224170"/>
                    </a:lnTo>
                    <a:lnTo>
                      <a:pt x="486686" y="233698"/>
                    </a:lnTo>
                    <a:lnTo>
                      <a:pt x="471345" y="242961"/>
                    </a:lnTo>
                    <a:lnTo>
                      <a:pt x="456268" y="253018"/>
                    </a:lnTo>
                    <a:lnTo>
                      <a:pt x="441192" y="263340"/>
                    </a:lnTo>
                    <a:lnTo>
                      <a:pt x="426379" y="274191"/>
                    </a:lnTo>
                    <a:lnTo>
                      <a:pt x="412361" y="285042"/>
                    </a:lnTo>
                    <a:lnTo>
                      <a:pt x="398342" y="296423"/>
                    </a:lnTo>
                    <a:lnTo>
                      <a:pt x="384588" y="308333"/>
                    </a:lnTo>
                    <a:lnTo>
                      <a:pt x="371098" y="320243"/>
                    </a:lnTo>
                    <a:lnTo>
                      <a:pt x="357608" y="332417"/>
                    </a:lnTo>
                    <a:lnTo>
                      <a:pt x="344648" y="344856"/>
                    </a:lnTo>
                    <a:lnTo>
                      <a:pt x="332216" y="358089"/>
                    </a:lnTo>
                    <a:lnTo>
                      <a:pt x="319784" y="371323"/>
                    </a:lnTo>
                    <a:lnTo>
                      <a:pt x="307617" y="384820"/>
                    </a:lnTo>
                    <a:lnTo>
                      <a:pt x="295979" y="398583"/>
                    </a:lnTo>
                    <a:lnTo>
                      <a:pt x="284870" y="412610"/>
                    </a:lnTo>
                    <a:lnTo>
                      <a:pt x="273761" y="427167"/>
                    </a:lnTo>
                    <a:lnTo>
                      <a:pt x="263181" y="441458"/>
                    </a:lnTo>
                    <a:lnTo>
                      <a:pt x="252865" y="456544"/>
                    </a:lnTo>
                    <a:lnTo>
                      <a:pt x="242814" y="471630"/>
                    </a:lnTo>
                    <a:lnTo>
                      <a:pt x="233027" y="486980"/>
                    </a:lnTo>
                    <a:lnTo>
                      <a:pt x="224034" y="502596"/>
                    </a:lnTo>
                    <a:lnTo>
                      <a:pt x="215041" y="518740"/>
                    </a:lnTo>
                    <a:lnTo>
                      <a:pt x="206577" y="534620"/>
                    </a:lnTo>
                    <a:lnTo>
                      <a:pt x="198377" y="551029"/>
                    </a:lnTo>
                    <a:lnTo>
                      <a:pt x="190707" y="567438"/>
                    </a:lnTo>
                    <a:lnTo>
                      <a:pt x="183301" y="584112"/>
                    </a:lnTo>
                    <a:lnTo>
                      <a:pt x="176424" y="601315"/>
                    </a:lnTo>
                    <a:lnTo>
                      <a:pt x="169811" y="618253"/>
                    </a:lnTo>
                    <a:lnTo>
                      <a:pt x="163992" y="635986"/>
                    </a:lnTo>
                    <a:lnTo>
                      <a:pt x="157908" y="653454"/>
                    </a:lnTo>
                    <a:lnTo>
                      <a:pt x="152883" y="670921"/>
                    </a:lnTo>
                    <a:lnTo>
                      <a:pt x="147857" y="689183"/>
                    </a:lnTo>
                    <a:lnTo>
                      <a:pt x="143625" y="707180"/>
                    </a:lnTo>
                    <a:lnTo>
                      <a:pt x="139393" y="725707"/>
                    </a:lnTo>
                    <a:lnTo>
                      <a:pt x="135955" y="743704"/>
                    </a:lnTo>
                    <a:lnTo>
                      <a:pt x="132781" y="762495"/>
                    </a:lnTo>
                    <a:lnTo>
                      <a:pt x="130400" y="781551"/>
                    </a:lnTo>
                    <a:lnTo>
                      <a:pt x="128019" y="800342"/>
                    </a:lnTo>
                    <a:lnTo>
                      <a:pt x="126168" y="819133"/>
                    </a:lnTo>
                    <a:lnTo>
                      <a:pt x="125110" y="838189"/>
                    </a:lnTo>
                    <a:lnTo>
                      <a:pt x="124316" y="857509"/>
                    </a:lnTo>
                    <a:lnTo>
                      <a:pt x="124052" y="877094"/>
                    </a:lnTo>
                    <a:lnTo>
                      <a:pt x="124316" y="896414"/>
                    </a:lnTo>
                    <a:lnTo>
                      <a:pt x="125110" y="915735"/>
                    </a:lnTo>
                    <a:lnTo>
                      <a:pt x="126168" y="934791"/>
                    </a:lnTo>
                    <a:lnTo>
                      <a:pt x="128019" y="953846"/>
                    </a:lnTo>
                    <a:lnTo>
                      <a:pt x="130400" y="972637"/>
                    </a:lnTo>
                    <a:lnTo>
                      <a:pt x="132781" y="991428"/>
                    </a:lnTo>
                    <a:lnTo>
                      <a:pt x="135955" y="1009955"/>
                    </a:lnTo>
                    <a:lnTo>
                      <a:pt x="139393" y="1028481"/>
                    </a:lnTo>
                    <a:lnTo>
                      <a:pt x="143625" y="1046743"/>
                    </a:lnTo>
                    <a:lnTo>
                      <a:pt x="147857" y="1065005"/>
                    </a:lnTo>
                    <a:lnTo>
                      <a:pt x="152883" y="1082737"/>
                    </a:lnTo>
                    <a:lnTo>
                      <a:pt x="157908" y="1100734"/>
                    </a:lnTo>
                    <a:lnTo>
                      <a:pt x="163992" y="1118202"/>
                    </a:lnTo>
                    <a:lnTo>
                      <a:pt x="169811" y="1135405"/>
                    </a:lnTo>
                    <a:lnTo>
                      <a:pt x="176424" y="1152608"/>
                    </a:lnTo>
                    <a:lnTo>
                      <a:pt x="183301" y="1169547"/>
                    </a:lnTo>
                    <a:lnTo>
                      <a:pt x="190707" y="1186485"/>
                    </a:lnTo>
                    <a:lnTo>
                      <a:pt x="198377" y="1203159"/>
                    </a:lnTo>
                    <a:lnTo>
                      <a:pt x="206577" y="1219568"/>
                    </a:lnTo>
                    <a:lnTo>
                      <a:pt x="215041" y="1235448"/>
                    </a:lnTo>
                    <a:lnTo>
                      <a:pt x="224034" y="1251592"/>
                    </a:lnTo>
                    <a:lnTo>
                      <a:pt x="233027" y="1267208"/>
                    </a:lnTo>
                    <a:lnTo>
                      <a:pt x="242814" y="1282558"/>
                    </a:lnTo>
                    <a:lnTo>
                      <a:pt x="252865" y="1297644"/>
                    </a:lnTo>
                    <a:lnTo>
                      <a:pt x="263181" y="1312200"/>
                    </a:lnTo>
                    <a:lnTo>
                      <a:pt x="273761" y="1327021"/>
                    </a:lnTo>
                    <a:lnTo>
                      <a:pt x="284870" y="1341578"/>
                    </a:lnTo>
                    <a:lnTo>
                      <a:pt x="295979" y="1355605"/>
                    </a:lnTo>
                    <a:lnTo>
                      <a:pt x="307617" y="1369368"/>
                    </a:lnTo>
                    <a:lnTo>
                      <a:pt x="319784" y="1382865"/>
                    </a:lnTo>
                    <a:lnTo>
                      <a:pt x="332216" y="1396099"/>
                    </a:lnTo>
                    <a:lnTo>
                      <a:pt x="344648" y="1408803"/>
                    </a:lnTo>
                    <a:lnTo>
                      <a:pt x="357608" y="1421771"/>
                    </a:lnTo>
                    <a:lnTo>
                      <a:pt x="371098" y="1433946"/>
                    </a:lnTo>
                    <a:lnTo>
                      <a:pt x="384588" y="1445855"/>
                    </a:lnTo>
                    <a:lnTo>
                      <a:pt x="398342" y="1457501"/>
                    </a:lnTo>
                    <a:lnTo>
                      <a:pt x="412361" y="1469146"/>
                    </a:lnTo>
                    <a:lnTo>
                      <a:pt x="426379" y="1479997"/>
                    </a:lnTo>
                    <a:lnTo>
                      <a:pt x="441192" y="1490848"/>
                    </a:lnTo>
                    <a:lnTo>
                      <a:pt x="456268" y="1501170"/>
                    </a:lnTo>
                    <a:lnTo>
                      <a:pt x="471345" y="1511227"/>
                    </a:lnTo>
                    <a:lnTo>
                      <a:pt x="486686" y="1520490"/>
                    </a:lnTo>
                    <a:lnTo>
                      <a:pt x="502292" y="1530018"/>
                    </a:lnTo>
                    <a:lnTo>
                      <a:pt x="517898" y="1538752"/>
                    </a:lnTo>
                    <a:lnTo>
                      <a:pt x="534297" y="1547221"/>
                    </a:lnTo>
                    <a:lnTo>
                      <a:pt x="550432" y="1555426"/>
                    </a:lnTo>
                    <a:lnTo>
                      <a:pt x="567095" y="1563101"/>
                    </a:lnTo>
                    <a:lnTo>
                      <a:pt x="583759" y="1570512"/>
                    </a:lnTo>
                    <a:lnTo>
                      <a:pt x="600687" y="1577393"/>
                    </a:lnTo>
                    <a:lnTo>
                      <a:pt x="617880" y="1583745"/>
                    </a:lnTo>
                    <a:lnTo>
                      <a:pt x="635337" y="1590097"/>
                    </a:lnTo>
                    <a:lnTo>
                      <a:pt x="653059" y="1595655"/>
                    </a:lnTo>
                    <a:lnTo>
                      <a:pt x="670516" y="1601213"/>
                    </a:lnTo>
                    <a:lnTo>
                      <a:pt x="688502" y="1605712"/>
                    </a:lnTo>
                    <a:lnTo>
                      <a:pt x="706489" y="1610476"/>
                    </a:lnTo>
                    <a:lnTo>
                      <a:pt x="725004" y="1614181"/>
                    </a:lnTo>
                    <a:lnTo>
                      <a:pt x="743255" y="1618151"/>
                    </a:lnTo>
                    <a:lnTo>
                      <a:pt x="762034" y="1620798"/>
                    </a:lnTo>
                    <a:lnTo>
                      <a:pt x="780550" y="1623709"/>
                    </a:lnTo>
                    <a:lnTo>
                      <a:pt x="799594" y="1625826"/>
                    </a:lnTo>
                    <a:lnTo>
                      <a:pt x="818374" y="1627414"/>
                    </a:lnTo>
                    <a:lnTo>
                      <a:pt x="837683" y="1628738"/>
                    </a:lnTo>
                    <a:lnTo>
                      <a:pt x="856991" y="1629267"/>
                    </a:lnTo>
                    <a:lnTo>
                      <a:pt x="876300" y="1629532"/>
                    </a:lnTo>
                    <a:lnTo>
                      <a:pt x="895873" y="1629267"/>
                    </a:lnTo>
                    <a:lnTo>
                      <a:pt x="914918" y="1628738"/>
                    </a:lnTo>
                    <a:lnTo>
                      <a:pt x="933962" y="1627414"/>
                    </a:lnTo>
                    <a:lnTo>
                      <a:pt x="953271" y="1625826"/>
                    </a:lnTo>
                    <a:lnTo>
                      <a:pt x="972050" y="1623709"/>
                    </a:lnTo>
                    <a:lnTo>
                      <a:pt x="990830" y="1620798"/>
                    </a:lnTo>
                    <a:lnTo>
                      <a:pt x="1009345" y="1618151"/>
                    </a:lnTo>
                    <a:lnTo>
                      <a:pt x="1027861" y="1614181"/>
                    </a:lnTo>
                    <a:lnTo>
                      <a:pt x="1045847" y="1610476"/>
                    </a:lnTo>
                    <a:lnTo>
                      <a:pt x="1064098" y="1605712"/>
                    </a:lnTo>
                    <a:lnTo>
                      <a:pt x="1082084" y="1601213"/>
                    </a:lnTo>
                    <a:lnTo>
                      <a:pt x="1099806" y="1595655"/>
                    </a:lnTo>
                    <a:lnTo>
                      <a:pt x="1117263" y="1590097"/>
                    </a:lnTo>
                    <a:lnTo>
                      <a:pt x="1134720" y="1583745"/>
                    </a:lnTo>
                    <a:lnTo>
                      <a:pt x="1151913" y="1577393"/>
                    </a:lnTo>
                    <a:lnTo>
                      <a:pt x="1168841" y="1570512"/>
                    </a:lnTo>
                    <a:lnTo>
                      <a:pt x="1185769" y="1563101"/>
                    </a:lnTo>
                    <a:lnTo>
                      <a:pt x="1201904" y="1555426"/>
                    </a:lnTo>
                    <a:lnTo>
                      <a:pt x="1218568" y="1547221"/>
                    </a:lnTo>
                    <a:lnTo>
                      <a:pt x="1234702" y="1538752"/>
                    </a:lnTo>
                    <a:lnTo>
                      <a:pt x="1250573" y="1530018"/>
                    </a:lnTo>
                    <a:lnTo>
                      <a:pt x="1265914" y="1520490"/>
                    </a:lnTo>
                    <a:lnTo>
                      <a:pt x="1281255" y="1511227"/>
                    </a:lnTo>
                    <a:lnTo>
                      <a:pt x="1296596" y="1501170"/>
                    </a:lnTo>
                    <a:lnTo>
                      <a:pt x="1311408" y="1490848"/>
                    </a:lnTo>
                    <a:lnTo>
                      <a:pt x="1325956" y="1479997"/>
                    </a:lnTo>
                    <a:lnTo>
                      <a:pt x="1340504" y="1469146"/>
                    </a:lnTo>
                    <a:lnTo>
                      <a:pt x="1354522" y="1457501"/>
                    </a:lnTo>
                    <a:lnTo>
                      <a:pt x="1368277" y="1445855"/>
                    </a:lnTo>
                    <a:lnTo>
                      <a:pt x="1381766" y="1433946"/>
                    </a:lnTo>
                    <a:lnTo>
                      <a:pt x="1394991" y="1421771"/>
                    </a:lnTo>
                    <a:lnTo>
                      <a:pt x="1407952" y="1408803"/>
                    </a:lnTo>
                    <a:lnTo>
                      <a:pt x="1420384" y="1396099"/>
                    </a:lnTo>
                    <a:lnTo>
                      <a:pt x="1432815" y="1382865"/>
                    </a:lnTo>
                    <a:lnTo>
                      <a:pt x="1444718" y="1369368"/>
                    </a:lnTo>
                    <a:lnTo>
                      <a:pt x="1456356" y="1355605"/>
                    </a:lnTo>
                    <a:lnTo>
                      <a:pt x="1467730" y="1341578"/>
                    </a:lnTo>
                    <a:lnTo>
                      <a:pt x="1479104" y="1327021"/>
                    </a:lnTo>
                    <a:lnTo>
                      <a:pt x="1489684" y="1312200"/>
                    </a:lnTo>
                    <a:lnTo>
                      <a:pt x="1499735" y="1297644"/>
                    </a:lnTo>
                    <a:lnTo>
                      <a:pt x="1509786" y="1282558"/>
                    </a:lnTo>
                    <a:lnTo>
                      <a:pt x="1519308" y="1267208"/>
                    </a:lnTo>
                    <a:lnTo>
                      <a:pt x="1528830" y="1251592"/>
                    </a:lnTo>
                    <a:lnTo>
                      <a:pt x="1537559" y="1235448"/>
                    </a:lnTo>
                    <a:lnTo>
                      <a:pt x="1546023" y="1219568"/>
                    </a:lnTo>
                    <a:lnTo>
                      <a:pt x="1554223" y="1203159"/>
                    </a:lnTo>
                    <a:lnTo>
                      <a:pt x="1561893" y="1186485"/>
                    </a:lnTo>
                    <a:lnTo>
                      <a:pt x="1569299" y="1169547"/>
                    </a:lnTo>
                    <a:lnTo>
                      <a:pt x="1576176" y="1152608"/>
                    </a:lnTo>
                    <a:lnTo>
                      <a:pt x="1582789" y="1135405"/>
                    </a:lnTo>
                    <a:lnTo>
                      <a:pt x="1588873" y="1118202"/>
                    </a:lnTo>
                    <a:lnTo>
                      <a:pt x="1594692" y="1100734"/>
                    </a:lnTo>
                    <a:lnTo>
                      <a:pt x="1599982" y="1082737"/>
                    </a:lnTo>
                    <a:lnTo>
                      <a:pt x="1604743" y="1065005"/>
                    </a:lnTo>
                    <a:lnTo>
                      <a:pt x="1608975" y="1046743"/>
                    </a:lnTo>
                    <a:lnTo>
                      <a:pt x="1613207" y="1028481"/>
                    </a:lnTo>
                    <a:lnTo>
                      <a:pt x="1616645" y="1009955"/>
                    </a:lnTo>
                    <a:lnTo>
                      <a:pt x="1619555" y="991428"/>
                    </a:lnTo>
                    <a:lnTo>
                      <a:pt x="1622464" y="972637"/>
                    </a:lnTo>
                    <a:lnTo>
                      <a:pt x="1624581" y="953846"/>
                    </a:lnTo>
                    <a:lnTo>
                      <a:pt x="1626168" y="934791"/>
                    </a:lnTo>
                    <a:lnTo>
                      <a:pt x="1627490" y="915735"/>
                    </a:lnTo>
                    <a:lnTo>
                      <a:pt x="1628019" y="896414"/>
                    </a:lnTo>
                    <a:lnTo>
                      <a:pt x="1628548" y="877094"/>
                    </a:lnTo>
                    <a:lnTo>
                      <a:pt x="1628019" y="857509"/>
                    </a:lnTo>
                    <a:lnTo>
                      <a:pt x="1627490" y="838189"/>
                    </a:lnTo>
                    <a:lnTo>
                      <a:pt x="1626168" y="819133"/>
                    </a:lnTo>
                    <a:lnTo>
                      <a:pt x="1624581" y="800342"/>
                    </a:lnTo>
                    <a:lnTo>
                      <a:pt x="1622464" y="781551"/>
                    </a:lnTo>
                    <a:lnTo>
                      <a:pt x="1619555" y="762495"/>
                    </a:lnTo>
                    <a:lnTo>
                      <a:pt x="1616645" y="743704"/>
                    </a:lnTo>
                    <a:lnTo>
                      <a:pt x="1613207" y="725707"/>
                    </a:lnTo>
                    <a:lnTo>
                      <a:pt x="1608975" y="707180"/>
                    </a:lnTo>
                    <a:lnTo>
                      <a:pt x="1604743" y="689183"/>
                    </a:lnTo>
                    <a:lnTo>
                      <a:pt x="1599982" y="670921"/>
                    </a:lnTo>
                    <a:lnTo>
                      <a:pt x="1594692" y="653454"/>
                    </a:lnTo>
                    <a:lnTo>
                      <a:pt x="1588873" y="635986"/>
                    </a:lnTo>
                    <a:lnTo>
                      <a:pt x="1582789" y="618253"/>
                    </a:lnTo>
                    <a:lnTo>
                      <a:pt x="1576176" y="601315"/>
                    </a:lnTo>
                    <a:lnTo>
                      <a:pt x="1569299" y="584112"/>
                    </a:lnTo>
                    <a:lnTo>
                      <a:pt x="1561893" y="567438"/>
                    </a:lnTo>
                    <a:lnTo>
                      <a:pt x="1554223" y="551029"/>
                    </a:lnTo>
                    <a:lnTo>
                      <a:pt x="1546023" y="534620"/>
                    </a:lnTo>
                    <a:lnTo>
                      <a:pt x="1537559" y="518740"/>
                    </a:lnTo>
                    <a:lnTo>
                      <a:pt x="1528830" y="502596"/>
                    </a:lnTo>
                    <a:lnTo>
                      <a:pt x="1519308" y="486980"/>
                    </a:lnTo>
                    <a:lnTo>
                      <a:pt x="1509786" y="471630"/>
                    </a:lnTo>
                    <a:lnTo>
                      <a:pt x="1499735" y="456544"/>
                    </a:lnTo>
                    <a:lnTo>
                      <a:pt x="1489684" y="441458"/>
                    </a:lnTo>
                    <a:lnTo>
                      <a:pt x="1479104" y="427167"/>
                    </a:lnTo>
                    <a:lnTo>
                      <a:pt x="1467730" y="412610"/>
                    </a:lnTo>
                    <a:lnTo>
                      <a:pt x="1456356" y="398583"/>
                    </a:lnTo>
                    <a:lnTo>
                      <a:pt x="1444718" y="384820"/>
                    </a:lnTo>
                    <a:lnTo>
                      <a:pt x="1432815" y="371323"/>
                    </a:lnTo>
                    <a:lnTo>
                      <a:pt x="1420384" y="358089"/>
                    </a:lnTo>
                    <a:lnTo>
                      <a:pt x="1407952" y="344856"/>
                    </a:lnTo>
                    <a:lnTo>
                      <a:pt x="1394991" y="332417"/>
                    </a:lnTo>
                    <a:lnTo>
                      <a:pt x="1381766" y="320243"/>
                    </a:lnTo>
                    <a:lnTo>
                      <a:pt x="1368277" y="308333"/>
                    </a:lnTo>
                    <a:lnTo>
                      <a:pt x="1354522" y="296423"/>
                    </a:lnTo>
                    <a:lnTo>
                      <a:pt x="1340504" y="285042"/>
                    </a:lnTo>
                    <a:lnTo>
                      <a:pt x="1325956" y="274191"/>
                    </a:lnTo>
                    <a:lnTo>
                      <a:pt x="1311408" y="263340"/>
                    </a:lnTo>
                    <a:lnTo>
                      <a:pt x="1296596" y="253018"/>
                    </a:lnTo>
                    <a:lnTo>
                      <a:pt x="1281255" y="242961"/>
                    </a:lnTo>
                    <a:lnTo>
                      <a:pt x="1265914" y="233698"/>
                    </a:lnTo>
                    <a:lnTo>
                      <a:pt x="1250573" y="224170"/>
                    </a:lnTo>
                    <a:lnTo>
                      <a:pt x="1234702" y="215436"/>
                    </a:lnTo>
                    <a:lnTo>
                      <a:pt x="1218568" y="206967"/>
                    </a:lnTo>
                    <a:lnTo>
                      <a:pt x="1201904" y="198762"/>
                    </a:lnTo>
                    <a:lnTo>
                      <a:pt x="1185769" y="191087"/>
                    </a:lnTo>
                    <a:lnTo>
                      <a:pt x="1168841" y="183412"/>
                    </a:lnTo>
                    <a:lnTo>
                      <a:pt x="1151913" y="176530"/>
                    </a:lnTo>
                    <a:lnTo>
                      <a:pt x="1134720" y="169914"/>
                    </a:lnTo>
                    <a:lnTo>
                      <a:pt x="1117263" y="164091"/>
                    </a:lnTo>
                    <a:lnTo>
                      <a:pt x="1099806" y="158269"/>
                    </a:lnTo>
                    <a:lnTo>
                      <a:pt x="1082084" y="152975"/>
                    </a:lnTo>
                    <a:lnTo>
                      <a:pt x="1064098" y="147947"/>
                    </a:lnTo>
                    <a:lnTo>
                      <a:pt x="1045847" y="143712"/>
                    </a:lnTo>
                    <a:lnTo>
                      <a:pt x="1027861" y="139478"/>
                    </a:lnTo>
                    <a:lnTo>
                      <a:pt x="1009345" y="136037"/>
                    </a:lnTo>
                    <a:lnTo>
                      <a:pt x="990830" y="132861"/>
                    </a:lnTo>
                    <a:lnTo>
                      <a:pt x="972050" y="130479"/>
                    </a:lnTo>
                    <a:lnTo>
                      <a:pt x="953271" y="128362"/>
                    </a:lnTo>
                    <a:lnTo>
                      <a:pt x="933962" y="126774"/>
                    </a:lnTo>
                    <a:lnTo>
                      <a:pt x="914918" y="125450"/>
                    </a:lnTo>
                    <a:lnTo>
                      <a:pt x="895873" y="124392"/>
                    </a:lnTo>
                    <a:lnTo>
                      <a:pt x="876300" y="124392"/>
                    </a:lnTo>
                    <a:lnTo>
                      <a:pt x="856991" y="124392"/>
                    </a:lnTo>
                    <a:close/>
                    <a:moveTo>
                      <a:pt x="876300" y="0"/>
                    </a:moveTo>
                    <a:lnTo>
                      <a:pt x="899048" y="265"/>
                    </a:lnTo>
                    <a:lnTo>
                      <a:pt x="921266" y="1323"/>
                    </a:lnTo>
                    <a:lnTo>
                      <a:pt x="943749" y="2382"/>
                    </a:lnTo>
                    <a:lnTo>
                      <a:pt x="965702" y="4764"/>
                    </a:lnTo>
                    <a:lnTo>
                      <a:pt x="987656" y="7146"/>
                    </a:lnTo>
                    <a:lnTo>
                      <a:pt x="1009610" y="10057"/>
                    </a:lnTo>
                    <a:lnTo>
                      <a:pt x="1031299" y="13763"/>
                    </a:lnTo>
                    <a:lnTo>
                      <a:pt x="1052724" y="17997"/>
                    </a:lnTo>
                    <a:lnTo>
                      <a:pt x="1074149" y="22496"/>
                    </a:lnTo>
                    <a:lnTo>
                      <a:pt x="1095045" y="27525"/>
                    </a:lnTo>
                    <a:lnTo>
                      <a:pt x="1115940" y="33348"/>
                    </a:lnTo>
                    <a:lnTo>
                      <a:pt x="1136572" y="39435"/>
                    </a:lnTo>
                    <a:lnTo>
                      <a:pt x="1157203" y="46051"/>
                    </a:lnTo>
                    <a:lnTo>
                      <a:pt x="1177305" y="53197"/>
                    </a:lnTo>
                    <a:lnTo>
                      <a:pt x="1197407" y="60873"/>
                    </a:lnTo>
                    <a:lnTo>
                      <a:pt x="1216981" y="69077"/>
                    </a:lnTo>
                    <a:lnTo>
                      <a:pt x="1236818" y="77811"/>
                    </a:lnTo>
                    <a:lnTo>
                      <a:pt x="1255863" y="86545"/>
                    </a:lnTo>
                    <a:lnTo>
                      <a:pt x="1274907" y="96337"/>
                    </a:lnTo>
                    <a:lnTo>
                      <a:pt x="1293687" y="105865"/>
                    </a:lnTo>
                    <a:lnTo>
                      <a:pt x="1312202" y="116452"/>
                    </a:lnTo>
                    <a:lnTo>
                      <a:pt x="1330453" y="127303"/>
                    </a:lnTo>
                    <a:lnTo>
                      <a:pt x="1348439" y="138154"/>
                    </a:lnTo>
                    <a:lnTo>
                      <a:pt x="1365896" y="149799"/>
                    </a:lnTo>
                    <a:lnTo>
                      <a:pt x="1383353" y="162239"/>
                    </a:lnTo>
                    <a:lnTo>
                      <a:pt x="1400282" y="174413"/>
                    </a:lnTo>
                    <a:lnTo>
                      <a:pt x="1416945" y="187117"/>
                    </a:lnTo>
                    <a:lnTo>
                      <a:pt x="1433609" y="200615"/>
                    </a:lnTo>
                    <a:lnTo>
                      <a:pt x="1449479" y="214113"/>
                    </a:lnTo>
                    <a:lnTo>
                      <a:pt x="1465085" y="228404"/>
                    </a:lnTo>
                    <a:lnTo>
                      <a:pt x="1480426" y="242432"/>
                    </a:lnTo>
                    <a:lnTo>
                      <a:pt x="1495503" y="257253"/>
                    </a:lnTo>
                    <a:lnTo>
                      <a:pt x="1510315" y="272074"/>
                    </a:lnTo>
                    <a:lnTo>
                      <a:pt x="1524863" y="287424"/>
                    </a:lnTo>
                    <a:lnTo>
                      <a:pt x="1538881" y="303569"/>
                    </a:lnTo>
                    <a:lnTo>
                      <a:pt x="1552371" y="319449"/>
                    </a:lnTo>
                    <a:lnTo>
                      <a:pt x="1565596" y="335858"/>
                    </a:lnTo>
                    <a:lnTo>
                      <a:pt x="1578292" y="352796"/>
                    </a:lnTo>
                    <a:lnTo>
                      <a:pt x="1590724" y="369735"/>
                    </a:lnTo>
                    <a:lnTo>
                      <a:pt x="1602627" y="386938"/>
                    </a:lnTo>
                    <a:lnTo>
                      <a:pt x="1614265" y="404935"/>
                    </a:lnTo>
                    <a:lnTo>
                      <a:pt x="1625639" y="422667"/>
                    </a:lnTo>
                    <a:lnTo>
                      <a:pt x="1636219" y="440929"/>
                    </a:lnTo>
                    <a:lnTo>
                      <a:pt x="1646534" y="459455"/>
                    </a:lnTo>
                    <a:lnTo>
                      <a:pt x="1656585" y="478247"/>
                    </a:lnTo>
                    <a:lnTo>
                      <a:pt x="1666108" y="497038"/>
                    </a:lnTo>
                    <a:lnTo>
                      <a:pt x="1675101" y="516358"/>
                    </a:lnTo>
                    <a:lnTo>
                      <a:pt x="1683565" y="535943"/>
                    </a:lnTo>
                    <a:lnTo>
                      <a:pt x="1691764" y="555528"/>
                    </a:lnTo>
                    <a:lnTo>
                      <a:pt x="1699170" y="575643"/>
                    </a:lnTo>
                    <a:lnTo>
                      <a:pt x="1706577" y="596022"/>
                    </a:lnTo>
                    <a:lnTo>
                      <a:pt x="1712925" y="616401"/>
                    </a:lnTo>
                    <a:lnTo>
                      <a:pt x="1719273" y="637309"/>
                    </a:lnTo>
                    <a:lnTo>
                      <a:pt x="1725092" y="658218"/>
                    </a:lnTo>
                    <a:lnTo>
                      <a:pt x="1730382" y="679126"/>
                    </a:lnTo>
                    <a:lnTo>
                      <a:pt x="1734614" y="700564"/>
                    </a:lnTo>
                    <a:lnTo>
                      <a:pt x="1739111" y="721737"/>
                    </a:lnTo>
                    <a:lnTo>
                      <a:pt x="1742549" y="743439"/>
                    </a:lnTo>
                    <a:lnTo>
                      <a:pt x="1745723" y="765406"/>
                    </a:lnTo>
                    <a:lnTo>
                      <a:pt x="1748104" y="787373"/>
                    </a:lnTo>
                    <a:lnTo>
                      <a:pt x="1749955" y="809605"/>
                    </a:lnTo>
                    <a:lnTo>
                      <a:pt x="1751542" y="831837"/>
                    </a:lnTo>
                    <a:lnTo>
                      <a:pt x="1752336" y="854598"/>
                    </a:lnTo>
                    <a:lnTo>
                      <a:pt x="1752600" y="877094"/>
                    </a:lnTo>
                    <a:lnTo>
                      <a:pt x="1752336" y="899590"/>
                    </a:lnTo>
                    <a:lnTo>
                      <a:pt x="1751542" y="922351"/>
                    </a:lnTo>
                    <a:lnTo>
                      <a:pt x="1749955" y="944583"/>
                    </a:lnTo>
                    <a:lnTo>
                      <a:pt x="1748104" y="966550"/>
                    </a:lnTo>
                    <a:lnTo>
                      <a:pt x="1745723" y="988782"/>
                    </a:lnTo>
                    <a:lnTo>
                      <a:pt x="1742549" y="1010220"/>
                    </a:lnTo>
                    <a:lnTo>
                      <a:pt x="1739111" y="1031922"/>
                    </a:lnTo>
                    <a:lnTo>
                      <a:pt x="1734614" y="1053624"/>
                    </a:lnTo>
                    <a:lnTo>
                      <a:pt x="1730382" y="1075062"/>
                    </a:lnTo>
                    <a:lnTo>
                      <a:pt x="1725092" y="1095970"/>
                    </a:lnTo>
                    <a:lnTo>
                      <a:pt x="1719273" y="1116879"/>
                    </a:lnTo>
                    <a:lnTo>
                      <a:pt x="1712925" y="1137523"/>
                    </a:lnTo>
                    <a:lnTo>
                      <a:pt x="1706577" y="1157902"/>
                    </a:lnTo>
                    <a:lnTo>
                      <a:pt x="1699170" y="1178016"/>
                    </a:lnTo>
                    <a:lnTo>
                      <a:pt x="1691764" y="1198130"/>
                    </a:lnTo>
                    <a:lnTo>
                      <a:pt x="1683565" y="1217980"/>
                    </a:lnTo>
                    <a:lnTo>
                      <a:pt x="1675101" y="1237565"/>
                    </a:lnTo>
                    <a:lnTo>
                      <a:pt x="1666108" y="1256886"/>
                    </a:lnTo>
                    <a:lnTo>
                      <a:pt x="1656585" y="1275941"/>
                    </a:lnTo>
                    <a:lnTo>
                      <a:pt x="1646534" y="1294733"/>
                    </a:lnTo>
                    <a:lnTo>
                      <a:pt x="1636219" y="1313259"/>
                    </a:lnTo>
                    <a:lnTo>
                      <a:pt x="1625639" y="1331521"/>
                    </a:lnTo>
                    <a:lnTo>
                      <a:pt x="1614265" y="1349253"/>
                    </a:lnTo>
                    <a:lnTo>
                      <a:pt x="1602627" y="1366986"/>
                    </a:lnTo>
                    <a:lnTo>
                      <a:pt x="1590724" y="1384453"/>
                    </a:lnTo>
                    <a:lnTo>
                      <a:pt x="1578292" y="1401392"/>
                    </a:lnTo>
                    <a:lnTo>
                      <a:pt x="1565596" y="1418066"/>
                    </a:lnTo>
                    <a:lnTo>
                      <a:pt x="1552371" y="1434475"/>
                    </a:lnTo>
                    <a:lnTo>
                      <a:pt x="1538881" y="1450619"/>
                    </a:lnTo>
                    <a:lnTo>
                      <a:pt x="1524863" y="1466234"/>
                    </a:lnTo>
                    <a:lnTo>
                      <a:pt x="1510315" y="1481585"/>
                    </a:lnTo>
                    <a:lnTo>
                      <a:pt x="1495503" y="1496671"/>
                    </a:lnTo>
                    <a:lnTo>
                      <a:pt x="1480426" y="1511492"/>
                    </a:lnTo>
                    <a:lnTo>
                      <a:pt x="1465085" y="1525784"/>
                    </a:lnTo>
                    <a:lnTo>
                      <a:pt x="1449479" y="1540075"/>
                    </a:lnTo>
                    <a:lnTo>
                      <a:pt x="1433609" y="1553573"/>
                    </a:lnTo>
                    <a:lnTo>
                      <a:pt x="1416945" y="1566542"/>
                    </a:lnTo>
                    <a:lnTo>
                      <a:pt x="1400282" y="1579510"/>
                    </a:lnTo>
                    <a:lnTo>
                      <a:pt x="1383353" y="1591949"/>
                    </a:lnTo>
                    <a:lnTo>
                      <a:pt x="1365896" y="1603859"/>
                    </a:lnTo>
                    <a:lnTo>
                      <a:pt x="1348439" y="1615505"/>
                    </a:lnTo>
                    <a:lnTo>
                      <a:pt x="1330453" y="1626885"/>
                    </a:lnTo>
                    <a:lnTo>
                      <a:pt x="1312202" y="1637472"/>
                    </a:lnTo>
                    <a:lnTo>
                      <a:pt x="1293687" y="1647793"/>
                    </a:lnTo>
                    <a:lnTo>
                      <a:pt x="1274907" y="1657851"/>
                    </a:lnTo>
                    <a:lnTo>
                      <a:pt x="1255863" y="1667379"/>
                    </a:lnTo>
                    <a:lnTo>
                      <a:pt x="1236818" y="1676377"/>
                    </a:lnTo>
                    <a:lnTo>
                      <a:pt x="1216981" y="1684846"/>
                    </a:lnTo>
                    <a:lnTo>
                      <a:pt x="1197407" y="1693051"/>
                    </a:lnTo>
                    <a:lnTo>
                      <a:pt x="1177305" y="1700726"/>
                    </a:lnTo>
                    <a:lnTo>
                      <a:pt x="1157203" y="1707607"/>
                    </a:lnTo>
                    <a:lnTo>
                      <a:pt x="1136572" y="1714753"/>
                    </a:lnTo>
                    <a:lnTo>
                      <a:pt x="1115940" y="1720576"/>
                    </a:lnTo>
                    <a:lnTo>
                      <a:pt x="1095045" y="1726134"/>
                    </a:lnTo>
                    <a:lnTo>
                      <a:pt x="1074149" y="1731427"/>
                    </a:lnTo>
                    <a:lnTo>
                      <a:pt x="1052724" y="1736191"/>
                    </a:lnTo>
                    <a:lnTo>
                      <a:pt x="1031299" y="1740426"/>
                    </a:lnTo>
                    <a:lnTo>
                      <a:pt x="1009610" y="1743866"/>
                    </a:lnTo>
                    <a:lnTo>
                      <a:pt x="987656" y="1747042"/>
                    </a:lnTo>
                    <a:lnTo>
                      <a:pt x="965702" y="1749424"/>
                    </a:lnTo>
                    <a:lnTo>
                      <a:pt x="943749" y="1751277"/>
                    </a:lnTo>
                    <a:lnTo>
                      <a:pt x="921266" y="1752865"/>
                    </a:lnTo>
                    <a:lnTo>
                      <a:pt x="899048" y="1753923"/>
                    </a:lnTo>
                    <a:lnTo>
                      <a:pt x="876300" y="1754188"/>
                    </a:lnTo>
                    <a:lnTo>
                      <a:pt x="853817" y="1753923"/>
                    </a:lnTo>
                    <a:lnTo>
                      <a:pt x="831335" y="1752865"/>
                    </a:lnTo>
                    <a:lnTo>
                      <a:pt x="809116" y="1751277"/>
                    </a:lnTo>
                    <a:lnTo>
                      <a:pt x="786898" y="1749424"/>
                    </a:lnTo>
                    <a:lnTo>
                      <a:pt x="764944" y="1747042"/>
                    </a:lnTo>
                    <a:lnTo>
                      <a:pt x="742990" y="1743866"/>
                    </a:lnTo>
                    <a:lnTo>
                      <a:pt x="721301" y="1740426"/>
                    </a:lnTo>
                    <a:lnTo>
                      <a:pt x="699876" y="1736191"/>
                    </a:lnTo>
                    <a:lnTo>
                      <a:pt x="678716" y="1731427"/>
                    </a:lnTo>
                    <a:lnTo>
                      <a:pt x="657820" y="1726134"/>
                    </a:lnTo>
                    <a:lnTo>
                      <a:pt x="636660" y="1720576"/>
                    </a:lnTo>
                    <a:lnTo>
                      <a:pt x="616028" y="1714753"/>
                    </a:lnTo>
                    <a:lnTo>
                      <a:pt x="595662" y="1707607"/>
                    </a:lnTo>
                    <a:lnTo>
                      <a:pt x="575295" y="1700726"/>
                    </a:lnTo>
                    <a:lnTo>
                      <a:pt x="555193" y="1693051"/>
                    </a:lnTo>
                    <a:lnTo>
                      <a:pt x="535619" y="1684846"/>
                    </a:lnTo>
                    <a:lnTo>
                      <a:pt x="516046" y="1676377"/>
                    </a:lnTo>
                    <a:lnTo>
                      <a:pt x="496737" y="1667379"/>
                    </a:lnTo>
                    <a:lnTo>
                      <a:pt x="477958" y="1657851"/>
                    </a:lnTo>
                    <a:lnTo>
                      <a:pt x="458913" y="1647793"/>
                    </a:lnTo>
                    <a:lnTo>
                      <a:pt x="440663" y="1637472"/>
                    </a:lnTo>
                    <a:lnTo>
                      <a:pt x="422412" y="1626885"/>
                    </a:lnTo>
                    <a:lnTo>
                      <a:pt x="404161" y="1615505"/>
                    </a:lnTo>
                    <a:lnTo>
                      <a:pt x="386704" y="1603859"/>
                    </a:lnTo>
                    <a:lnTo>
                      <a:pt x="369511" y="1591949"/>
                    </a:lnTo>
                    <a:lnTo>
                      <a:pt x="352318" y="1579510"/>
                    </a:lnTo>
                    <a:lnTo>
                      <a:pt x="335655" y="1566542"/>
                    </a:lnTo>
                    <a:lnTo>
                      <a:pt x="319255" y="1553573"/>
                    </a:lnTo>
                    <a:lnTo>
                      <a:pt x="303121" y="1540075"/>
                    </a:lnTo>
                    <a:lnTo>
                      <a:pt x="287251" y="1525784"/>
                    </a:lnTo>
                    <a:lnTo>
                      <a:pt x="271909" y="1511492"/>
                    </a:lnTo>
                    <a:lnTo>
                      <a:pt x="256833" y="1496671"/>
                    </a:lnTo>
                    <a:lnTo>
                      <a:pt x="242285" y="1481585"/>
                    </a:lnTo>
                    <a:lnTo>
                      <a:pt x="227737" y="1466234"/>
                    </a:lnTo>
                    <a:lnTo>
                      <a:pt x="213983" y="1450619"/>
                    </a:lnTo>
                    <a:lnTo>
                      <a:pt x="200229" y="1434475"/>
                    </a:lnTo>
                    <a:lnTo>
                      <a:pt x="187004" y="1418066"/>
                    </a:lnTo>
                    <a:lnTo>
                      <a:pt x="174308" y="1401392"/>
                    </a:lnTo>
                    <a:lnTo>
                      <a:pt x="161876" y="1384453"/>
                    </a:lnTo>
                    <a:lnTo>
                      <a:pt x="149709" y="1366986"/>
                    </a:lnTo>
                    <a:lnTo>
                      <a:pt x="138071" y="1349253"/>
                    </a:lnTo>
                    <a:lnTo>
                      <a:pt x="126961" y="1331521"/>
                    </a:lnTo>
                    <a:lnTo>
                      <a:pt x="116117" y="1313259"/>
                    </a:lnTo>
                    <a:lnTo>
                      <a:pt x="105801" y="1294733"/>
                    </a:lnTo>
                    <a:lnTo>
                      <a:pt x="95750" y="1275941"/>
                    </a:lnTo>
                    <a:lnTo>
                      <a:pt x="86492" y="1256886"/>
                    </a:lnTo>
                    <a:lnTo>
                      <a:pt x="77499" y="1237565"/>
                    </a:lnTo>
                    <a:lnTo>
                      <a:pt x="69035" y="1217980"/>
                    </a:lnTo>
                    <a:lnTo>
                      <a:pt x="60836" y="1198130"/>
                    </a:lnTo>
                    <a:lnTo>
                      <a:pt x="53165" y="1178016"/>
                    </a:lnTo>
                    <a:lnTo>
                      <a:pt x="46023" y="1157902"/>
                    </a:lnTo>
                    <a:lnTo>
                      <a:pt x="39411" y="1137523"/>
                    </a:lnTo>
                    <a:lnTo>
                      <a:pt x="33327" y="1116879"/>
                    </a:lnTo>
                    <a:lnTo>
                      <a:pt x="27508" y="1095970"/>
                    </a:lnTo>
                    <a:lnTo>
                      <a:pt x="22483" y="1075062"/>
                    </a:lnTo>
                    <a:lnTo>
                      <a:pt x="17721" y="1053624"/>
                    </a:lnTo>
                    <a:lnTo>
                      <a:pt x="13754" y="1031922"/>
                    </a:lnTo>
                    <a:lnTo>
                      <a:pt x="10051" y="1010220"/>
                    </a:lnTo>
                    <a:lnTo>
                      <a:pt x="6877" y="988782"/>
                    </a:lnTo>
                    <a:lnTo>
                      <a:pt x="4496" y="966550"/>
                    </a:lnTo>
                    <a:lnTo>
                      <a:pt x="2380" y="944583"/>
                    </a:lnTo>
                    <a:lnTo>
                      <a:pt x="1322" y="922351"/>
                    </a:lnTo>
                    <a:lnTo>
                      <a:pt x="264" y="899590"/>
                    </a:lnTo>
                    <a:lnTo>
                      <a:pt x="0" y="877094"/>
                    </a:lnTo>
                    <a:lnTo>
                      <a:pt x="264" y="854598"/>
                    </a:lnTo>
                    <a:lnTo>
                      <a:pt x="1322" y="831837"/>
                    </a:lnTo>
                    <a:lnTo>
                      <a:pt x="2380" y="809605"/>
                    </a:lnTo>
                    <a:lnTo>
                      <a:pt x="4496" y="787373"/>
                    </a:lnTo>
                    <a:lnTo>
                      <a:pt x="6877" y="765406"/>
                    </a:lnTo>
                    <a:lnTo>
                      <a:pt x="10051" y="743439"/>
                    </a:lnTo>
                    <a:lnTo>
                      <a:pt x="13754" y="721737"/>
                    </a:lnTo>
                    <a:lnTo>
                      <a:pt x="17721" y="700564"/>
                    </a:lnTo>
                    <a:lnTo>
                      <a:pt x="22483" y="679126"/>
                    </a:lnTo>
                    <a:lnTo>
                      <a:pt x="27508" y="658218"/>
                    </a:lnTo>
                    <a:lnTo>
                      <a:pt x="33327" y="637309"/>
                    </a:lnTo>
                    <a:lnTo>
                      <a:pt x="39411" y="616401"/>
                    </a:lnTo>
                    <a:lnTo>
                      <a:pt x="46023" y="596022"/>
                    </a:lnTo>
                    <a:lnTo>
                      <a:pt x="53165" y="575643"/>
                    </a:lnTo>
                    <a:lnTo>
                      <a:pt x="60836" y="555528"/>
                    </a:lnTo>
                    <a:lnTo>
                      <a:pt x="69035" y="535943"/>
                    </a:lnTo>
                    <a:lnTo>
                      <a:pt x="77499" y="516358"/>
                    </a:lnTo>
                    <a:lnTo>
                      <a:pt x="86492" y="497038"/>
                    </a:lnTo>
                    <a:lnTo>
                      <a:pt x="95750" y="478247"/>
                    </a:lnTo>
                    <a:lnTo>
                      <a:pt x="105801" y="459455"/>
                    </a:lnTo>
                    <a:lnTo>
                      <a:pt x="116117" y="440929"/>
                    </a:lnTo>
                    <a:lnTo>
                      <a:pt x="126961" y="422667"/>
                    </a:lnTo>
                    <a:lnTo>
                      <a:pt x="138071" y="404935"/>
                    </a:lnTo>
                    <a:lnTo>
                      <a:pt x="149709" y="386938"/>
                    </a:lnTo>
                    <a:lnTo>
                      <a:pt x="161876" y="369735"/>
                    </a:lnTo>
                    <a:lnTo>
                      <a:pt x="174308" y="352796"/>
                    </a:lnTo>
                    <a:lnTo>
                      <a:pt x="187004" y="335858"/>
                    </a:lnTo>
                    <a:lnTo>
                      <a:pt x="200229" y="319449"/>
                    </a:lnTo>
                    <a:lnTo>
                      <a:pt x="213983" y="303569"/>
                    </a:lnTo>
                    <a:lnTo>
                      <a:pt x="227737" y="287424"/>
                    </a:lnTo>
                    <a:lnTo>
                      <a:pt x="242285" y="272074"/>
                    </a:lnTo>
                    <a:lnTo>
                      <a:pt x="256833" y="257253"/>
                    </a:lnTo>
                    <a:lnTo>
                      <a:pt x="271909" y="242432"/>
                    </a:lnTo>
                    <a:lnTo>
                      <a:pt x="287251" y="228404"/>
                    </a:lnTo>
                    <a:lnTo>
                      <a:pt x="303121" y="214113"/>
                    </a:lnTo>
                    <a:lnTo>
                      <a:pt x="319255" y="200615"/>
                    </a:lnTo>
                    <a:lnTo>
                      <a:pt x="335655" y="187117"/>
                    </a:lnTo>
                    <a:lnTo>
                      <a:pt x="352318" y="174413"/>
                    </a:lnTo>
                    <a:lnTo>
                      <a:pt x="369511" y="162239"/>
                    </a:lnTo>
                    <a:lnTo>
                      <a:pt x="386704" y="149799"/>
                    </a:lnTo>
                    <a:lnTo>
                      <a:pt x="404161" y="138154"/>
                    </a:lnTo>
                    <a:lnTo>
                      <a:pt x="422412" y="127303"/>
                    </a:lnTo>
                    <a:lnTo>
                      <a:pt x="440663" y="116452"/>
                    </a:lnTo>
                    <a:lnTo>
                      <a:pt x="458913" y="105865"/>
                    </a:lnTo>
                    <a:lnTo>
                      <a:pt x="477958" y="96337"/>
                    </a:lnTo>
                    <a:lnTo>
                      <a:pt x="496737" y="86545"/>
                    </a:lnTo>
                    <a:lnTo>
                      <a:pt x="516046" y="77811"/>
                    </a:lnTo>
                    <a:lnTo>
                      <a:pt x="535619" y="69077"/>
                    </a:lnTo>
                    <a:lnTo>
                      <a:pt x="555193" y="60873"/>
                    </a:lnTo>
                    <a:lnTo>
                      <a:pt x="575295" y="53197"/>
                    </a:lnTo>
                    <a:lnTo>
                      <a:pt x="595662" y="46051"/>
                    </a:lnTo>
                    <a:lnTo>
                      <a:pt x="616028" y="39435"/>
                    </a:lnTo>
                    <a:lnTo>
                      <a:pt x="636660" y="33348"/>
                    </a:lnTo>
                    <a:lnTo>
                      <a:pt x="657820" y="27525"/>
                    </a:lnTo>
                    <a:lnTo>
                      <a:pt x="678716" y="22496"/>
                    </a:lnTo>
                    <a:lnTo>
                      <a:pt x="699876" y="17997"/>
                    </a:lnTo>
                    <a:lnTo>
                      <a:pt x="721301" y="13763"/>
                    </a:lnTo>
                    <a:lnTo>
                      <a:pt x="742990" y="10057"/>
                    </a:lnTo>
                    <a:lnTo>
                      <a:pt x="764944" y="7146"/>
                    </a:lnTo>
                    <a:lnTo>
                      <a:pt x="786898" y="4764"/>
                    </a:lnTo>
                    <a:lnTo>
                      <a:pt x="809116" y="2382"/>
                    </a:lnTo>
                    <a:lnTo>
                      <a:pt x="831335" y="1323"/>
                    </a:lnTo>
                    <a:lnTo>
                      <a:pt x="853817" y="265"/>
                    </a:lnTo>
                    <a:lnTo>
                      <a:pt x="876300" y="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/>
              <a:p>
                <a:pPr algn="ctr" defTabSz="914133">
                  <a:defRPr/>
                </a:pPr>
                <a:endParaRPr lang="zh-CN" altLang="en-US" sz="2000" kern="0">
                  <a:solidFill>
                    <a:schemeClr val="bg1"/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40" name="文本框 60">
                <a:extLst>
                  <a:ext uri="{FF2B5EF4-FFF2-40B4-BE49-F238E27FC236}">
                    <a16:creationId xmlns:a16="http://schemas.microsoft.com/office/drawing/2014/main" id="{09EEE721-5654-4C42-AD73-E9B4793079A3}"/>
                  </a:ext>
                </a:extLst>
              </p:cNvPr>
              <p:cNvSpPr txBox="1"/>
              <p:nvPr/>
            </p:nvSpPr>
            <p:spPr>
              <a:xfrm>
                <a:off x="4716874" y="3225884"/>
                <a:ext cx="1562853" cy="400214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pPr defTabSz="914133">
                  <a:defRPr/>
                </a:pPr>
                <a:r>
                  <a:rPr lang="zh-CN" altLang="en-US" sz="2000" kern="0">
                    <a:solidFill>
                      <a:schemeClr val="bg1"/>
                    </a:solidFill>
                    <a:latin typeface="Noto Sans S Chinese Light" panose="020B0300000000000000" pitchFamily="34" charset="-122"/>
                    <a:ea typeface="Noto Sans S Chinese Light" panose="020B0300000000000000" pitchFamily="34" charset="-122"/>
                    <a:cs typeface="+mn-ea"/>
                    <a:sym typeface="+mn-lt"/>
                  </a:rPr>
                  <a:t>输入标题</a:t>
                </a:r>
                <a:endParaRPr lang="zh-CN" altLang="en-US" sz="2000" kern="0" dirty="0">
                  <a:solidFill>
                    <a:schemeClr val="bg1"/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55" name="组合 54">
            <a:extLst>
              <a:ext uri="{FF2B5EF4-FFF2-40B4-BE49-F238E27FC236}">
                <a16:creationId xmlns:a16="http://schemas.microsoft.com/office/drawing/2014/main" id="{3758C5A5-C23A-4496-A883-1757549623E6}"/>
              </a:ext>
            </a:extLst>
          </p:cNvPr>
          <p:cNvGrpSpPr/>
          <p:nvPr/>
        </p:nvGrpSpPr>
        <p:grpSpPr>
          <a:xfrm>
            <a:off x="8220961" y="1516786"/>
            <a:ext cx="1834448" cy="1997157"/>
            <a:chOff x="7567273" y="3027509"/>
            <a:chExt cx="1834926" cy="1997677"/>
          </a:xfrm>
          <a:solidFill>
            <a:schemeClr val="accent2"/>
          </a:solidFill>
        </p:grpSpPr>
        <p:sp>
          <p:nvSpPr>
            <p:cNvPr id="56" name="任意多边形 52">
              <a:extLst>
                <a:ext uri="{FF2B5EF4-FFF2-40B4-BE49-F238E27FC236}">
                  <a16:creationId xmlns:a16="http://schemas.microsoft.com/office/drawing/2014/main" id="{87668A2B-8E2D-4B6F-96F6-FD74114C4A56}"/>
                </a:ext>
              </a:extLst>
            </p:cNvPr>
            <p:cNvSpPr/>
            <p:nvPr/>
          </p:nvSpPr>
          <p:spPr>
            <a:xfrm>
              <a:off x="7567273" y="3027509"/>
              <a:ext cx="1834926" cy="1997677"/>
            </a:xfrm>
            <a:custGeom>
              <a:avLst/>
              <a:gdLst>
                <a:gd name="connsiteX0" fmla="*/ 917463 w 1834926"/>
                <a:gd name="connsiteY0" fmla="*/ 0 h 1997677"/>
                <a:gd name="connsiteX1" fmla="*/ 1834926 w 1834926"/>
                <a:gd name="connsiteY1" fmla="*/ 917463 h 1997677"/>
                <a:gd name="connsiteX2" fmla="*/ 1102364 w 1834926"/>
                <a:gd name="connsiteY2" fmla="*/ 1816287 h 1997677"/>
                <a:gd name="connsiteX3" fmla="*/ 1016983 w 1834926"/>
                <a:gd name="connsiteY3" fmla="*/ 1829317 h 1997677"/>
                <a:gd name="connsiteX4" fmla="*/ 930925 w 1834926"/>
                <a:gd name="connsiteY4" fmla="*/ 1997677 h 1997677"/>
                <a:gd name="connsiteX5" fmla="*/ 850447 w 1834926"/>
                <a:gd name="connsiteY5" fmla="*/ 1831542 h 1997677"/>
                <a:gd name="connsiteX6" fmla="*/ 823658 w 1834926"/>
                <a:gd name="connsiteY6" fmla="*/ 1830189 h 1997677"/>
                <a:gd name="connsiteX7" fmla="*/ 0 w 1834926"/>
                <a:gd name="connsiteY7" fmla="*/ 917463 h 1997677"/>
                <a:gd name="connsiteX8" fmla="*/ 917463 w 1834926"/>
                <a:gd name="connsiteY8" fmla="*/ 0 h 1997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34926" h="1997677">
                  <a:moveTo>
                    <a:pt x="917463" y="0"/>
                  </a:moveTo>
                  <a:cubicBezTo>
                    <a:pt x="1424164" y="0"/>
                    <a:pt x="1834926" y="410762"/>
                    <a:pt x="1834926" y="917463"/>
                  </a:cubicBezTo>
                  <a:cubicBezTo>
                    <a:pt x="1834926" y="1360827"/>
                    <a:pt x="1520436" y="1730737"/>
                    <a:pt x="1102364" y="1816287"/>
                  </a:cubicBezTo>
                  <a:lnTo>
                    <a:pt x="1016983" y="1829317"/>
                  </a:lnTo>
                  <a:lnTo>
                    <a:pt x="930925" y="1997677"/>
                  </a:lnTo>
                  <a:lnTo>
                    <a:pt x="850447" y="1831542"/>
                  </a:lnTo>
                  <a:lnTo>
                    <a:pt x="823658" y="1830189"/>
                  </a:lnTo>
                  <a:cubicBezTo>
                    <a:pt x="361022" y="1783206"/>
                    <a:pt x="0" y="1392495"/>
                    <a:pt x="0" y="917463"/>
                  </a:cubicBezTo>
                  <a:cubicBezTo>
                    <a:pt x="0" y="410762"/>
                    <a:pt x="410762" y="0"/>
                    <a:pt x="917463" y="0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133">
                <a:defRPr/>
              </a:pPr>
              <a:endParaRPr lang="zh-CN" altLang="en-US" sz="2000" kern="0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57" name="KSO_Shape">
              <a:extLst>
                <a:ext uri="{FF2B5EF4-FFF2-40B4-BE49-F238E27FC236}">
                  <a16:creationId xmlns:a16="http://schemas.microsoft.com/office/drawing/2014/main" id="{6CB9EEB2-2FF2-4B54-A567-536D39FC9799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2488" y="3431336"/>
              <a:ext cx="520284" cy="433570"/>
            </a:xfrm>
            <a:custGeom>
              <a:avLst/>
              <a:gdLst>
                <a:gd name="T0" fmla="*/ 2147483646 w 282"/>
                <a:gd name="T1" fmla="*/ 2147483646 h 235"/>
                <a:gd name="T2" fmla="*/ 2147483646 w 282"/>
                <a:gd name="T3" fmla="*/ 2147483646 h 235"/>
                <a:gd name="T4" fmla="*/ 2147483646 w 282"/>
                <a:gd name="T5" fmla="*/ 2147483646 h 235"/>
                <a:gd name="T6" fmla="*/ 2147483646 w 282"/>
                <a:gd name="T7" fmla="*/ 2147483646 h 235"/>
                <a:gd name="T8" fmla="*/ 2147483646 w 282"/>
                <a:gd name="T9" fmla="*/ 2147483646 h 235"/>
                <a:gd name="T10" fmla="*/ 2147483646 w 282"/>
                <a:gd name="T11" fmla="*/ 2147483646 h 235"/>
                <a:gd name="T12" fmla="*/ 2147483646 w 282"/>
                <a:gd name="T13" fmla="*/ 2147483646 h 235"/>
                <a:gd name="T14" fmla="*/ 2147483646 w 282"/>
                <a:gd name="T15" fmla="*/ 2147483646 h 235"/>
                <a:gd name="T16" fmla="*/ 2147483646 w 282"/>
                <a:gd name="T17" fmla="*/ 2147483646 h 235"/>
                <a:gd name="T18" fmla="*/ 2147483646 w 282"/>
                <a:gd name="T19" fmla="*/ 2147483646 h 235"/>
                <a:gd name="T20" fmla="*/ 2147483646 w 282"/>
                <a:gd name="T21" fmla="*/ 2147483646 h 235"/>
                <a:gd name="T22" fmla="*/ 2147483646 w 282"/>
                <a:gd name="T23" fmla="*/ 2147483646 h 235"/>
                <a:gd name="T24" fmla="*/ 2147483646 w 282"/>
                <a:gd name="T25" fmla="*/ 2147483646 h 235"/>
                <a:gd name="T26" fmla="*/ 2147483646 w 282"/>
                <a:gd name="T27" fmla="*/ 2147483646 h 235"/>
                <a:gd name="T28" fmla="*/ 2147483646 w 282"/>
                <a:gd name="T29" fmla="*/ 2147483646 h 235"/>
                <a:gd name="T30" fmla="*/ 2147483646 w 282"/>
                <a:gd name="T31" fmla="*/ 2147483646 h 235"/>
                <a:gd name="T32" fmla="*/ 2147483646 w 282"/>
                <a:gd name="T33" fmla="*/ 2147483646 h 235"/>
                <a:gd name="T34" fmla="*/ 2147483646 w 282"/>
                <a:gd name="T35" fmla="*/ 2147483646 h 235"/>
                <a:gd name="T36" fmla="*/ 2147483646 w 282"/>
                <a:gd name="T37" fmla="*/ 2147483646 h 235"/>
                <a:gd name="T38" fmla="*/ 2147483646 w 282"/>
                <a:gd name="T39" fmla="*/ 2147483646 h 235"/>
                <a:gd name="T40" fmla="*/ 2147483646 w 282"/>
                <a:gd name="T41" fmla="*/ 2147483646 h 235"/>
                <a:gd name="T42" fmla="*/ 2147483646 w 282"/>
                <a:gd name="T43" fmla="*/ 2147483646 h 235"/>
                <a:gd name="T44" fmla="*/ 2147483646 w 282"/>
                <a:gd name="T45" fmla="*/ 2147483646 h 235"/>
                <a:gd name="T46" fmla="*/ 2147483646 w 282"/>
                <a:gd name="T47" fmla="*/ 2147483646 h 235"/>
                <a:gd name="T48" fmla="*/ 2147483646 w 282"/>
                <a:gd name="T49" fmla="*/ 2147483646 h 235"/>
                <a:gd name="T50" fmla="*/ 2147483646 w 282"/>
                <a:gd name="T51" fmla="*/ 2147483646 h 235"/>
                <a:gd name="T52" fmla="*/ 2147483646 w 282"/>
                <a:gd name="T53" fmla="*/ 2147483646 h 235"/>
                <a:gd name="T54" fmla="*/ 2147483646 w 282"/>
                <a:gd name="T55" fmla="*/ 2147483646 h 235"/>
                <a:gd name="T56" fmla="*/ 2147483646 w 282"/>
                <a:gd name="T57" fmla="*/ 2147483646 h 235"/>
                <a:gd name="T58" fmla="*/ 2147483646 w 282"/>
                <a:gd name="T59" fmla="*/ 2147483646 h 235"/>
                <a:gd name="T60" fmla="*/ 2147483646 w 282"/>
                <a:gd name="T61" fmla="*/ 2147483646 h 235"/>
                <a:gd name="T62" fmla="*/ 2147483646 w 282"/>
                <a:gd name="T63" fmla="*/ 2147483646 h 235"/>
                <a:gd name="T64" fmla="*/ 2147483646 w 282"/>
                <a:gd name="T65" fmla="*/ 2147483646 h 235"/>
                <a:gd name="T66" fmla="*/ 2147483646 w 282"/>
                <a:gd name="T67" fmla="*/ 2147483646 h 235"/>
                <a:gd name="T68" fmla="*/ 2147483646 w 282"/>
                <a:gd name="T69" fmla="*/ 2147483646 h 235"/>
                <a:gd name="T70" fmla="*/ 2147483646 w 282"/>
                <a:gd name="T71" fmla="*/ 2147483646 h 235"/>
                <a:gd name="T72" fmla="*/ 2147483646 w 282"/>
                <a:gd name="T73" fmla="*/ 2147483646 h 235"/>
                <a:gd name="T74" fmla="*/ 2147483646 w 282"/>
                <a:gd name="T75" fmla="*/ 2147483646 h 235"/>
                <a:gd name="T76" fmla="*/ 2147483646 w 282"/>
                <a:gd name="T77" fmla="*/ 2147483646 h 235"/>
                <a:gd name="T78" fmla="*/ 2147483646 w 282"/>
                <a:gd name="T79" fmla="*/ 2147483646 h 235"/>
                <a:gd name="T80" fmla="*/ 2147483646 w 282"/>
                <a:gd name="T81" fmla="*/ 2147483646 h 235"/>
                <a:gd name="T82" fmla="*/ 2147483646 w 282"/>
                <a:gd name="T83" fmla="*/ 2147483646 h 235"/>
                <a:gd name="T84" fmla="*/ 2147483646 w 282"/>
                <a:gd name="T85" fmla="*/ 2147483646 h 235"/>
                <a:gd name="T86" fmla="*/ 2147483646 w 282"/>
                <a:gd name="T87" fmla="*/ 2147483646 h 235"/>
                <a:gd name="T88" fmla="*/ 2147483646 w 282"/>
                <a:gd name="T89" fmla="*/ 2147483646 h 235"/>
                <a:gd name="T90" fmla="*/ 2147483646 w 282"/>
                <a:gd name="T91" fmla="*/ 2147483646 h 235"/>
                <a:gd name="T92" fmla="*/ 2147483646 w 282"/>
                <a:gd name="T93" fmla="*/ 2147483646 h 235"/>
                <a:gd name="T94" fmla="*/ 2147483646 w 282"/>
                <a:gd name="T95" fmla="*/ 2147483646 h 235"/>
                <a:gd name="T96" fmla="*/ 2147483646 w 282"/>
                <a:gd name="T97" fmla="*/ 2147483646 h 235"/>
                <a:gd name="T98" fmla="*/ 2147483646 w 282"/>
                <a:gd name="T99" fmla="*/ 2147483646 h 235"/>
                <a:gd name="T100" fmla="*/ 2147483646 w 282"/>
                <a:gd name="T101" fmla="*/ 2147483646 h 235"/>
                <a:gd name="T102" fmla="*/ 0 w 282"/>
                <a:gd name="T103" fmla="*/ 2147483646 h 235"/>
                <a:gd name="T104" fmla="*/ 0 w 282"/>
                <a:gd name="T105" fmla="*/ 2147483646 h 235"/>
                <a:gd name="T106" fmla="*/ 2147483646 w 282"/>
                <a:gd name="T107" fmla="*/ 2147483646 h 235"/>
                <a:gd name="T108" fmla="*/ 2147483646 w 282"/>
                <a:gd name="T109" fmla="*/ 2147483646 h 235"/>
                <a:gd name="T110" fmla="*/ 2147483646 w 282"/>
                <a:gd name="T111" fmla="*/ 2147483646 h 235"/>
                <a:gd name="T112" fmla="*/ 2147483646 w 282"/>
                <a:gd name="T113" fmla="*/ 2147483646 h 235"/>
                <a:gd name="T114" fmla="*/ 2147483646 w 282"/>
                <a:gd name="T115" fmla="*/ 2147483646 h 235"/>
                <a:gd name="T116" fmla="*/ 2147483646 w 282"/>
                <a:gd name="T117" fmla="*/ 2147483646 h 235"/>
                <a:gd name="T118" fmla="*/ 2147483646 w 282"/>
                <a:gd name="T119" fmla="*/ 2147483646 h 235"/>
                <a:gd name="T120" fmla="*/ 2147483646 w 282"/>
                <a:gd name="T121" fmla="*/ 2147483646 h 235"/>
                <a:gd name="T122" fmla="*/ 2147483646 w 282"/>
                <a:gd name="T123" fmla="*/ 2147483646 h 235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282" h="235">
                  <a:moveTo>
                    <a:pt x="28" y="131"/>
                  </a:moveTo>
                  <a:cubicBezTo>
                    <a:pt x="28" y="53"/>
                    <a:pt x="28" y="53"/>
                    <a:pt x="28" y="53"/>
                  </a:cubicBezTo>
                  <a:cubicBezTo>
                    <a:pt x="28" y="44"/>
                    <a:pt x="36" y="36"/>
                    <a:pt x="46" y="36"/>
                  </a:cubicBezTo>
                  <a:cubicBezTo>
                    <a:pt x="62" y="36"/>
                    <a:pt x="62" y="36"/>
                    <a:pt x="62" y="36"/>
                  </a:cubicBezTo>
                  <a:cubicBezTo>
                    <a:pt x="62" y="148"/>
                    <a:pt x="62" y="148"/>
                    <a:pt x="62" y="148"/>
                  </a:cubicBezTo>
                  <a:cubicBezTo>
                    <a:pt x="46" y="148"/>
                    <a:pt x="46" y="148"/>
                    <a:pt x="46" y="148"/>
                  </a:cubicBezTo>
                  <a:cubicBezTo>
                    <a:pt x="36" y="148"/>
                    <a:pt x="28" y="140"/>
                    <a:pt x="28" y="131"/>
                  </a:cubicBezTo>
                  <a:close/>
                  <a:moveTo>
                    <a:pt x="214" y="131"/>
                  </a:moveTo>
                  <a:cubicBezTo>
                    <a:pt x="214" y="53"/>
                    <a:pt x="214" y="53"/>
                    <a:pt x="214" y="53"/>
                  </a:cubicBezTo>
                  <a:cubicBezTo>
                    <a:pt x="214" y="44"/>
                    <a:pt x="207" y="36"/>
                    <a:pt x="197" y="36"/>
                  </a:cubicBezTo>
                  <a:cubicBezTo>
                    <a:pt x="180" y="36"/>
                    <a:pt x="180" y="36"/>
                    <a:pt x="180" y="36"/>
                  </a:cubicBezTo>
                  <a:cubicBezTo>
                    <a:pt x="180" y="148"/>
                    <a:pt x="180" y="148"/>
                    <a:pt x="180" y="148"/>
                  </a:cubicBezTo>
                  <a:cubicBezTo>
                    <a:pt x="197" y="148"/>
                    <a:pt x="197" y="148"/>
                    <a:pt x="197" y="148"/>
                  </a:cubicBezTo>
                  <a:cubicBezTo>
                    <a:pt x="207" y="148"/>
                    <a:pt x="214" y="140"/>
                    <a:pt x="214" y="131"/>
                  </a:cubicBezTo>
                  <a:close/>
                  <a:moveTo>
                    <a:pt x="154" y="36"/>
                  </a:moveTo>
                  <a:cubicBezTo>
                    <a:pt x="152" y="21"/>
                    <a:pt x="143" y="13"/>
                    <a:pt x="131" y="13"/>
                  </a:cubicBezTo>
                  <a:cubicBezTo>
                    <a:pt x="112" y="13"/>
                    <a:pt x="112" y="13"/>
                    <a:pt x="112" y="13"/>
                  </a:cubicBezTo>
                  <a:cubicBezTo>
                    <a:pt x="100" y="13"/>
                    <a:pt x="91" y="21"/>
                    <a:pt x="89" y="36"/>
                  </a:cubicBezTo>
                  <a:cubicBezTo>
                    <a:pt x="77" y="36"/>
                    <a:pt x="77" y="36"/>
                    <a:pt x="77" y="36"/>
                  </a:cubicBezTo>
                  <a:cubicBezTo>
                    <a:pt x="77" y="148"/>
                    <a:pt x="77" y="148"/>
                    <a:pt x="77" y="148"/>
                  </a:cubicBezTo>
                  <a:cubicBezTo>
                    <a:pt x="166" y="148"/>
                    <a:pt x="166" y="148"/>
                    <a:pt x="166" y="148"/>
                  </a:cubicBezTo>
                  <a:cubicBezTo>
                    <a:pt x="166" y="36"/>
                    <a:pt x="166" y="36"/>
                    <a:pt x="166" y="36"/>
                  </a:cubicBezTo>
                  <a:lnTo>
                    <a:pt x="154" y="36"/>
                  </a:lnTo>
                  <a:close/>
                  <a:moveTo>
                    <a:pt x="101" y="36"/>
                  </a:moveTo>
                  <a:cubicBezTo>
                    <a:pt x="102" y="23"/>
                    <a:pt x="110" y="23"/>
                    <a:pt x="112" y="23"/>
                  </a:cubicBezTo>
                  <a:cubicBezTo>
                    <a:pt x="131" y="23"/>
                    <a:pt x="131" y="23"/>
                    <a:pt x="131" y="23"/>
                  </a:cubicBezTo>
                  <a:cubicBezTo>
                    <a:pt x="137" y="23"/>
                    <a:pt x="141" y="27"/>
                    <a:pt x="142" y="36"/>
                  </a:cubicBezTo>
                  <a:lnTo>
                    <a:pt x="101" y="36"/>
                  </a:lnTo>
                  <a:close/>
                  <a:moveTo>
                    <a:pt x="42" y="187"/>
                  </a:moveTo>
                  <a:cubicBezTo>
                    <a:pt x="28" y="187"/>
                    <a:pt x="17" y="198"/>
                    <a:pt x="17" y="211"/>
                  </a:cubicBezTo>
                  <a:cubicBezTo>
                    <a:pt x="17" y="224"/>
                    <a:pt x="28" y="235"/>
                    <a:pt x="42" y="235"/>
                  </a:cubicBezTo>
                  <a:cubicBezTo>
                    <a:pt x="55" y="235"/>
                    <a:pt x="66" y="224"/>
                    <a:pt x="66" y="211"/>
                  </a:cubicBezTo>
                  <a:cubicBezTo>
                    <a:pt x="66" y="198"/>
                    <a:pt x="55" y="187"/>
                    <a:pt x="42" y="187"/>
                  </a:cubicBezTo>
                  <a:close/>
                  <a:moveTo>
                    <a:pt x="42" y="224"/>
                  </a:moveTo>
                  <a:cubicBezTo>
                    <a:pt x="34" y="224"/>
                    <a:pt x="29" y="218"/>
                    <a:pt x="29" y="211"/>
                  </a:cubicBezTo>
                  <a:cubicBezTo>
                    <a:pt x="29" y="204"/>
                    <a:pt x="34" y="198"/>
                    <a:pt x="42" y="198"/>
                  </a:cubicBezTo>
                  <a:cubicBezTo>
                    <a:pt x="49" y="198"/>
                    <a:pt x="54" y="204"/>
                    <a:pt x="54" y="211"/>
                  </a:cubicBezTo>
                  <a:cubicBezTo>
                    <a:pt x="54" y="218"/>
                    <a:pt x="49" y="224"/>
                    <a:pt x="42" y="224"/>
                  </a:cubicBezTo>
                  <a:close/>
                  <a:moveTo>
                    <a:pt x="202" y="187"/>
                  </a:moveTo>
                  <a:cubicBezTo>
                    <a:pt x="188" y="187"/>
                    <a:pt x="177" y="198"/>
                    <a:pt x="177" y="211"/>
                  </a:cubicBezTo>
                  <a:cubicBezTo>
                    <a:pt x="177" y="224"/>
                    <a:pt x="188" y="235"/>
                    <a:pt x="202" y="235"/>
                  </a:cubicBezTo>
                  <a:cubicBezTo>
                    <a:pt x="215" y="235"/>
                    <a:pt x="226" y="224"/>
                    <a:pt x="226" y="211"/>
                  </a:cubicBezTo>
                  <a:cubicBezTo>
                    <a:pt x="226" y="198"/>
                    <a:pt x="215" y="187"/>
                    <a:pt x="202" y="187"/>
                  </a:cubicBezTo>
                  <a:close/>
                  <a:moveTo>
                    <a:pt x="202" y="224"/>
                  </a:moveTo>
                  <a:cubicBezTo>
                    <a:pt x="194" y="224"/>
                    <a:pt x="189" y="218"/>
                    <a:pt x="189" y="211"/>
                  </a:cubicBezTo>
                  <a:cubicBezTo>
                    <a:pt x="189" y="204"/>
                    <a:pt x="194" y="198"/>
                    <a:pt x="202" y="198"/>
                  </a:cubicBezTo>
                  <a:cubicBezTo>
                    <a:pt x="209" y="198"/>
                    <a:pt x="214" y="204"/>
                    <a:pt x="214" y="211"/>
                  </a:cubicBezTo>
                  <a:cubicBezTo>
                    <a:pt x="214" y="218"/>
                    <a:pt x="209" y="224"/>
                    <a:pt x="202" y="224"/>
                  </a:cubicBezTo>
                  <a:close/>
                  <a:moveTo>
                    <a:pt x="275" y="20"/>
                  </a:moveTo>
                  <a:cubicBezTo>
                    <a:pt x="246" y="36"/>
                    <a:pt x="246" y="36"/>
                    <a:pt x="246" y="36"/>
                  </a:cubicBezTo>
                  <a:cubicBezTo>
                    <a:pt x="246" y="179"/>
                    <a:pt x="246" y="179"/>
                    <a:pt x="246" y="179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140"/>
                    <a:pt x="0" y="140"/>
                    <a:pt x="0" y="140"/>
                  </a:cubicBezTo>
                  <a:cubicBezTo>
                    <a:pt x="19" y="140"/>
                    <a:pt x="19" y="140"/>
                    <a:pt x="19" y="140"/>
                  </a:cubicBezTo>
                  <a:cubicBezTo>
                    <a:pt x="19" y="160"/>
                    <a:pt x="19" y="160"/>
                    <a:pt x="19" y="160"/>
                  </a:cubicBezTo>
                  <a:cubicBezTo>
                    <a:pt x="226" y="160"/>
                    <a:pt x="226" y="160"/>
                    <a:pt x="226" y="160"/>
                  </a:cubicBezTo>
                  <a:cubicBezTo>
                    <a:pt x="226" y="31"/>
                    <a:pt x="226" y="31"/>
                    <a:pt x="226" y="31"/>
                  </a:cubicBezTo>
                  <a:cubicBezTo>
                    <a:pt x="226" y="31"/>
                    <a:pt x="226" y="30"/>
                    <a:pt x="226" y="29"/>
                  </a:cubicBezTo>
                  <a:cubicBezTo>
                    <a:pt x="227" y="26"/>
                    <a:pt x="228" y="23"/>
                    <a:pt x="231" y="22"/>
                  </a:cubicBezTo>
                  <a:cubicBezTo>
                    <a:pt x="266" y="3"/>
                    <a:pt x="266" y="3"/>
                    <a:pt x="266" y="3"/>
                  </a:cubicBezTo>
                  <a:cubicBezTo>
                    <a:pt x="271" y="0"/>
                    <a:pt x="277" y="2"/>
                    <a:pt x="279" y="7"/>
                  </a:cubicBezTo>
                  <a:cubicBezTo>
                    <a:pt x="282" y="12"/>
                    <a:pt x="280" y="17"/>
                    <a:pt x="275" y="2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defTabSz="914133">
                <a:defRPr/>
              </a:pPr>
              <a:endParaRPr lang="zh-CN" altLang="en-US" sz="2000" kern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58" name="文本框 63">
              <a:extLst>
                <a:ext uri="{FF2B5EF4-FFF2-40B4-BE49-F238E27FC236}">
                  <a16:creationId xmlns:a16="http://schemas.microsoft.com/office/drawing/2014/main" id="{C3DC2AA8-7C59-468C-8D69-AA9BA2C89814}"/>
                </a:ext>
              </a:extLst>
            </p:cNvPr>
            <p:cNvSpPr txBox="1"/>
            <p:nvPr/>
          </p:nvSpPr>
          <p:spPr>
            <a:xfrm>
              <a:off x="7925165" y="3989043"/>
              <a:ext cx="1477034" cy="400214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defTabSz="914133">
                <a:defRPr/>
              </a:pPr>
              <a:r>
                <a:rPr lang="zh-CN" altLang="en-US" sz="2000" kern="0">
                  <a:solidFill>
                    <a:schemeClr val="bg1"/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  <a:cs typeface="+mn-ea"/>
                  <a:sym typeface="+mn-lt"/>
                </a:rPr>
                <a:t>输入标题</a:t>
              </a:r>
              <a:endParaRPr lang="zh-CN" altLang="en-US" sz="2000" kern="0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59" name="išľíďè">
            <a:extLst>
              <a:ext uri="{FF2B5EF4-FFF2-40B4-BE49-F238E27FC236}">
                <a16:creationId xmlns:a16="http://schemas.microsoft.com/office/drawing/2014/main" id="{C806A117-4322-4A2A-957A-7D49BF082759}"/>
              </a:ext>
            </a:extLst>
          </p:cNvPr>
          <p:cNvSpPr/>
          <p:nvPr/>
        </p:nvSpPr>
        <p:spPr bwMode="auto">
          <a:xfrm>
            <a:off x="553804" y="4914681"/>
            <a:ext cx="2536640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. 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. 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. 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60" name="iSlíďè">
            <a:extLst>
              <a:ext uri="{FF2B5EF4-FFF2-40B4-BE49-F238E27FC236}">
                <a16:creationId xmlns:a16="http://schemas.microsoft.com/office/drawing/2014/main" id="{0751C809-BE37-4EFC-96EC-3A198BB877ED}"/>
              </a:ext>
            </a:extLst>
          </p:cNvPr>
          <p:cNvSpPr txBox="1"/>
          <p:nvPr/>
        </p:nvSpPr>
        <p:spPr bwMode="auto">
          <a:xfrm>
            <a:off x="994895" y="4580309"/>
            <a:ext cx="2195830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标题文本预设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61" name="išľíďè">
            <a:extLst>
              <a:ext uri="{FF2B5EF4-FFF2-40B4-BE49-F238E27FC236}">
                <a16:creationId xmlns:a16="http://schemas.microsoft.com/office/drawing/2014/main" id="{13289392-272E-41BF-A2C5-8385A19A72EF}"/>
              </a:ext>
            </a:extLst>
          </p:cNvPr>
          <p:cNvSpPr/>
          <p:nvPr/>
        </p:nvSpPr>
        <p:spPr bwMode="auto">
          <a:xfrm>
            <a:off x="3471578" y="4920127"/>
            <a:ext cx="2536640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. 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. 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. 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62" name="iSlíďè">
            <a:extLst>
              <a:ext uri="{FF2B5EF4-FFF2-40B4-BE49-F238E27FC236}">
                <a16:creationId xmlns:a16="http://schemas.microsoft.com/office/drawing/2014/main" id="{70818739-A3E2-4707-A078-29A7C65C0DFE}"/>
              </a:ext>
            </a:extLst>
          </p:cNvPr>
          <p:cNvSpPr txBox="1"/>
          <p:nvPr/>
        </p:nvSpPr>
        <p:spPr bwMode="auto">
          <a:xfrm>
            <a:off x="3912669" y="4585755"/>
            <a:ext cx="2195830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标题文本预设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63" name="išľíďè">
            <a:extLst>
              <a:ext uri="{FF2B5EF4-FFF2-40B4-BE49-F238E27FC236}">
                <a16:creationId xmlns:a16="http://schemas.microsoft.com/office/drawing/2014/main" id="{90E558F6-9D2C-437D-8AA3-EEF79365F0F7}"/>
              </a:ext>
            </a:extLst>
          </p:cNvPr>
          <p:cNvSpPr/>
          <p:nvPr/>
        </p:nvSpPr>
        <p:spPr bwMode="auto">
          <a:xfrm>
            <a:off x="6389352" y="4914647"/>
            <a:ext cx="2536640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. 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. 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. 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64" name="iSlíďè">
            <a:extLst>
              <a:ext uri="{FF2B5EF4-FFF2-40B4-BE49-F238E27FC236}">
                <a16:creationId xmlns:a16="http://schemas.microsoft.com/office/drawing/2014/main" id="{38826A50-4BB4-49C3-91CF-98F57C9C0747}"/>
              </a:ext>
            </a:extLst>
          </p:cNvPr>
          <p:cNvSpPr txBox="1"/>
          <p:nvPr/>
        </p:nvSpPr>
        <p:spPr bwMode="auto">
          <a:xfrm>
            <a:off x="6830443" y="4580275"/>
            <a:ext cx="2195830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标题文本预设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65" name="išľíďè">
            <a:extLst>
              <a:ext uri="{FF2B5EF4-FFF2-40B4-BE49-F238E27FC236}">
                <a16:creationId xmlns:a16="http://schemas.microsoft.com/office/drawing/2014/main" id="{A1109E97-FA5C-4427-9522-FFC1844D90F0}"/>
              </a:ext>
            </a:extLst>
          </p:cNvPr>
          <p:cNvSpPr/>
          <p:nvPr/>
        </p:nvSpPr>
        <p:spPr bwMode="auto">
          <a:xfrm>
            <a:off x="9173397" y="4914647"/>
            <a:ext cx="2536640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. 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. 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. 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66" name="iSlíďè">
            <a:extLst>
              <a:ext uri="{FF2B5EF4-FFF2-40B4-BE49-F238E27FC236}">
                <a16:creationId xmlns:a16="http://schemas.microsoft.com/office/drawing/2014/main" id="{A92E3A57-5724-45A3-A90D-00FD79F0E648}"/>
              </a:ext>
            </a:extLst>
          </p:cNvPr>
          <p:cNvSpPr txBox="1"/>
          <p:nvPr/>
        </p:nvSpPr>
        <p:spPr bwMode="auto">
          <a:xfrm>
            <a:off x="9614488" y="4580275"/>
            <a:ext cx="2195830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标题文本预设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41170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9" presetClass="entr" presetSubtype="0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9" presetClass="entr" presetSubtype="0" decel="10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9" presetClass="entr" presetSubtype="0" decel="10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500"/>
                            </p:stCondLst>
                            <p:childTnLst>
                              <p:par>
                                <p:cTn id="6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:a16="http://schemas.microsoft.com/office/drawing/2014/main" id="{8A111041-F6E0-43D6-89D9-CCDEB9CBDE81}"/>
              </a:ext>
            </a:extLst>
          </p:cNvPr>
          <p:cNvGrpSpPr/>
          <p:nvPr/>
        </p:nvGrpSpPr>
        <p:grpSpPr>
          <a:xfrm>
            <a:off x="3392983" y="1742279"/>
            <a:ext cx="5346284" cy="3682004"/>
            <a:chOff x="3033218" y="1945814"/>
            <a:chExt cx="6139039" cy="4227977"/>
          </a:xfrm>
        </p:grpSpPr>
        <p:grpSp>
          <p:nvGrpSpPr>
            <p:cNvPr id="2" name="组合 1"/>
            <p:cNvGrpSpPr/>
            <p:nvPr/>
          </p:nvGrpSpPr>
          <p:grpSpPr>
            <a:xfrm>
              <a:off x="4159780" y="1945814"/>
              <a:ext cx="3851024" cy="4227977"/>
              <a:chOff x="3119835" y="1459360"/>
              <a:chExt cx="2888268" cy="3170983"/>
            </a:xfrm>
          </p:grpSpPr>
          <p:grpSp>
            <p:nvGrpSpPr>
              <p:cNvPr id="4" name="组合 3"/>
              <p:cNvGrpSpPr/>
              <p:nvPr/>
            </p:nvGrpSpPr>
            <p:grpSpPr>
              <a:xfrm>
                <a:off x="3708758" y="1971672"/>
                <a:ext cx="1731780" cy="2658671"/>
                <a:chOff x="2043906" y="2184400"/>
                <a:chExt cx="2185988" cy="3355982"/>
              </a:xfrm>
            </p:grpSpPr>
            <p:grpSp>
              <p:nvGrpSpPr>
                <p:cNvPr id="30" name="组合 29"/>
                <p:cNvGrpSpPr>
                  <a:grpSpLocks noChangeAspect="1"/>
                </p:cNvGrpSpPr>
                <p:nvPr/>
              </p:nvGrpSpPr>
              <p:grpSpPr bwMode="auto">
                <a:xfrm>
                  <a:off x="2043906" y="2184400"/>
                  <a:ext cx="2185988" cy="2435225"/>
                  <a:chOff x="1068" y="723"/>
                  <a:chExt cx="1377" cy="1534"/>
                </a:xfrm>
              </p:grpSpPr>
              <p:sp>
                <p:nvSpPr>
                  <p:cNvPr id="48" name="任意多边形: 形状 47"/>
                  <p:cNvSpPr/>
                  <p:nvPr/>
                </p:nvSpPr>
                <p:spPr bwMode="auto">
                  <a:xfrm>
                    <a:off x="1068" y="723"/>
                    <a:ext cx="1377" cy="1534"/>
                  </a:xfrm>
                  <a:custGeom>
                    <a:avLst/>
                    <a:gdLst>
                      <a:gd name="T0" fmla="*/ 290 w 580"/>
                      <a:gd name="T1" fmla="*/ 0 h 646"/>
                      <a:gd name="T2" fmla="*/ 290 w 580"/>
                      <a:gd name="T3" fmla="*/ 0 h 646"/>
                      <a:gd name="T4" fmla="*/ 290 w 580"/>
                      <a:gd name="T5" fmla="*/ 0 h 646"/>
                      <a:gd name="T6" fmla="*/ 289 w 580"/>
                      <a:gd name="T7" fmla="*/ 0 h 646"/>
                      <a:gd name="T8" fmla="*/ 289 w 580"/>
                      <a:gd name="T9" fmla="*/ 0 h 646"/>
                      <a:gd name="T10" fmla="*/ 0 w 580"/>
                      <a:gd name="T11" fmla="*/ 290 h 646"/>
                      <a:gd name="T12" fmla="*/ 58 w 580"/>
                      <a:gd name="T13" fmla="*/ 464 h 646"/>
                      <a:gd name="T14" fmla="*/ 175 w 580"/>
                      <a:gd name="T15" fmla="*/ 646 h 646"/>
                      <a:gd name="T16" fmla="*/ 405 w 580"/>
                      <a:gd name="T17" fmla="*/ 646 h 646"/>
                      <a:gd name="T18" fmla="*/ 521 w 580"/>
                      <a:gd name="T19" fmla="*/ 464 h 646"/>
                      <a:gd name="T20" fmla="*/ 580 w 580"/>
                      <a:gd name="T21" fmla="*/ 290 h 646"/>
                      <a:gd name="T22" fmla="*/ 290 w 580"/>
                      <a:gd name="T23" fmla="*/ 0 h 64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580" h="646">
                        <a:moveTo>
                          <a:pt x="290" y="0"/>
                        </a:moveTo>
                        <a:cubicBezTo>
                          <a:pt x="290" y="0"/>
                          <a:pt x="290" y="0"/>
                          <a:pt x="290" y="0"/>
                        </a:cubicBezTo>
                        <a:cubicBezTo>
                          <a:pt x="290" y="0"/>
                          <a:pt x="290" y="0"/>
                          <a:pt x="290" y="0"/>
                        </a:cubicBezTo>
                        <a:cubicBezTo>
                          <a:pt x="290" y="0"/>
                          <a:pt x="290" y="0"/>
                          <a:pt x="289" y="0"/>
                        </a:cubicBezTo>
                        <a:cubicBezTo>
                          <a:pt x="289" y="0"/>
                          <a:pt x="289" y="0"/>
                          <a:pt x="289" y="0"/>
                        </a:cubicBezTo>
                        <a:cubicBezTo>
                          <a:pt x="129" y="0"/>
                          <a:pt x="0" y="130"/>
                          <a:pt x="0" y="290"/>
                        </a:cubicBezTo>
                        <a:cubicBezTo>
                          <a:pt x="0" y="355"/>
                          <a:pt x="21" y="416"/>
                          <a:pt x="58" y="464"/>
                        </a:cubicBezTo>
                        <a:cubicBezTo>
                          <a:pt x="84" y="499"/>
                          <a:pt x="164" y="583"/>
                          <a:pt x="175" y="646"/>
                        </a:cubicBezTo>
                        <a:cubicBezTo>
                          <a:pt x="405" y="646"/>
                          <a:pt x="405" y="646"/>
                          <a:pt x="405" y="646"/>
                        </a:cubicBezTo>
                        <a:cubicBezTo>
                          <a:pt x="415" y="583"/>
                          <a:pt x="495" y="499"/>
                          <a:pt x="521" y="464"/>
                        </a:cubicBezTo>
                        <a:cubicBezTo>
                          <a:pt x="558" y="416"/>
                          <a:pt x="580" y="355"/>
                          <a:pt x="580" y="290"/>
                        </a:cubicBezTo>
                        <a:cubicBezTo>
                          <a:pt x="580" y="130"/>
                          <a:pt x="450" y="0"/>
                          <a:pt x="290" y="0"/>
                        </a:cubicBezTo>
                        <a:close/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</a:ln>
                </p:spPr>
                <p:txBody>
                  <a:bodyPr anchor="ctr"/>
                  <a:lstStyle/>
                  <a:p>
                    <a:pPr algn="ctr"/>
                    <a:endParaRPr sz="2400">
                      <a:latin typeface="Noto Sans S Chinese Light" panose="020B0300000000000000" pitchFamily="34" charset="-122"/>
                      <a:ea typeface="Noto Sans S Chinese Light" panose="020B0300000000000000" pitchFamily="34" charset="-122"/>
                      <a:cs typeface="+mn-ea"/>
                      <a:sym typeface="Arial"/>
                    </a:endParaRPr>
                  </a:p>
                </p:txBody>
              </p:sp>
              <p:sp>
                <p:nvSpPr>
                  <p:cNvPr id="49" name="任意多边形: 形状 48"/>
                  <p:cNvSpPr/>
                  <p:nvPr/>
                </p:nvSpPr>
                <p:spPr bwMode="auto">
                  <a:xfrm>
                    <a:off x="1555" y="1599"/>
                    <a:ext cx="401" cy="658"/>
                  </a:xfrm>
                  <a:custGeom>
                    <a:avLst/>
                    <a:gdLst>
                      <a:gd name="T0" fmla="*/ 165 w 169"/>
                      <a:gd name="T1" fmla="*/ 0 h 277"/>
                      <a:gd name="T2" fmla="*/ 161 w 169"/>
                      <a:gd name="T3" fmla="*/ 3 h 277"/>
                      <a:gd name="T4" fmla="*/ 159 w 169"/>
                      <a:gd name="T5" fmla="*/ 10 h 277"/>
                      <a:gd name="T6" fmla="*/ 129 w 169"/>
                      <a:gd name="T7" fmla="*/ 10 h 277"/>
                      <a:gd name="T8" fmla="*/ 123 w 169"/>
                      <a:gd name="T9" fmla="*/ 6 h 277"/>
                      <a:gd name="T10" fmla="*/ 46 w 169"/>
                      <a:gd name="T11" fmla="*/ 6 h 277"/>
                      <a:gd name="T12" fmla="*/ 41 w 169"/>
                      <a:gd name="T13" fmla="*/ 10 h 277"/>
                      <a:gd name="T14" fmla="*/ 10 w 169"/>
                      <a:gd name="T15" fmla="*/ 10 h 277"/>
                      <a:gd name="T16" fmla="*/ 9 w 169"/>
                      <a:gd name="T17" fmla="*/ 3 h 277"/>
                      <a:gd name="T18" fmla="*/ 4 w 169"/>
                      <a:gd name="T19" fmla="*/ 0 h 277"/>
                      <a:gd name="T20" fmla="*/ 1 w 169"/>
                      <a:gd name="T21" fmla="*/ 5 h 277"/>
                      <a:gd name="T22" fmla="*/ 47 w 169"/>
                      <a:gd name="T23" fmla="*/ 201 h 277"/>
                      <a:gd name="T24" fmla="*/ 41 w 169"/>
                      <a:gd name="T25" fmla="*/ 277 h 277"/>
                      <a:gd name="T26" fmla="*/ 128 w 169"/>
                      <a:gd name="T27" fmla="*/ 277 h 277"/>
                      <a:gd name="T28" fmla="*/ 122 w 169"/>
                      <a:gd name="T29" fmla="*/ 201 h 277"/>
                      <a:gd name="T30" fmla="*/ 168 w 169"/>
                      <a:gd name="T31" fmla="*/ 5 h 277"/>
                      <a:gd name="T32" fmla="*/ 165 w 169"/>
                      <a:gd name="T33" fmla="*/ 0 h 277"/>
                      <a:gd name="T34" fmla="*/ 101 w 169"/>
                      <a:gd name="T35" fmla="*/ 180 h 277"/>
                      <a:gd name="T36" fmla="*/ 69 w 169"/>
                      <a:gd name="T37" fmla="*/ 180 h 277"/>
                      <a:gd name="T38" fmla="*/ 69 w 169"/>
                      <a:gd name="T39" fmla="*/ 112 h 277"/>
                      <a:gd name="T40" fmla="*/ 101 w 169"/>
                      <a:gd name="T41" fmla="*/ 112 h 277"/>
                      <a:gd name="T42" fmla="*/ 101 w 169"/>
                      <a:gd name="T43" fmla="*/ 180 h 277"/>
                      <a:gd name="T44" fmla="*/ 119 w 169"/>
                      <a:gd name="T45" fmla="*/ 180 h 277"/>
                      <a:gd name="T46" fmla="*/ 113 w 169"/>
                      <a:gd name="T47" fmla="*/ 180 h 277"/>
                      <a:gd name="T48" fmla="*/ 113 w 169"/>
                      <a:gd name="T49" fmla="*/ 100 h 277"/>
                      <a:gd name="T50" fmla="*/ 107 w 169"/>
                      <a:gd name="T51" fmla="*/ 94 h 277"/>
                      <a:gd name="T52" fmla="*/ 101 w 169"/>
                      <a:gd name="T53" fmla="*/ 100 h 277"/>
                      <a:gd name="T54" fmla="*/ 101 w 169"/>
                      <a:gd name="T55" fmla="*/ 104 h 277"/>
                      <a:gd name="T56" fmla="*/ 69 w 169"/>
                      <a:gd name="T57" fmla="*/ 104 h 277"/>
                      <a:gd name="T58" fmla="*/ 69 w 169"/>
                      <a:gd name="T59" fmla="*/ 100 h 277"/>
                      <a:gd name="T60" fmla="*/ 63 w 169"/>
                      <a:gd name="T61" fmla="*/ 94 h 277"/>
                      <a:gd name="T62" fmla="*/ 57 w 169"/>
                      <a:gd name="T63" fmla="*/ 100 h 277"/>
                      <a:gd name="T64" fmla="*/ 57 w 169"/>
                      <a:gd name="T65" fmla="*/ 180 h 277"/>
                      <a:gd name="T66" fmla="*/ 50 w 169"/>
                      <a:gd name="T67" fmla="*/ 180 h 277"/>
                      <a:gd name="T68" fmla="*/ 11 w 169"/>
                      <a:gd name="T69" fmla="*/ 14 h 277"/>
                      <a:gd name="T70" fmla="*/ 41 w 169"/>
                      <a:gd name="T71" fmla="*/ 14 h 277"/>
                      <a:gd name="T72" fmla="*/ 46 w 169"/>
                      <a:gd name="T73" fmla="*/ 18 h 277"/>
                      <a:gd name="T74" fmla="*/ 123 w 169"/>
                      <a:gd name="T75" fmla="*/ 18 h 277"/>
                      <a:gd name="T76" fmla="*/ 129 w 169"/>
                      <a:gd name="T77" fmla="*/ 14 h 277"/>
                      <a:gd name="T78" fmla="*/ 158 w 169"/>
                      <a:gd name="T79" fmla="*/ 14 h 277"/>
                      <a:gd name="T80" fmla="*/ 119 w 169"/>
                      <a:gd name="T81" fmla="*/ 180 h 27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</a:cxnLst>
                    <a:rect l="0" t="0" r="r" b="b"/>
                    <a:pathLst>
                      <a:path w="169" h="277">
                        <a:moveTo>
                          <a:pt x="165" y="0"/>
                        </a:moveTo>
                        <a:cubicBezTo>
                          <a:pt x="163" y="0"/>
                          <a:pt x="161" y="1"/>
                          <a:pt x="161" y="3"/>
                        </a:cubicBezTo>
                        <a:cubicBezTo>
                          <a:pt x="159" y="10"/>
                          <a:pt x="159" y="10"/>
                          <a:pt x="159" y="10"/>
                        </a:cubicBezTo>
                        <a:cubicBezTo>
                          <a:pt x="129" y="10"/>
                          <a:pt x="129" y="10"/>
                          <a:pt x="129" y="10"/>
                        </a:cubicBezTo>
                        <a:cubicBezTo>
                          <a:pt x="128" y="8"/>
                          <a:pt x="126" y="6"/>
                          <a:pt x="123" y="6"/>
                        </a:cubicBezTo>
                        <a:cubicBezTo>
                          <a:pt x="46" y="6"/>
                          <a:pt x="46" y="6"/>
                          <a:pt x="46" y="6"/>
                        </a:cubicBezTo>
                        <a:cubicBezTo>
                          <a:pt x="44" y="6"/>
                          <a:pt x="41" y="8"/>
                          <a:pt x="41" y="10"/>
                        </a:cubicBezTo>
                        <a:cubicBezTo>
                          <a:pt x="10" y="10"/>
                          <a:pt x="10" y="10"/>
                          <a:pt x="10" y="10"/>
                        </a:cubicBezTo>
                        <a:cubicBezTo>
                          <a:pt x="9" y="3"/>
                          <a:pt x="9" y="3"/>
                          <a:pt x="9" y="3"/>
                        </a:cubicBezTo>
                        <a:cubicBezTo>
                          <a:pt x="8" y="1"/>
                          <a:pt x="6" y="0"/>
                          <a:pt x="4" y="0"/>
                        </a:cubicBezTo>
                        <a:cubicBezTo>
                          <a:pt x="2" y="1"/>
                          <a:pt x="0" y="3"/>
                          <a:pt x="1" y="5"/>
                        </a:cubicBezTo>
                        <a:cubicBezTo>
                          <a:pt x="47" y="201"/>
                          <a:pt x="47" y="201"/>
                          <a:pt x="47" y="201"/>
                        </a:cubicBezTo>
                        <a:cubicBezTo>
                          <a:pt x="41" y="277"/>
                          <a:pt x="41" y="277"/>
                          <a:pt x="41" y="277"/>
                        </a:cubicBezTo>
                        <a:cubicBezTo>
                          <a:pt x="128" y="277"/>
                          <a:pt x="128" y="277"/>
                          <a:pt x="128" y="277"/>
                        </a:cubicBezTo>
                        <a:cubicBezTo>
                          <a:pt x="122" y="201"/>
                          <a:pt x="122" y="201"/>
                          <a:pt x="122" y="201"/>
                        </a:cubicBezTo>
                        <a:cubicBezTo>
                          <a:pt x="168" y="5"/>
                          <a:pt x="168" y="5"/>
                          <a:pt x="168" y="5"/>
                        </a:cubicBezTo>
                        <a:cubicBezTo>
                          <a:pt x="169" y="3"/>
                          <a:pt x="168" y="1"/>
                          <a:pt x="165" y="0"/>
                        </a:cubicBezTo>
                        <a:close/>
                        <a:moveTo>
                          <a:pt x="101" y="180"/>
                        </a:moveTo>
                        <a:cubicBezTo>
                          <a:pt x="69" y="180"/>
                          <a:pt x="69" y="180"/>
                          <a:pt x="69" y="180"/>
                        </a:cubicBezTo>
                        <a:cubicBezTo>
                          <a:pt x="69" y="112"/>
                          <a:pt x="69" y="112"/>
                          <a:pt x="69" y="112"/>
                        </a:cubicBezTo>
                        <a:cubicBezTo>
                          <a:pt x="101" y="112"/>
                          <a:pt x="101" y="112"/>
                          <a:pt x="101" y="112"/>
                        </a:cubicBezTo>
                        <a:lnTo>
                          <a:pt x="101" y="180"/>
                        </a:lnTo>
                        <a:close/>
                        <a:moveTo>
                          <a:pt x="119" y="180"/>
                        </a:moveTo>
                        <a:cubicBezTo>
                          <a:pt x="113" y="180"/>
                          <a:pt x="113" y="180"/>
                          <a:pt x="113" y="180"/>
                        </a:cubicBezTo>
                        <a:cubicBezTo>
                          <a:pt x="113" y="100"/>
                          <a:pt x="113" y="100"/>
                          <a:pt x="113" y="100"/>
                        </a:cubicBezTo>
                        <a:cubicBezTo>
                          <a:pt x="113" y="97"/>
                          <a:pt x="110" y="94"/>
                          <a:pt x="107" y="94"/>
                        </a:cubicBezTo>
                        <a:cubicBezTo>
                          <a:pt x="103" y="94"/>
                          <a:pt x="101" y="97"/>
                          <a:pt x="101" y="100"/>
                        </a:cubicBezTo>
                        <a:cubicBezTo>
                          <a:pt x="101" y="104"/>
                          <a:pt x="101" y="104"/>
                          <a:pt x="101" y="104"/>
                        </a:cubicBezTo>
                        <a:cubicBezTo>
                          <a:pt x="69" y="104"/>
                          <a:pt x="69" y="104"/>
                          <a:pt x="69" y="104"/>
                        </a:cubicBezTo>
                        <a:cubicBezTo>
                          <a:pt x="69" y="100"/>
                          <a:pt x="69" y="100"/>
                          <a:pt x="69" y="100"/>
                        </a:cubicBezTo>
                        <a:cubicBezTo>
                          <a:pt x="69" y="97"/>
                          <a:pt x="66" y="94"/>
                          <a:pt x="63" y="94"/>
                        </a:cubicBezTo>
                        <a:cubicBezTo>
                          <a:pt x="59" y="94"/>
                          <a:pt x="57" y="97"/>
                          <a:pt x="57" y="100"/>
                        </a:cubicBezTo>
                        <a:cubicBezTo>
                          <a:pt x="57" y="180"/>
                          <a:pt x="57" y="180"/>
                          <a:pt x="57" y="180"/>
                        </a:cubicBezTo>
                        <a:cubicBezTo>
                          <a:pt x="50" y="180"/>
                          <a:pt x="50" y="180"/>
                          <a:pt x="50" y="180"/>
                        </a:cubicBezTo>
                        <a:cubicBezTo>
                          <a:pt x="11" y="14"/>
                          <a:pt x="11" y="14"/>
                          <a:pt x="11" y="14"/>
                        </a:cubicBezTo>
                        <a:cubicBezTo>
                          <a:pt x="41" y="14"/>
                          <a:pt x="41" y="14"/>
                          <a:pt x="41" y="14"/>
                        </a:cubicBezTo>
                        <a:cubicBezTo>
                          <a:pt x="41" y="16"/>
                          <a:pt x="44" y="18"/>
                          <a:pt x="46" y="18"/>
                        </a:cubicBezTo>
                        <a:cubicBezTo>
                          <a:pt x="123" y="18"/>
                          <a:pt x="123" y="18"/>
                          <a:pt x="123" y="18"/>
                        </a:cubicBezTo>
                        <a:cubicBezTo>
                          <a:pt x="126" y="18"/>
                          <a:pt x="128" y="16"/>
                          <a:pt x="129" y="14"/>
                        </a:cubicBezTo>
                        <a:cubicBezTo>
                          <a:pt x="158" y="14"/>
                          <a:pt x="158" y="14"/>
                          <a:pt x="158" y="14"/>
                        </a:cubicBezTo>
                        <a:lnTo>
                          <a:pt x="119" y="180"/>
                        </a:lnTo>
                        <a:close/>
                      </a:path>
                    </a:pathLst>
                  </a:custGeom>
                  <a:solidFill>
                    <a:schemeClr val="tx2">
                      <a:lumMod val="50000"/>
                      <a:alpha val="50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sz="2400">
                      <a:latin typeface="Noto Sans S Chinese Light" panose="020B0300000000000000" pitchFamily="34" charset="-122"/>
                      <a:ea typeface="Noto Sans S Chinese Light" panose="020B0300000000000000" pitchFamily="34" charset="-122"/>
                      <a:cs typeface="+mn-ea"/>
                      <a:sym typeface="Arial"/>
                    </a:endParaRPr>
                  </a:p>
                </p:txBody>
              </p:sp>
            </p:grpSp>
            <p:grpSp>
              <p:nvGrpSpPr>
                <p:cNvPr id="31" name="组合 30"/>
                <p:cNvGrpSpPr>
                  <a:grpSpLocks noChangeAspect="1"/>
                </p:cNvGrpSpPr>
                <p:nvPr/>
              </p:nvGrpSpPr>
              <p:grpSpPr bwMode="auto">
                <a:xfrm>
                  <a:off x="2590801" y="4610106"/>
                  <a:ext cx="1092200" cy="930276"/>
                  <a:chOff x="3594" y="2904"/>
                  <a:chExt cx="688" cy="586"/>
                </a:xfrm>
              </p:grpSpPr>
              <p:sp>
                <p:nvSpPr>
                  <p:cNvPr id="32" name="矩形 31"/>
                  <p:cNvSpPr/>
                  <p:nvPr/>
                </p:nvSpPr>
                <p:spPr bwMode="auto">
                  <a:xfrm>
                    <a:off x="3653" y="2907"/>
                    <a:ext cx="570" cy="497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sz="2400">
                      <a:latin typeface="Noto Sans S Chinese Light" panose="020B0300000000000000" pitchFamily="34" charset="-122"/>
                      <a:ea typeface="Noto Sans S Chinese Light" panose="020B0300000000000000" pitchFamily="34" charset="-122"/>
                      <a:cs typeface="+mn-ea"/>
                      <a:sym typeface="Arial"/>
                    </a:endParaRPr>
                  </a:p>
                </p:txBody>
              </p:sp>
              <p:sp>
                <p:nvSpPr>
                  <p:cNvPr id="33" name="任意多边形: 形状 32"/>
                  <p:cNvSpPr/>
                  <p:nvPr/>
                </p:nvSpPr>
                <p:spPr bwMode="auto">
                  <a:xfrm>
                    <a:off x="3653" y="3404"/>
                    <a:ext cx="570" cy="62"/>
                  </a:xfrm>
                  <a:custGeom>
                    <a:avLst/>
                    <a:gdLst>
                      <a:gd name="T0" fmla="*/ 0 w 570"/>
                      <a:gd name="T1" fmla="*/ 0 h 62"/>
                      <a:gd name="T2" fmla="*/ 570 w 570"/>
                      <a:gd name="T3" fmla="*/ 0 h 62"/>
                      <a:gd name="T4" fmla="*/ 527 w 570"/>
                      <a:gd name="T5" fmla="*/ 62 h 62"/>
                      <a:gd name="T6" fmla="*/ 43 w 570"/>
                      <a:gd name="T7" fmla="*/ 62 h 62"/>
                      <a:gd name="T8" fmla="*/ 0 w 570"/>
                      <a:gd name="T9" fmla="*/ 0 h 6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70" h="62">
                        <a:moveTo>
                          <a:pt x="0" y="0"/>
                        </a:moveTo>
                        <a:lnTo>
                          <a:pt x="570" y="0"/>
                        </a:lnTo>
                        <a:lnTo>
                          <a:pt x="527" y="62"/>
                        </a:lnTo>
                        <a:lnTo>
                          <a:pt x="43" y="6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sz="2400">
                      <a:latin typeface="Noto Sans S Chinese Light" panose="020B0300000000000000" pitchFamily="34" charset="-122"/>
                      <a:ea typeface="Noto Sans S Chinese Light" panose="020B0300000000000000" pitchFamily="34" charset="-122"/>
                      <a:cs typeface="+mn-ea"/>
                      <a:sym typeface="Arial"/>
                    </a:endParaRPr>
                  </a:p>
                </p:txBody>
              </p:sp>
              <p:sp>
                <p:nvSpPr>
                  <p:cNvPr id="34" name="任意多边形: 形状 33"/>
                  <p:cNvSpPr/>
                  <p:nvPr/>
                </p:nvSpPr>
                <p:spPr bwMode="auto">
                  <a:xfrm>
                    <a:off x="3594" y="2904"/>
                    <a:ext cx="688" cy="126"/>
                  </a:xfrm>
                  <a:custGeom>
                    <a:avLst/>
                    <a:gdLst>
                      <a:gd name="T0" fmla="*/ 290 w 290"/>
                      <a:gd name="T1" fmla="*/ 20 h 53"/>
                      <a:gd name="T2" fmla="*/ 267 w 290"/>
                      <a:gd name="T3" fmla="*/ 41 h 53"/>
                      <a:gd name="T4" fmla="*/ 23 w 290"/>
                      <a:gd name="T5" fmla="*/ 52 h 53"/>
                      <a:gd name="T6" fmla="*/ 0 w 290"/>
                      <a:gd name="T7" fmla="*/ 33 h 53"/>
                      <a:gd name="T8" fmla="*/ 0 w 290"/>
                      <a:gd name="T9" fmla="*/ 33 h 53"/>
                      <a:gd name="T10" fmla="*/ 23 w 290"/>
                      <a:gd name="T11" fmla="*/ 12 h 53"/>
                      <a:gd name="T12" fmla="*/ 267 w 290"/>
                      <a:gd name="T13" fmla="*/ 1 h 53"/>
                      <a:gd name="T14" fmla="*/ 290 w 290"/>
                      <a:gd name="T15" fmla="*/ 20 h 5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90" h="53">
                        <a:moveTo>
                          <a:pt x="290" y="20"/>
                        </a:moveTo>
                        <a:cubicBezTo>
                          <a:pt x="290" y="31"/>
                          <a:pt x="280" y="40"/>
                          <a:pt x="267" y="41"/>
                        </a:cubicBezTo>
                        <a:cubicBezTo>
                          <a:pt x="23" y="52"/>
                          <a:pt x="23" y="52"/>
                          <a:pt x="23" y="52"/>
                        </a:cubicBezTo>
                        <a:cubicBezTo>
                          <a:pt x="10" y="53"/>
                          <a:pt x="0" y="44"/>
                          <a:pt x="0" y="33"/>
                        </a:cubicBezTo>
                        <a:cubicBezTo>
                          <a:pt x="0" y="33"/>
                          <a:pt x="0" y="33"/>
                          <a:pt x="0" y="33"/>
                        </a:cubicBezTo>
                        <a:cubicBezTo>
                          <a:pt x="0" y="22"/>
                          <a:pt x="10" y="13"/>
                          <a:pt x="23" y="12"/>
                        </a:cubicBezTo>
                        <a:cubicBezTo>
                          <a:pt x="267" y="1"/>
                          <a:pt x="267" y="1"/>
                          <a:pt x="267" y="1"/>
                        </a:cubicBezTo>
                        <a:cubicBezTo>
                          <a:pt x="280" y="0"/>
                          <a:pt x="290" y="9"/>
                          <a:pt x="290" y="2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sz="2400">
                      <a:latin typeface="Noto Sans S Chinese Light" panose="020B0300000000000000" pitchFamily="34" charset="-122"/>
                      <a:ea typeface="Noto Sans S Chinese Light" panose="020B0300000000000000" pitchFamily="34" charset="-122"/>
                      <a:cs typeface="+mn-ea"/>
                      <a:sym typeface="Arial"/>
                    </a:endParaRPr>
                  </a:p>
                </p:txBody>
              </p:sp>
              <p:sp>
                <p:nvSpPr>
                  <p:cNvPr id="35" name="任意多边形: 形状 34"/>
                  <p:cNvSpPr/>
                  <p:nvPr/>
                </p:nvSpPr>
                <p:spPr bwMode="auto">
                  <a:xfrm>
                    <a:off x="3594" y="3030"/>
                    <a:ext cx="688" cy="123"/>
                  </a:xfrm>
                  <a:custGeom>
                    <a:avLst/>
                    <a:gdLst>
                      <a:gd name="T0" fmla="*/ 290 w 290"/>
                      <a:gd name="T1" fmla="*/ 19 h 52"/>
                      <a:gd name="T2" fmla="*/ 267 w 290"/>
                      <a:gd name="T3" fmla="*/ 40 h 52"/>
                      <a:gd name="T4" fmla="*/ 23 w 290"/>
                      <a:gd name="T5" fmla="*/ 52 h 52"/>
                      <a:gd name="T6" fmla="*/ 0 w 290"/>
                      <a:gd name="T7" fmla="*/ 33 h 52"/>
                      <a:gd name="T8" fmla="*/ 0 w 290"/>
                      <a:gd name="T9" fmla="*/ 33 h 52"/>
                      <a:gd name="T10" fmla="*/ 23 w 290"/>
                      <a:gd name="T11" fmla="*/ 12 h 52"/>
                      <a:gd name="T12" fmla="*/ 267 w 290"/>
                      <a:gd name="T13" fmla="*/ 0 h 52"/>
                      <a:gd name="T14" fmla="*/ 290 w 290"/>
                      <a:gd name="T15" fmla="*/ 19 h 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90" h="52">
                        <a:moveTo>
                          <a:pt x="290" y="19"/>
                        </a:moveTo>
                        <a:cubicBezTo>
                          <a:pt x="290" y="30"/>
                          <a:pt x="280" y="40"/>
                          <a:pt x="267" y="40"/>
                        </a:cubicBezTo>
                        <a:cubicBezTo>
                          <a:pt x="23" y="52"/>
                          <a:pt x="23" y="52"/>
                          <a:pt x="23" y="52"/>
                        </a:cubicBezTo>
                        <a:cubicBezTo>
                          <a:pt x="10" y="52"/>
                          <a:pt x="0" y="44"/>
                          <a:pt x="0" y="33"/>
                        </a:cubicBezTo>
                        <a:cubicBezTo>
                          <a:pt x="0" y="33"/>
                          <a:pt x="0" y="33"/>
                          <a:pt x="0" y="33"/>
                        </a:cubicBezTo>
                        <a:cubicBezTo>
                          <a:pt x="0" y="22"/>
                          <a:pt x="10" y="12"/>
                          <a:pt x="23" y="12"/>
                        </a:cubicBezTo>
                        <a:cubicBezTo>
                          <a:pt x="267" y="0"/>
                          <a:pt x="267" y="0"/>
                          <a:pt x="267" y="0"/>
                        </a:cubicBezTo>
                        <a:cubicBezTo>
                          <a:pt x="280" y="0"/>
                          <a:pt x="290" y="8"/>
                          <a:pt x="290" y="19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sz="2400">
                      <a:latin typeface="Noto Sans S Chinese Light" panose="020B0300000000000000" pitchFamily="34" charset="-122"/>
                      <a:ea typeface="Noto Sans S Chinese Light" panose="020B0300000000000000" pitchFamily="34" charset="-122"/>
                      <a:cs typeface="+mn-ea"/>
                      <a:sym typeface="Arial"/>
                    </a:endParaRPr>
                  </a:p>
                </p:txBody>
              </p:sp>
              <p:sp>
                <p:nvSpPr>
                  <p:cNvPr id="36" name="任意多边形: 形状 35"/>
                  <p:cNvSpPr/>
                  <p:nvPr/>
                </p:nvSpPr>
                <p:spPr bwMode="auto">
                  <a:xfrm>
                    <a:off x="3594" y="3153"/>
                    <a:ext cx="688" cy="126"/>
                  </a:xfrm>
                  <a:custGeom>
                    <a:avLst/>
                    <a:gdLst>
                      <a:gd name="T0" fmla="*/ 290 w 290"/>
                      <a:gd name="T1" fmla="*/ 20 h 53"/>
                      <a:gd name="T2" fmla="*/ 267 w 290"/>
                      <a:gd name="T3" fmla="*/ 41 h 53"/>
                      <a:gd name="T4" fmla="*/ 23 w 290"/>
                      <a:gd name="T5" fmla="*/ 52 h 53"/>
                      <a:gd name="T6" fmla="*/ 0 w 290"/>
                      <a:gd name="T7" fmla="*/ 33 h 53"/>
                      <a:gd name="T8" fmla="*/ 0 w 290"/>
                      <a:gd name="T9" fmla="*/ 33 h 53"/>
                      <a:gd name="T10" fmla="*/ 23 w 290"/>
                      <a:gd name="T11" fmla="*/ 12 h 53"/>
                      <a:gd name="T12" fmla="*/ 267 w 290"/>
                      <a:gd name="T13" fmla="*/ 1 h 53"/>
                      <a:gd name="T14" fmla="*/ 290 w 290"/>
                      <a:gd name="T15" fmla="*/ 20 h 5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90" h="53">
                        <a:moveTo>
                          <a:pt x="290" y="20"/>
                        </a:moveTo>
                        <a:cubicBezTo>
                          <a:pt x="290" y="31"/>
                          <a:pt x="280" y="40"/>
                          <a:pt x="267" y="41"/>
                        </a:cubicBezTo>
                        <a:cubicBezTo>
                          <a:pt x="23" y="52"/>
                          <a:pt x="23" y="52"/>
                          <a:pt x="23" y="52"/>
                        </a:cubicBezTo>
                        <a:cubicBezTo>
                          <a:pt x="10" y="53"/>
                          <a:pt x="0" y="44"/>
                          <a:pt x="0" y="33"/>
                        </a:cubicBezTo>
                        <a:cubicBezTo>
                          <a:pt x="0" y="33"/>
                          <a:pt x="0" y="33"/>
                          <a:pt x="0" y="33"/>
                        </a:cubicBezTo>
                        <a:cubicBezTo>
                          <a:pt x="0" y="22"/>
                          <a:pt x="10" y="13"/>
                          <a:pt x="23" y="12"/>
                        </a:cubicBezTo>
                        <a:cubicBezTo>
                          <a:pt x="267" y="1"/>
                          <a:pt x="267" y="1"/>
                          <a:pt x="267" y="1"/>
                        </a:cubicBezTo>
                        <a:cubicBezTo>
                          <a:pt x="280" y="0"/>
                          <a:pt x="290" y="9"/>
                          <a:pt x="290" y="2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sz="2400">
                      <a:latin typeface="Noto Sans S Chinese Light" panose="020B0300000000000000" pitchFamily="34" charset="-122"/>
                      <a:ea typeface="Noto Sans S Chinese Light" panose="020B0300000000000000" pitchFamily="34" charset="-122"/>
                      <a:cs typeface="+mn-ea"/>
                      <a:sym typeface="Arial"/>
                    </a:endParaRPr>
                  </a:p>
                </p:txBody>
              </p:sp>
              <p:sp>
                <p:nvSpPr>
                  <p:cNvPr id="37" name="任意多边形: 形状 36"/>
                  <p:cNvSpPr/>
                  <p:nvPr/>
                </p:nvSpPr>
                <p:spPr bwMode="auto">
                  <a:xfrm>
                    <a:off x="3594" y="3279"/>
                    <a:ext cx="688" cy="125"/>
                  </a:xfrm>
                  <a:custGeom>
                    <a:avLst/>
                    <a:gdLst>
                      <a:gd name="T0" fmla="*/ 290 w 290"/>
                      <a:gd name="T1" fmla="*/ 20 h 53"/>
                      <a:gd name="T2" fmla="*/ 267 w 290"/>
                      <a:gd name="T3" fmla="*/ 41 h 53"/>
                      <a:gd name="T4" fmla="*/ 23 w 290"/>
                      <a:gd name="T5" fmla="*/ 52 h 53"/>
                      <a:gd name="T6" fmla="*/ 0 w 290"/>
                      <a:gd name="T7" fmla="*/ 33 h 53"/>
                      <a:gd name="T8" fmla="*/ 0 w 290"/>
                      <a:gd name="T9" fmla="*/ 33 h 53"/>
                      <a:gd name="T10" fmla="*/ 23 w 290"/>
                      <a:gd name="T11" fmla="*/ 12 h 53"/>
                      <a:gd name="T12" fmla="*/ 267 w 290"/>
                      <a:gd name="T13" fmla="*/ 1 h 53"/>
                      <a:gd name="T14" fmla="*/ 290 w 290"/>
                      <a:gd name="T15" fmla="*/ 20 h 5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90" h="53">
                        <a:moveTo>
                          <a:pt x="290" y="20"/>
                        </a:moveTo>
                        <a:cubicBezTo>
                          <a:pt x="290" y="31"/>
                          <a:pt x="280" y="40"/>
                          <a:pt x="267" y="41"/>
                        </a:cubicBezTo>
                        <a:cubicBezTo>
                          <a:pt x="23" y="52"/>
                          <a:pt x="23" y="52"/>
                          <a:pt x="23" y="52"/>
                        </a:cubicBezTo>
                        <a:cubicBezTo>
                          <a:pt x="10" y="53"/>
                          <a:pt x="0" y="44"/>
                          <a:pt x="0" y="33"/>
                        </a:cubicBezTo>
                        <a:cubicBezTo>
                          <a:pt x="0" y="33"/>
                          <a:pt x="0" y="33"/>
                          <a:pt x="0" y="33"/>
                        </a:cubicBezTo>
                        <a:cubicBezTo>
                          <a:pt x="0" y="22"/>
                          <a:pt x="10" y="13"/>
                          <a:pt x="23" y="12"/>
                        </a:cubicBezTo>
                        <a:cubicBezTo>
                          <a:pt x="267" y="1"/>
                          <a:pt x="267" y="1"/>
                          <a:pt x="267" y="1"/>
                        </a:cubicBezTo>
                        <a:cubicBezTo>
                          <a:pt x="280" y="0"/>
                          <a:pt x="290" y="9"/>
                          <a:pt x="290" y="2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sz="2400">
                      <a:latin typeface="Noto Sans S Chinese Light" panose="020B0300000000000000" pitchFamily="34" charset="-122"/>
                      <a:ea typeface="Noto Sans S Chinese Light" panose="020B0300000000000000" pitchFamily="34" charset="-122"/>
                      <a:cs typeface="+mn-ea"/>
                      <a:sym typeface="Arial"/>
                    </a:endParaRPr>
                  </a:p>
                </p:txBody>
              </p:sp>
              <p:sp>
                <p:nvSpPr>
                  <p:cNvPr id="38" name="任意多边形: 形状 37"/>
                  <p:cNvSpPr/>
                  <p:nvPr/>
                </p:nvSpPr>
                <p:spPr bwMode="auto">
                  <a:xfrm>
                    <a:off x="3902" y="2904"/>
                    <a:ext cx="380" cy="112"/>
                  </a:xfrm>
                  <a:custGeom>
                    <a:avLst/>
                    <a:gdLst>
                      <a:gd name="T0" fmla="*/ 137 w 160"/>
                      <a:gd name="T1" fmla="*/ 1 h 47"/>
                      <a:gd name="T2" fmla="*/ 0 w 160"/>
                      <a:gd name="T3" fmla="*/ 7 h 47"/>
                      <a:gd name="T4" fmla="*/ 15 w 160"/>
                      <a:gd name="T5" fmla="*/ 26 h 47"/>
                      <a:gd name="T6" fmla="*/ 0 w 160"/>
                      <a:gd name="T7" fmla="*/ 47 h 47"/>
                      <a:gd name="T8" fmla="*/ 137 w 160"/>
                      <a:gd name="T9" fmla="*/ 41 h 47"/>
                      <a:gd name="T10" fmla="*/ 160 w 160"/>
                      <a:gd name="T11" fmla="*/ 20 h 47"/>
                      <a:gd name="T12" fmla="*/ 137 w 160"/>
                      <a:gd name="T13" fmla="*/ 1 h 4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60" h="47">
                        <a:moveTo>
                          <a:pt x="137" y="1"/>
                        </a:moveTo>
                        <a:cubicBezTo>
                          <a:pt x="0" y="7"/>
                          <a:pt x="0" y="7"/>
                          <a:pt x="0" y="7"/>
                        </a:cubicBezTo>
                        <a:cubicBezTo>
                          <a:pt x="8" y="7"/>
                          <a:pt x="15" y="15"/>
                          <a:pt x="15" y="26"/>
                        </a:cubicBezTo>
                        <a:cubicBezTo>
                          <a:pt x="15" y="37"/>
                          <a:pt x="8" y="47"/>
                          <a:pt x="0" y="47"/>
                        </a:cubicBezTo>
                        <a:cubicBezTo>
                          <a:pt x="137" y="41"/>
                          <a:pt x="137" y="41"/>
                          <a:pt x="137" y="41"/>
                        </a:cubicBezTo>
                        <a:cubicBezTo>
                          <a:pt x="150" y="40"/>
                          <a:pt x="160" y="31"/>
                          <a:pt x="160" y="20"/>
                        </a:cubicBezTo>
                        <a:cubicBezTo>
                          <a:pt x="160" y="9"/>
                          <a:pt x="150" y="0"/>
                          <a:pt x="137" y="1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sz="2400">
                      <a:latin typeface="Noto Sans S Chinese Light" panose="020B0300000000000000" pitchFamily="34" charset="-122"/>
                      <a:ea typeface="Noto Sans S Chinese Light" panose="020B0300000000000000" pitchFamily="34" charset="-122"/>
                      <a:cs typeface="+mn-ea"/>
                      <a:sym typeface="Arial"/>
                    </a:endParaRPr>
                  </a:p>
                </p:txBody>
              </p:sp>
              <p:sp>
                <p:nvSpPr>
                  <p:cNvPr id="39" name="任意多边形: 形状 38"/>
                  <p:cNvSpPr/>
                  <p:nvPr/>
                </p:nvSpPr>
                <p:spPr bwMode="auto">
                  <a:xfrm>
                    <a:off x="3902" y="3030"/>
                    <a:ext cx="380" cy="111"/>
                  </a:xfrm>
                  <a:custGeom>
                    <a:avLst/>
                    <a:gdLst>
                      <a:gd name="T0" fmla="*/ 137 w 160"/>
                      <a:gd name="T1" fmla="*/ 0 h 47"/>
                      <a:gd name="T2" fmla="*/ 0 w 160"/>
                      <a:gd name="T3" fmla="*/ 7 h 47"/>
                      <a:gd name="T4" fmla="*/ 15 w 160"/>
                      <a:gd name="T5" fmla="*/ 26 h 47"/>
                      <a:gd name="T6" fmla="*/ 0 w 160"/>
                      <a:gd name="T7" fmla="*/ 47 h 47"/>
                      <a:gd name="T8" fmla="*/ 137 w 160"/>
                      <a:gd name="T9" fmla="*/ 40 h 47"/>
                      <a:gd name="T10" fmla="*/ 160 w 160"/>
                      <a:gd name="T11" fmla="*/ 19 h 47"/>
                      <a:gd name="T12" fmla="*/ 137 w 160"/>
                      <a:gd name="T13" fmla="*/ 0 h 4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60" h="47">
                        <a:moveTo>
                          <a:pt x="137" y="0"/>
                        </a:moveTo>
                        <a:cubicBezTo>
                          <a:pt x="0" y="7"/>
                          <a:pt x="0" y="7"/>
                          <a:pt x="0" y="7"/>
                        </a:cubicBezTo>
                        <a:cubicBezTo>
                          <a:pt x="8" y="6"/>
                          <a:pt x="15" y="15"/>
                          <a:pt x="15" y="26"/>
                        </a:cubicBezTo>
                        <a:cubicBezTo>
                          <a:pt x="15" y="37"/>
                          <a:pt x="8" y="46"/>
                          <a:pt x="0" y="47"/>
                        </a:cubicBezTo>
                        <a:cubicBezTo>
                          <a:pt x="137" y="40"/>
                          <a:pt x="137" y="40"/>
                          <a:pt x="137" y="40"/>
                        </a:cubicBezTo>
                        <a:cubicBezTo>
                          <a:pt x="150" y="40"/>
                          <a:pt x="160" y="30"/>
                          <a:pt x="160" y="19"/>
                        </a:cubicBezTo>
                        <a:cubicBezTo>
                          <a:pt x="160" y="8"/>
                          <a:pt x="150" y="0"/>
                          <a:pt x="137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sz="2400">
                      <a:latin typeface="Noto Sans S Chinese Light" panose="020B0300000000000000" pitchFamily="34" charset="-122"/>
                      <a:ea typeface="Noto Sans S Chinese Light" panose="020B0300000000000000" pitchFamily="34" charset="-122"/>
                      <a:cs typeface="+mn-ea"/>
                      <a:sym typeface="Arial"/>
                    </a:endParaRPr>
                  </a:p>
                </p:txBody>
              </p:sp>
              <p:sp>
                <p:nvSpPr>
                  <p:cNvPr id="40" name="任意多边形: 形状 39"/>
                  <p:cNvSpPr/>
                  <p:nvPr/>
                </p:nvSpPr>
                <p:spPr bwMode="auto">
                  <a:xfrm>
                    <a:off x="3902" y="3153"/>
                    <a:ext cx="380" cy="111"/>
                  </a:xfrm>
                  <a:custGeom>
                    <a:avLst/>
                    <a:gdLst>
                      <a:gd name="T0" fmla="*/ 137 w 160"/>
                      <a:gd name="T1" fmla="*/ 1 h 47"/>
                      <a:gd name="T2" fmla="*/ 0 w 160"/>
                      <a:gd name="T3" fmla="*/ 7 h 47"/>
                      <a:gd name="T4" fmla="*/ 15 w 160"/>
                      <a:gd name="T5" fmla="*/ 27 h 47"/>
                      <a:gd name="T6" fmla="*/ 0 w 160"/>
                      <a:gd name="T7" fmla="*/ 47 h 47"/>
                      <a:gd name="T8" fmla="*/ 137 w 160"/>
                      <a:gd name="T9" fmla="*/ 41 h 47"/>
                      <a:gd name="T10" fmla="*/ 160 w 160"/>
                      <a:gd name="T11" fmla="*/ 20 h 47"/>
                      <a:gd name="T12" fmla="*/ 137 w 160"/>
                      <a:gd name="T13" fmla="*/ 1 h 4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60" h="47">
                        <a:moveTo>
                          <a:pt x="137" y="1"/>
                        </a:moveTo>
                        <a:cubicBezTo>
                          <a:pt x="0" y="7"/>
                          <a:pt x="0" y="7"/>
                          <a:pt x="0" y="7"/>
                        </a:cubicBezTo>
                        <a:cubicBezTo>
                          <a:pt x="8" y="7"/>
                          <a:pt x="15" y="16"/>
                          <a:pt x="15" y="27"/>
                        </a:cubicBezTo>
                        <a:cubicBezTo>
                          <a:pt x="15" y="38"/>
                          <a:pt x="8" y="47"/>
                          <a:pt x="0" y="47"/>
                        </a:cubicBezTo>
                        <a:cubicBezTo>
                          <a:pt x="137" y="41"/>
                          <a:pt x="137" y="41"/>
                          <a:pt x="137" y="41"/>
                        </a:cubicBezTo>
                        <a:cubicBezTo>
                          <a:pt x="150" y="40"/>
                          <a:pt x="160" y="31"/>
                          <a:pt x="160" y="20"/>
                        </a:cubicBezTo>
                        <a:cubicBezTo>
                          <a:pt x="160" y="9"/>
                          <a:pt x="150" y="0"/>
                          <a:pt x="137" y="1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sz="2400">
                      <a:latin typeface="Noto Sans S Chinese Light" panose="020B0300000000000000" pitchFamily="34" charset="-122"/>
                      <a:ea typeface="Noto Sans S Chinese Light" panose="020B0300000000000000" pitchFamily="34" charset="-122"/>
                      <a:cs typeface="+mn-ea"/>
                      <a:sym typeface="Arial"/>
                    </a:endParaRPr>
                  </a:p>
                </p:txBody>
              </p:sp>
              <p:sp>
                <p:nvSpPr>
                  <p:cNvPr id="41" name="任意多边形: 形状 40"/>
                  <p:cNvSpPr/>
                  <p:nvPr/>
                </p:nvSpPr>
                <p:spPr bwMode="auto">
                  <a:xfrm>
                    <a:off x="3902" y="3279"/>
                    <a:ext cx="380" cy="111"/>
                  </a:xfrm>
                  <a:custGeom>
                    <a:avLst/>
                    <a:gdLst>
                      <a:gd name="T0" fmla="*/ 137 w 160"/>
                      <a:gd name="T1" fmla="*/ 1 h 47"/>
                      <a:gd name="T2" fmla="*/ 0 w 160"/>
                      <a:gd name="T3" fmla="*/ 7 h 47"/>
                      <a:gd name="T4" fmla="*/ 15 w 160"/>
                      <a:gd name="T5" fmla="*/ 26 h 47"/>
                      <a:gd name="T6" fmla="*/ 0 w 160"/>
                      <a:gd name="T7" fmla="*/ 47 h 47"/>
                      <a:gd name="T8" fmla="*/ 137 w 160"/>
                      <a:gd name="T9" fmla="*/ 41 h 47"/>
                      <a:gd name="T10" fmla="*/ 160 w 160"/>
                      <a:gd name="T11" fmla="*/ 20 h 47"/>
                      <a:gd name="T12" fmla="*/ 137 w 160"/>
                      <a:gd name="T13" fmla="*/ 1 h 4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60" h="47">
                        <a:moveTo>
                          <a:pt x="137" y="1"/>
                        </a:moveTo>
                        <a:cubicBezTo>
                          <a:pt x="0" y="7"/>
                          <a:pt x="0" y="7"/>
                          <a:pt x="0" y="7"/>
                        </a:cubicBezTo>
                        <a:cubicBezTo>
                          <a:pt x="8" y="7"/>
                          <a:pt x="15" y="15"/>
                          <a:pt x="15" y="26"/>
                        </a:cubicBezTo>
                        <a:cubicBezTo>
                          <a:pt x="15" y="37"/>
                          <a:pt x="8" y="47"/>
                          <a:pt x="0" y="47"/>
                        </a:cubicBezTo>
                        <a:cubicBezTo>
                          <a:pt x="137" y="41"/>
                          <a:pt x="137" y="41"/>
                          <a:pt x="137" y="41"/>
                        </a:cubicBezTo>
                        <a:cubicBezTo>
                          <a:pt x="150" y="40"/>
                          <a:pt x="160" y="31"/>
                          <a:pt x="160" y="20"/>
                        </a:cubicBezTo>
                        <a:cubicBezTo>
                          <a:pt x="160" y="9"/>
                          <a:pt x="150" y="0"/>
                          <a:pt x="137" y="1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sz="2400">
                      <a:latin typeface="Noto Sans S Chinese Light" panose="020B0300000000000000" pitchFamily="34" charset="-122"/>
                      <a:ea typeface="Noto Sans S Chinese Light" panose="020B0300000000000000" pitchFamily="34" charset="-122"/>
                      <a:cs typeface="+mn-ea"/>
                      <a:sym typeface="Arial"/>
                    </a:endParaRPr>
                  </a:p>
                </p:txBody>
              </p:sp>
              <p:sp>
                <p:nvSpPr>
                  <p:cNvPr id="42" name="任意多边形: 形状 41"/>
                  <p:cNvSpPr/>
                  <p:nvPr/>
                </p:nvSpPr>
                <p:spPr bwMode="auto">
                  <a:xfrm>
                    <a:off x="3902" y="3376"/>
                    <a:ext cx="321" cy="28"/>
                  </a:xfrm>
                  <a:custGeom>
                    <a:avLst/>
                    <a:gdLst>
                      <a:gd name="T0" fmla="*/ 0 w 321"/>
                      <a:gd name="T1" fmla="*/ 28 h 28"/>
                      <a:gd name="T2" fmla="*/ 321 w 321"/>
                      <a:gd name="T3" fmla="*/ 28 h 28"/>
                      <a:gd name="T4" fmla="*/ 321 w 321"/>
                      <a:gd name="T5" fmla="*/ 0 h 28"/>
                      <a:gd name="T6" fmla="*/ 0 w 321"/>
                      <a:gd name="T7" fmla="*/ 14 h 28"/>
                      <a:gd name="T8" fmla="*/ 0 w 321"/>
                      <a:gd name="T9" fmla="*/ 28 h 2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21" h="28">
                        <a:moveTo>
                          <a:pt x="0" y="28"/>
                        </a:moveTo>
                        <a:lnTo>
                          <a:pt x="321" y="28"/>
                        </a:lnTo>
                        <a:lnTo>
                          <a:pt x="321" y="0"/>
                        </a:lnTo>
                        <a:lnTo>
                          <a:pt x="0" y="14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sz="2400">
                      <a:latin typeface="Noto Sans S Chinese Light" panose="020B0300000000000000" pitchFamily="34" charset="-122"/>
                      <a:ea typeface="Noto Sans S Chinese Light" panose="020B0300000000000000" pitchFamily="34" charset="-122"/>
                      <a:cs typeface="+mn-ea"/>
                      <a:sym typeface="Arial"/>
                    </a:endParaRPr>
                  </a:p>
                </p:txBody>
              </p:sp>
              <p:sp>
                <p:nvSpPr>
                  <p:cNvPr id="43" name="任意多边形: 形状 42"/>
                  <p:cNvSpPr/>
                  <p:nvPr/>
                </p:nvSpPr>
                <p:spPr bwMode="auto">
                  <a:xfrm>
                    <a:off x="3902" y="3250"/>
                    <a:ext cx="321" cy="45"/>
                  </a:xfrm>
                  <a:custGeom>
                    <a:avLst/>
                    <a:gdLst>
                      <a:gd name="T0" fmla="*/ 0 w 321"/>
                      <a:gd name="T1" fmla="*/ 45 h 45"/>
                      <a:gd name="T2" fmla="*/ 321 w 321"/>
                      <a:gd name="T3" fmla="*/ 31 h 45"/>
                      <a:gd name="T4" fmla="*/ 321 w 321"/>
                      <a:gd name="T5" fmla="*/ 0 h 45"/>
                      <a:gd name="T6" fmla="*/ 0 w 321"/>
                      <a:gd name="T7" fmla="*/ 17 h 45"/>
                      <a:gd name="T8" fmla="*/ 0 w 321"/>
                      <a:gd name="T9" fmla="*/ 45 h 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21" h="45">
                        <a:moveTo>
                          <a:pt x="0" y="45"/>
                        </a:moveTo>
                        <a:lnTo>
                          <a:pt x="321" y="31"/>
                        </a:lnTo>
                        <a:lnTo>
                          <a:pt x="321" y="0"/>
                        </a:lnTo>
                        <a:lnTo>
                          <a:pt x="0" y="17"/>
                        </a:lnTo>
                        <a:lnTo>
                          <a:pt x="0" y="45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sz="2400">
                      <a:latin typeface="Noto Sans S Chinese Light" panose="020B0300000000000000" pitchFamily="34" charset="-122"/>
                      <a:ea typeface="Noto Sans S Chinese Light" panose="020B0300000000000000" pitchFamily="34" charset="-122"/>
                      <a:cs typeface="+mn-ea"/>
                      <a:sym typeface="Arial"/>
                    </a:endParaRPr>
                  </a:p>
                </p:txBody>
              </p:sp>
              <p:sp>
                <p:nvSpPr>
                  <p:cNvPr id="44" name="任意多边形: 形状 43"/>
                  <p:cNvSpPr/>
                  <p:nvPr/>
                </p:nvSpPr>
                <p:spPr bwMode="auto">
                  <a:xfrm>
                    <a:off x="3902" y="3001"/>
                    <a:ext cx="321" cy="45"/>
                  </a:xfrm>
                  <a:custGeom>
                    <a:avLst/>
                    <a:gdLst>
                      <a:gd name="T0" fmla="*/ 0 w 321"/>
                      <a:gd name="T1" fmla="*/ 15 h 45"/>
                      <a:gd name="T2" fmla="*/ 0 w 321"/>
                      <a:gd name="T3" fmla="*/ 45 h 45"/>
                      <a:gd name="T4" fmla="*/ 321 w 321"/>
                      <a:gd name="T5" fmla="*/ 29 h 45"/>
                      <a:gd name="T6" fmla="*/ 321 w 321"/>
                      <a:gd name="T7" fmla="*/ 0 h 45"/>
                      <a:gd name="T8" fmla="*/ 0 w 321"/>
                      <a:gd name="T9" fmla="*/ 15 h 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21" h="45">
                        <a:moveTo>
                          <a:pt x="0" y="15"/>
                        </a:moveTo>
                        <a:lnTo>
                          <a:pt x="0" y="45"/>
                        </a:lnTo>
                        <a:lnTo>
                          <a:pt x="321" y="29"/>
                        </a:lnTo>
                        <a:lnTo>
                          <a:pt x="321" y="0"/>
                        </a:lnTo>
                        <a:lnTo>
                          <a:pt x="0" y="15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sz="2400">
                      <a:latin typeface="Noto Sans S Chinese Light" panose="020B0300000000000000" pitchFamily="34" charset="-122"/>
                      <a:ea typeface="Noto Sans S Chinese Light" panose="020B0300000000000000" pitchFamily="34" charset="-122"/>
                      <a:cs typeface="+mn-ea"/>
                      <a:sym typeface="Arial"/>
                    </a:endParaRPr>
                  </a:p>
                </p:txBody>
              </p:sp>
              <p:sp>
                <p:nvSpPr>
                  <p:cNvPr id="45" name="任意多边形: 形状 44"/>
                  <p:cNvSpPr/>
                  <p:nvPr/>
                </p:nvSpPr>
                <p:spPr bwMode="auto">
                  <a:xfrm>
                    <a:off x="3902" y="3127"/>
                    <a:ext cx="321" cy="43"/>
                  </a:xfrm>
                  <a:custGeom>
                    <a:avLst/>
                    <a:gdLst>
                      <a:gd name="T0" fmla="*/ 0 w 321"/>
                      <a:gd name="T1" fmla="*/ 43 h 43"/>
                      <a:gd name="T2" fmla="*/ 321 w 321"/>
                      <a:gd name="T3" fmla="*/ 28 h 43"/>
                      <a:gd name="T4" fmla="*/ 321 w 321"/>
                      <a:gd name="T5" fmla="*/ 0 h 43"/>
                      <a:gd name="T6" fmla="*/ 0 w 321"/>
                      <a:gd name="T7" fmla="*/ 14 h 43"/>
                      <a:gd name="T8" fmla="*/ 0 w 321"/>
                      <a:gd name="T9" fmla="*/ 43 h 4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21" h="43">
                        <a:moveTo>
                          <a:pt x="0" y="43"/>
                        </a:moveTo>
                        <a:lnTo>
                          <a:pt x="321" y="28"/>
                        </a:lnTo>
                        <a:lnTo>
                          <a:pt x="321" y="0"/>
                        </a:lnTo>
                        <a:lnTo>
                          <a:pt x="0" y="14"/>
                        </a:lnTo>
                        <a:lnTo>
                          <a:pt x="0" y="43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sz="2400">
                      <a:latin typeface="Noto Sans S Chinese Light" panose="020B0300000000000000" pitchFamily="34" charset="-122"/>
                      <a:ea typeface="Noto Sans S Chinese Light" panose="020B0300000000000000" pitchFamily="34" charset="-122"/>
                      <a:cs typeface="+mn-ea"/>
                      <a:sym typeface="Arial"/>
                    </a:endParaRPr>
                  </a:p>
                </p:txBody>
              </p:sp>
              <p:sp>
                <p:nvSpPr>
                  <p:cNvPr id="46" name="任意多边形: 形状 45"/>
                  <p:cNvSpPr/>
                  <p:nvPr/>
                </p:nvSpPr>
                <p:spPr bwMode="auto">
                  <a:xfrm>
                    <a:off x="3717" y="3466"/>
                    <a:ext cx="439" cy="24"/>
                  </a:xfrm>
                  <a:custGeom>
                    <a:avLst/>
                    <a:gdLst>
                      <a:gd name="T0" fmla="*/ 0 w 185"/>
                      <a:gd name="T1" fmla="*/ 0 h 10"/>
                      <a:gd name="T2" fmla="*/ 0 w 185"/>
                      <a:gd name="T3" fmla="*/ 0 h 10"/>
                      <a:gd name="T4" fmla="*/ 46 w 185"/>
                      <a:gd name="T5" fmla="*/ 10 h 10"/>
                      <a:gd name="T6" fmla="*/ 140 w 185"/>
                      <a:gd name="T7" fmla="*/ 10 h 10"/>
                      <a:gd name="T8" fmla="*/ 185 w 185"/>
                      <a:gd name="T9" fmla="*/ 0 h 10"/>
                      <a:gd name="T10" fmla="*/ 185 w 185"/>
                      <a:gd name="T11" fmla="*/ 0 h 10"/>
                      <a:gd name="T12" fmla="*/ 0 w 185"/>
                      <a:gd name="T13" fmla="*/ 0 h 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85" h="10"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5"/>
                          <a:pt x="21" y="10"/>
                          <a:pt x="46" y="10"/>
                        </a:cubicBezTo>
                        <a:cubicBezTo>
                          <a:pt x="140" y="10"/>
                          <a:pt x="140" y="10"/>
                          <a:pt x="140" y="10"/>
                        </a:cubicBezTo>
                        <a:cubicBezTo>
                          <a:pt x="165" y="10"/>
                          <a:pt x="185" y="5"/>
                          <a:pt x="185" y="0"/>
                        </a:cubicBezTo>
                        <a:cubicBezTo>
                          <a:pt x="185" y="0"/>
                          <a:pt x="185" y="0"/>
                          <a:pt x="185" y="0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sz="2400">
                      <a:latin typeface="Noto Sans S Chinese Light" panose="020B0300000000000000" pitchFamily="34" charset="-122"/>
                      <a:ea typeface="Noto Sans S Chinese Light" panose="020B0300000000000000" pitchFamily="34" charset="-122"/>
                      <a:cs typeface="+mn-ea"/>
                      <a:sym typeface="Arial"/>
                    </a:endParaRPr>
                  </a:p>
                </p:txBody>
              </p:sp>
              <p:sp>
                <p:nvSpPr>
                  <p:cNvPr id="47" name="任意多边形: 形状 46"/>
                  <p:cNvSpPr/>
                  <p:nvPr/>
                </p:nvSpPr>
                <p:spPr bwMode="auto">
                  <a:xfrm>
                    <a:off x="3902" y="3404"/>
                    <a:ext cx="321" cy="62"/>
                  </a:xfrm>
                  <a:custGeom>
                    <a:avLst/>
                    <a:gdLst>
                      <a:gd name="T0" fmla="*/ 0 w 321"/>
                      <a:gd name="T1" fmla="*/ 62 h 62"/>
                      <a:gd name="T2" fmla="*/ 278 w 321"/>
                      <a:gd name="T3" fmla="*/ 62 h 62"/>
                      <a:gd name="T4" fmla="*/ 321 w 321"/>
                      <a:gd name="T5" fmla="*/ 0 h 62"/>
                      <a:gd name="T6" fmla="*/ 0 w 321"/>
                      <a:gd name="T7" fmla="*/ 0 h 62"/>
                      <a:gd name="T8" fmla="*/ 0 w 321"/>
                      <a:gd name="T9" fmla="*/ 62 h 6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21" h="62">
                        <a:moveTo>
                          <a:pt x="0" y="62"/>
                        </a:moveTo>
                        <a:lnTo>
                          <a:pt x="278" y="62"/>
                        </a:lnTo>
                        <a:lnTo>
                          <a:pt x="321" y="0"/>
                        </a:lnTo>
                        <a:lnTo>
                          <a:pt x="0" y="0"/>
                        </a:lnTo>
                        <a:lnTo>
                          <a:pt x="0" y="62"/>
                        </a:lnTo>
                        <a:close/>
                      </a:path>
                    </a:pathLst>
                  </a:custGeom>
                  <a:solidFill>
                    <a:srgbClr val="40404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sz="2400">
                      <a:latin typeface="Noto Sans S Chinese Light" panose="020B0300000000000000" pitchFamily="34" charset="-122"/>
                      <a:ea typeface="Noto Sans S Chinese Light" panose="020B0300000000000000" pitchFamily="34" charset="-122"/>
                      <a:cs typeface="+mn-ea"/>
                      <a:sym typeface="Arial"/>
                    </a:endParaRPr>
                  </a:p>
                </p:txBody>
              </p:sp>
            </p:grpSp>
          </p:grpSp>
          <p:sp>
            <p:nvSpPr>
              <p:cNvPr id="5" name="任意多边形: 形状 4"/>
              <p:cNvSpPr/>
              <p:nvPr/>
            </p:nvSpPr>
            <p:spPr bwMode="auto">
              <a:xfrm>
                <a:off x="3313199" y="1516955"/>
                <a:ext cx="2531557" cy="2394866"/>
              </a:xfrm>
              <a:custGeom>
                <a:avLst/>
                <a:gdLst>
                  <a:gd name="T0" fmla="*/ 843 w 1158"/>
                  <a:gd name="T1" fmla="*/ 1095 h 1095"/>
                  <a:gd name="T2" fmla="*/ 1158 w 1158"/>
                  <a:gd name="T3" fmla="*/ 579 h 1095"/>
                  <a:gd name="T4" fmla="*/ 579 w 1158"/>
                  <a:gd name="T5" fmla="*/ 0 h 1095"/>
                  <a:gd name="T6" fmla="*/ 0 w 1158"/>
                  <a:gd name="T7" fmla="*/ 579 h 1095"/>
                  <a:gd name="T8" fmla="*/ 315 w 1158"/>
                  <a:gd name="T9" fmla="*/ 1095 h 10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8" h="1095">
                    <a:moveTo>
                      <a:pt x="843" y="1095"/>
                    </a:moveTo>
                    <a:cubicBezTo>
                      <a:pt x="1030" y="999"/>
                      <a:pt x="1158" y="804"/>
                      <a:pt x="1158" y="579"/>
                    </a:cubicBezTo>
                    <a:cubicBezTo>
                      <a:pt x="1158" y="260"/>
                      <a:pt x="899" y="0"/>
                      <a:pt x="579" y="0"/>
                    </a:cubicBezTo>
                    <a:cubicBezTo>
                      <a:pt x="259" y="0"/>
                      <a:pt x="0" y="260"/>
                      <a:pt x="0" y="579"/>
                    </a:cubicBezTo>
                    <a:cubicBezTo>
                      <a:pt x="0" y="804"/>
                      <a:pt x="128" y="999"/>
                      <a:pt x="315" y="1095"/>
                    </a:cubicBezTo>
                  </a:path>
                </a:pathLst>
              </a:custGeom>
              <a:noFill/>
              <a:ln w="25400" cap="flat">
                <a:solidFill>
                  <a:schemeClr val="tx2"/>
                </a:solidFill>
                <a:prstDash val="solid"/>
                <a:miter lim="800000"/>
                <a:headEnd type="oval"/>
                <a:tailEnd type="oval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 sz="2400">
                  <a:latin typeface="Noto Sans S Chinese Light" panose="020B0300000000000000" pitchFamily="34" charset="-122"/>
                  <a:ea typeface="Noto Sans S Chinese Light" panose="020B0300000000000000" pitchFamily="34" charset="-122"/>
                  <a:cs typeface="+mn-ea"/>
                  <a:sym typeface="Arial"/>
                </a:endParaRPr>
              </a:p>
            </p:txBody>
          </p:sp>
          <p:sp>
            <p:nvSpPr>
              <p:cNvPr id="18" name="椭圆 17"/>
              <p:cNvSpPr>
                <a:spLocks noChangeAspect="1"/>
              </p:cNvSpPr>
              <p:nvPr/>
            </p:nvSpPr>
            <p:spPr>
              <a:xfrm>
                <a:off x="3480497" y="3471399"/>
                <a:ext cx="417205" cy="417205"/>
              </a:xfrm>
              <a:prstGeom prst="ellipse">
                <a:avLst/>
              </a:prstGeom>
              <a:solidFill>
                <a:schemeClr val="bg1"/>
              </a:solidFill>
              <a:ln w="508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 fontScale="85000" lnSpcReduction="20000"/>
              </a:bodyPr>
              <a:lstStyle/>
              <a:p>
                <a:pPr algn="ctr"/>
                <a:r>
                  <a:rPr lang="en-US" sz="2400">
                    <a:solidFill>
                      <a:schemeClr val="accent1"/>
                    </a:solidFill>
                    <a:latin typeface="Noto Sans S Chinese Light" panose="020B0300000000000000" pitchFamily="34" charset="-122"/>
                    <a:ea typeface="Noto Sans S Chinese Light" panose="020B0300000000000000" pitchFamily="34" charset="-122"/>
                    <a:cs typeface="+mn-ea"/>
                    <a:sym typeface="Arial"/>
                  </a:rPr>
                  <a:t>01</a:t>
                </a:r>
              </a:p>
            </p:txBody>
          </p:sp>
          <p:sp>
            <p:nvSpPr>
              <p:cNvPr id="19" name="椭圆 18"/>
              <p:cNvSpPr>
                <a:spLocks noChangeAspect="1"/>
              </p:cNvSpPr>
              <p:nvPr/>
            </p:nvSpPr>
            <p:spPr>
              <a:xfrm>
                <a:off x="3119835" y="2394032"/>
                <a:ext cx="417205" cy="417205"/>
              </a:xfrm>
              <a:prstGeom prst="ellipse">
                <a:avLst/>
              </a:prstGeom>
              <a:solidFill>
                <a:schemeClr val="bg1"/>
              </a:solidFill>
              <a:ln w="5080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 fontScale="85000" lnSpcReduction="20000"/>
              </a:bodyPr>
              <a:lstStyle/>
              <a:p>
                <a:pPr algn="ctr"/>
                <a:r>
                  <a:rPr lang="en-US" sz="2400">
                    <a:solidFill>
                      <a:schemeClr val="accent2"/>
                    </a:solidFill>
                    <a:latin typeface="Noto Sans S Chinese Light" panose="020B0300000000000000" pitchFamily="34" charset="-122"/>
                    <a:ea typeface="Noto Sans S Chinese Light" panose="020B0300000000000000" pitchFamily="34" charset="-122"/>
                    <a:cs typeface="+mn-ea"/>
                    <a:sym typeface="Arial"/>
                  </a:rPr>
                  <a:t>02</a:t>
                </a:r>
              </a:p>
            </p:txBody>
          </p:sp>
          <p:sp>
            <p:nvSpPr>
              <p:cNvPr id="20" name="椭圆 19"/>
              <p:cNvSpPr>
                <a:spLocks noChangeAspect="1"/>
              </p:cNvSpPr>
              <p:nvPr/>
            </p:nvSpPr>
            <p:spPr>
              <a:xfrm>
                <a:off x="3778817" y="1469058"/>
                <a:ext cx="417205" cy="417205"/>
              </a:xfrm>
              <a:prstGeom prst="ellipse">
                <a:avLst/>
              </a:prstGeom>
              <a:solidFill>
                <a:schemeClr val="bg1"/>
              </a:solidFill>
              <a:ln w="50800"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 fontScale="85000" lnSpcReduction="20000"/>
              </a:bodyPr>
              <a:lstStyle/>
              <a:p>
                <a:pPr algn="ctr"/>
                <a:r>
                  <a:rPr lang="en-US" sz="2400">
                    <a:solidFill>
                      <a:schemeClr val="accent3"/>
                    </a:solidFill>
                    <a:latin typeface="Noto Sans S Chinese Light" panose="020B0300000000000000" pitchFamily="34" charset="-122"/>
                    <a:ea typeface="Noto Sans S Chinese Light" panose="020B0300000000000000" pitchFamily="34" charset="-122"/>
                    <a:cs typeface="+mn-ea"/>
                    <a:sym typeface="Arial"/>
                  </a:rPr>
                  <a:t>03</a:t>
                </a:r>
              </a:p>
            </p:txBody>
          </p:sp>
          <p:sp>
            <p:nvSpPr>
              <p:cNvPr id="21" name="椭圆 20"/>
              <p:cNvSpPr>
                <a:spLocks noChangeAspect="1"/>
              </p:cNvSpPr>
              <p:nvPr/>
            </p:nvSpPr>
            <p:spPr>
              <a:xfrm>
                <a:off x="4916216" y="1459360"/>
                <a:ext cx="417205" cy="417205"/>
              </a:xfrm>
              <a:prstGeom prst="ellipse">
                <a:avLst/>
              </a:prstGeom>
              <a:solidFill>
                <a:schemeClr val="bg1"/>
              </a:solidFill>
              <a:ln w="50800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 fontScale="85000" lnSpcReduction="20000"/>
              </a:bodyPr>
              <a:lstStyle/>
              <a:p>
                <a:pPr algn="ctr"/>
                <a:r>
                  <a:rPr lang="en-US" sz="2400">
                    <a:solidFill>
                      <a:schemeClr val="accent4"/>
                    </a:solidFill>
                    <a:latin typeface="Noto Sans S Chinese Light" panose="020B0300000000000000" pitchFamily="34" charset="-122"/>
                    <a:ea typeface="Noto Sans S Chinese Light" panose="020B0300000000000000" pitchFamily="34" charset="-122"/>
                    <a:cs typeface="+mn-ea"/>
                    <a:sym typeface="Arial"/>
                  </a:rPr>
                  <a:t>04</a:t>
                </a:r>
              </a:p>
            </p:txBody>
          </p:sp>
          <p:sp>
            <p:nvSpPr>
              <p:cNvPr id="22" name="椭圆 21"/>
              <p:cNvSpPr>
                <a:spLocks noChangeAspect="1"/>
              </p:cNvSpPr>
              <p:nvPr/>
            </p:nvSpPr>
            <p:spPr>
              <a:xfrm>
                <a:off x="5590898" y="2372328"/>
                <a:ext cx="417205" cy="417205"/>
              </a:xfrm>
              <a:prstGeom prst="ellipse">
                <a:avLst/>
              </a:prstGeom>
              <a:solidFill>
                <a:schemeClr val="bg1"/>
              </a:solidFill>
              <a:ln w="50800"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 fontScale="85000" lnSpcReduction="20000"/>
              </a:bodyPr>
              <a:lstStyle/>
              <a:p>
                <a:pPr algn="ctr"/>
                <a:r>
                  <a:rPr lang="en-US" sz="2400">
                    <a:solidFill>
                      <a:schemeClr val="accent5"/>
                    </a:solidFill>
                    <a:latin typeface="Noto Sans S Chinese Light" panose="020B0300000000000000" pitchFamily="34" charset="-122"/>
                    <a:ea typeface="Noto Sans S Chinese Light" panose="020B0300000000000000" pitchFamily="34" charset="-122"/>
                    <a:cs typeface="+mn-ea"/>
                    <a:sym typeface="Arial"/>
                  </a:rPr>
                  <a:t>05</a:t>
                </a:r>
              </a:p>
            </p:txBody>
          </p:sp>
          <p:sp>
            <p:nvSpPr>
              <p:cNvPr id="23" name="椭圆 22"/>
              <p:cNvSpPr>
                <a:spLocks noChangeAspect="1"/>
              </p:cNvSpPr>
              <p:nvPr/>
            </p:nvSpPr>
            <p:spPr>
              <a:xfrm>
                <a:off x="5249170" y="3455697"/>
                <a:ext cx="417205" cy="417205"/>
              </a:xfrm>
              <a:prstGeom prst="ellipse">
                <a:avLst/>
              </a:prstGeom>
              <a:solidFill>
                <a:schemeClr val="bg1"/>
              </a:solidFill>
              <a:ln w="50800"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 fontScale="85000" lnSpcReduction="20000"/>
              </a:bodyPr>
              <a:lstStyle/>
              <a:p>
                <a:pPr algn="ctr"/>
                <a:r>
                  <a:rPr lang="en-US" sz="2400">
                    <a:solidFill>
                      <a:schemeClr val="accent6"/>
                    </a:solidFill>
                    <a:latin typeface="Noto Sans S Chinese Light" panose="020B0300000000000000" pitchFamily="34" charset="-122"/>
                    <a:ea typeface="Noto Sans S Chinese Light" panose="020B0300000000000000" pitchFamily="34" charset="-122"/>
                    <a:cs typeface="+mn-ea"/>
                    <a:sym typeface="Arial"/>
                  </a:rPr>
                  <a:t>06</a:t>
                </a:r>
              </a:p>
            </p:txBody>
          </p:sp>
        </p:grpSp>
        <p:sp>
          <p:nvSpPr>
            <p:cNvPr id="24" name="任意多边形: 形状 23"/>
            <p:cNvSpPr/>
            <p:nvPr/>
          </p:nvSpPr>
          <p:spPr bwMode="auto">
            <a:xfrm>
              <a:off x="3295476" y="4995215"/>
              <a:ext cx="373763" cy="483757"/>
            </a:xfrm>
            <a:custGeom>
              <a:avLst/>
              <a:gdLst>
                <a:gd name="T0" fmla="*/ 130 w 148"/>
                <a:gd name="T1" fmla="*/ 112 h 191"/>
                <a:gd name="T2" fmla="*/ 148 w 148"/>
                <a:gd name="T3" fmla="*/ 67 h 191"/>
                <a:gd name="T4" fmla="*/ 82 w 148"/>
                <a:gd name="T5" fmla="*/ 0 h 191"/>
                <a:gd name="T6" fmla="*/ 45 w 148"/>
                <a:gd name="T7" fmla="*/ 12 h 191"/>
                <a:gd name="T8" fmla="*/ 44 w 148"/>
                <a:gd name="T9" fmla="*/ 12 h 191"/>
                <a:gd name="T10" fmla="*/ 43 w 148"/>
                <a:gd name="T11" fmla="*/ 13 h 191"/>
                <a:gd name="T12" fmla="*/ 28 w 148"/>
                <a:gd name="T13" fmla="*/ 28 h 191"/>
                <a:gd name="T14" fmla="*/ 17 w 148"/>
                <a:gd name="T15" fmla="*/ 53 h 191"/>
                <a:gd name="T16" fmla="*/ 20 w 148"/>
                <a:gd name="T17" fmla="*/ 74 h 191"/>
                <a:gd name="T18" fmla="*/ 2 w 148"/>
                <a:gd name="T19" fmla="*/ 101 h 191"/>
                <a:gd name="T20" fmla="*/ 7 w 148"/>
                <a:gd name="T21" fmla="*/ 110 h 191"/>
                <a:gd name="T22" fmla="*/ 18 w 148"/>
                <a:gd name="T23" fmla="*/ 110 h 191"/>
                <a:gd name="T24" fmla="*/ 19 w 148"/>
                <a:gd name="T25" fmla="*/ 118 h 191"/>
                <a:gd name="T26" fmla="*/ 22 w 148"/>
                <a:gd name="T27" fmla="*/ 122 h 191"/>
                <a:gd name="T28" fmla="*/ 20 w 148"/>
                <a:gd name="T29" fmla="*/ 129 h 191"/>
                <a:gd name="T30" fmla="*/ 25 w 148"/>
                <a:gd name="T31" fmla="*/ 133 h 191"/>
                <a:gd name="T32" fmla="*/ 35 w 148"/>
                <a:gd name="T33" fmla="*/ 152 h 191"/>
                <a:gd name="T34" fmla="*/ 44 w 148"/>
                <a:gd name="T35" fmla="*/ 151 h 191"/>
                <a:gd name="T36" fmla="*/ 51 w 148"/>
                <a:gd name="T37" fmla="*/ 150 h 191"/>
                <a:gd name="T38" fmla="*/ 60 w 148"/>
                <a:gd name="T39" fmla="*/ 159 h 191"/>
                <a:gd name="T40" fmla="*/ 58 w 148"/>
                <a:gd name="T41" fmla="*/ 171 h 191"/>
                <a:gd name="T42" fmla="*/ 49 w 148"/>
                <a:gd name="T43" fmla="*/ 191 h 191"/>
                <a:gd name="T44" fmla="*/ 89 w 148"/>
                <a:gd name="T45" fmla="*/ 171 h 191"/>
                <a:gd name="T46" fmla="*/ 131 w 148"/>
                <a:gd name="T47" fmla="*/ 163 h 191"/>
                <a:gd name="T48" fmla="*/ 130 w 148"/>
                <a:gd name="T49" fmla="*/ 112 h 191"/>
                <a:gd name="T50" fmla="*/ 104 w 148"/>
                <a:gd name="T51" fmla="*/ 76 h 191"/>
                <a:gd name="T52" fmla="*/ 101 w 148"/>
                <a:gd name="T53" fmla="*/ 72 h 191"/>
                <a:gd name="T54" fmla="*/ 70 w 148"/>
                <a:gd name="T55" fmla="*/ 114 h 191"/>
                <a:gd name="T56" fmla="*/ 76 w 148"/>
                <a:gd name="T57" fmla="*/ 78 h 191"/>
                <a:gd name="T58" fmla="*/ 63 w 148"/>
                <a:gd name="T59" fmla="*/ 78 h 191"/>
                <a:gd name="T60" fmla="*/ 68 w 148"/>
                <a:gd name="T61" fmla="*/ 59 h 191"/>
                <a:gd name="T62" fmla="*/ 62 w 148"/>
                <a:gd name="T63" fmla="*/ 59 h 191"/>
                <a:gd name="T64" fmla="*/ 49 w 148"/>
                <a:gd name="T65" fmla="*/ 22 h 191"/>
                <a:gd name="T66" fmla="*/ 49 w 148"/>
                <a:gd name="T67" fmla="*/ 21 h 191"/>
                <a:gd name="T68" fmla="*/ 49 w 148"/>
                <a:gd name="T69" fmla="*/ 21 h 191"/>
                <a:gd name="T70" fmla="*/ 49 w 148"/>
                <a:gd name="T71" fmla="*/ 21 h 191"/>
                <a:gd name="T72" fmla="*/ 50 w 148"/>
                <a:gd name="T73" fmla="*/ 21 h 191"/>
                <a:gd name="T74" fmla="*/ 82 w 148"/>
                <a:gd name="T75" fmla="*/ 11 h 191"/>
                <a:gd name="T76" fmla="*/ 135 w 148"/>
                <a:gd name="T77" fmla="*/ 48 h 191"/>
                <a:gd name="T78" fmla="*/ 135 w 148"/>
                <a:gd name="T79" fmla="*/ 70 h 191"/>
                <a:gd name="T80" fmla="*/ 104 w 148"/>
                <a:gd name="T81" fmla="*/ 76 h 191"/>
                <a:gd name="T82" fmla="*/ 90 w 148"/>
                <a:gd name="T83" fmla="*/ 61 h 191"/>
                <a:gd name="T84" fmla="*/ 103 w 148"/>
                <a:gd name="T85" fmla="*/ 61 h 191"/>
                <a:gd name="T86" fmla="*/ 75 w 148"/>
                <a:gd name="T87" fmla="*/ 102 h 191"/>
                <a:gd name="T88" fmla="*/ 81 w 148"/>
                <a:gd name="T89" fmla="*/ 74 h 191"/>
                <a:gd name="T90" fmla="*/ 68 w 148"/>
                <a:gd name="T91" fmla="*/ 74 h 191"/>
                <a:gd name="T92" fmla="*/ 76 w 148"/>
                <a:gd name="T93" fmla="*/ 40 h 191"/>
                <a:gd name="T94" fmla="*/ 97 w 148"/>
                <a:gd name="T95" fmla="*/ 40 h 191"/>
                <a:gd name="T96" fmla="*/ 90 w 148"/>
                <a:gd name="T97" fmla="*/ 61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48" h="191">
                  <a:moveTo>
                    <a:pt x="130" y="112"/>
                  </a:moveTo>
                  <a:cubicBezTo>
                    <a:pt x="142" y="92"/>
                    <a:pt x="148" y="84"/>
                    <a:pt x="148" y="67"/>
                  </a:cubicBezTo>
                  <a:cubicBezTo>
                    <a:pt x="148" y="30"/>
                    <a:pt x="118" y="0"/>
                    <a:pt x="82" y="0"/>
                  </a:cubicBezTo>
                  <a:cubicBezTo>
                    <a:pt x="68" y="0"/>
                    <a:pt x="55" y="5"/>
                    <a:pt x="45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3" y="13"/>
                  </a:cubicBezTo>
                  <a:cubicBezTo>
                    <a:pt x="37" y="17"/>
                    <a:pt x="32" y="22"/>
                    <a:pt x="28" y="28"/>
                  </a:cubicBezTo>
                  <a:cubicBezTo>
                    <a:pt x="23" y="35"/>
                    <a:pt x="19" y="44"/>
                    <a:pt x="17" y="53"/>
                  </a:cubicBezTo>
                  <a:cubicBezTo>
                    <a:pt x="14" y="68"/>
                    <a:pt x="20" y="68"/>
                    <a:pt x="20" y="74"/>
                  </a:cubicBezTo>
                  <a:cubicBezTo>
                    <a:pt x="20" y="79"/>
                    <a:pt x="11" y="89"/>
                    <a:pt x="2" y="101"/>
                  </a:cubicBezTo>
                  <a:cubicBezTo>
                    <a:pt x="0" y="104"/>
                    <a:pt x="1" y="110"/>
                    <a:pt x="7" y="110"/>
                  </a:cubicBezTo>
                  <a:cubicBezTo>
                    <a:pt x="18" y="110"/>
                    <a:pt x="18" y="110"/>
                    <a:pt x="18" y="110"/>
                  </a:cubicBezTo>
                  <a:cubicBezTo>
                    <a:pt x="25" y="110"/>
                    <a:pt x="20" y="117"/>
                    <a:pt x="19" y="118"/>
                  </a:cubicBezTo>
                  <a:cubicBezTo>
                    <a:pt x="19" y="119"/>
                    <a:pt x="22" y="122"/>
                    <a:pt x="22" y="122"/>
                  </a:cubicBezTo>
                  <a:cubicBezTo>
                    <a:pt x="22" y="122"/>
                    <a:pt x="18" y="126"/>
                    <a:pt x="20" y="129"/>
                  </a:cubicBezTo>
                  <a:cubicBezTo>
                    <a:pt x="20" y="130"/>
                    <a:pt x="26" y="129"/>
                    <a:pt x="25" y="133"/>
                  </a:cubicBezTo>
                  <a:cubicBezTo>
                    <a:pt x="21" y="150"/>
                    <a:pt x="30" y="152"/>
                    <a:pt x="35" y="152"/>
                  </a:cubicBezTo>
                  <a:cubicBezTo>
                    <a:pt x="38" y="152"/>
                    <a:pt x="41" y="152"/>
                    <a:pt x="44" y="151"/>
                  </a:cubicBezTo>
                  <a:cubicBezTo>
                    <a:pt x="46" y="150"/>
                    <a:pt x="49" y="150"/>
                    <a:pt x="51" y="150"/>
                  </a:cubicBezTo>
                  <a:cubicBezTo>
                    <a:pt x="57" y="150"/>
                    <a:pt x="61" y="153"/>
                    <a:pt x="60" y="159"/>
                  </a:cubicBezTo>
                  <a:cubicBezTo>
                    <a:pt x="58" y="164"/>
                    <a:pt x="58" y="167"/>
                    <a:pt x="58" y="171"/>
                  </a:cubicBezTo>
                  <a:cubicBezTo>
                    <a:pt x="57" y="175"/>
                    <a:pt x="49" y="191"/>
                    <a:pt x="49" y="191"/>
                  </a:cubicBezTo>
                  <a:cubicBezTo>
                    <a:pt x="49" y="191"/>
                    <a:pt x="62" y="182"/>
                    <a:pt x="89" y="171"/>
                  </a:cubicBezTo>
                  <a:cubicBezTo>
                    <a:pt x="115" y="159"/>
                    <a:pt x="131" y="163"/>
                    <a:pt x="131" y="163"/>
                  </a:cubicBezTo>
                  <a:cubicBezTo>
                    <a:pt x="131" y="163"/>
                    <a:pt x="118" y="132"/>
                    <a:pt x="130" y="112"/>
                  </a:cubicBezTo>
                  <a:close/>
                  <a:moveTo>
                    <a:pt x="104" y="76"/>
                  </a:moveTo>
                  <a:cubicBezTo>
                    <a:pt x="103" y="75"/>
                    <a:pt x="102" y="73"/>
                    <a:pt x="101" y="72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6" y="78"/>
                    <a:pt x="76" y="78"/>
                    <a:pt x="76" y="78"/>
                  </a:cubicBezTo>
                  <a:cubicBezTo>
                    <a:pt x="63" y="78"/>
                    <a:pt x="63" y="78"/>
                    <a:pt x="63" y="78"/>
                  </a:cubicBezTo>
                  <a:cubicBezTo>
                    <a:pt x="68" y="59"/>
                    <a:pt x="68" y="59"/>
                    <a:pt x="68" y="59"/>
                  </a:cubicBezTo>
                  <a:cubicBezTo>
                    <a:pt x="66" y="59"/>
                    <a:pt x="64" y="59"/>
                    <a:pt x="62" y="59"/>
                  </a:cubicBezTo>
                  <a:cubicBezTo>
                    <a:pt x="37" y="62"/>
                    <a:pt x="30" y="36"/>
                    <a:pt x="49" y="22"/>
                  </a:cubicBezTo>
                  <a:cubicBezTo>
                    <a:pt x="49" y="21"/>
                    <a:pt x="49" y="21"/>
                    <a:pt x="49" y="21"/>
                  </a:cubicBezTo>
                  <a:cubicBezTo>
                    <a:pt x="49" y="21"/>
                    <a:pt x="49" y="21"/>
                    <a:pt x="49" y="21"/>
                  </a:cubicBezTo>
                  <a:cubicBezTo>
                    <a:pt x="49" y="21"/>
                    <a:pt x="49" y="21"/>
                    <a:pt x="49" y="21"/>
                  </a:cubicBezTo>
                  <a:cubicBezTo>
                    <a:pt x="50" y="21"/>
                    <a:pt x="50" y="21"/>
                    <a:pt x="50" y="21"/>
                  </a:cubicBezTo>
                  <a:cubicBezTo>
                    <a:pt x="59" y="14"/>
                    <a:pt x="70" y="11"/>
                    <a:pt x="82" y="11"/>
                  </a:cubicBezTo>
                  <a:cubicBezTo>
                    <a:pt x="106" y="11"/>
                    <a:pt x="127" y="26"/>
                    <a:pt x="135" y="48"/>
                  </a:cubicBezTo>
                  <a:cubicBezTo>
                    <a:pt x="138" y="57"/>
                    <a:pt x="138" y="63"/>
                    <a:pt x="135" y="70"/>
                  </a:cubicBezTo>
                  <a:cubicBezTo>
                    <a:pt x="130" y="82"/>
                    <a:pt x="108" y="83"/>
                    <a:pt x="104" y="76"/>
                  </a:cubicBezTo>
                  <a:close/>
                  <a:moveTo>
                    <a:pt x="90" y="61"/>
                  </a:moveTo>
                  <a:cubicBezTo>
                    <a:pt x="103" y="61"/>
                    <a:pt x="103" y="61"/>
                    <a:pt x="103" y="61"/>
                  </a:cubicBezTo>
                  <a:cubicBezTo>
                    <a:pt x="75" y="102"/>
                    <a:pt x="75" y="102"/>
                    <a:pt x="75" y="102"/>
                  </a:cubicBezTo>
                  <a:cubicBezTo>
                    <a:pt x="81" y="74"/>
                    <a:pt x="81" y="74"/>
                    <a:pt x="81" y="74"/>
                  </a:cubicBezTo>
                  <a:cubicBezTo>
                    <a:pt x="68" y="74"/>
                    <a:pt x="68" y="74"/>
                    <a:pt x="68" y="74"/>
                  </a:cubicBezTo>
                  <a:cubicBezTo>
                    <a:pt x="76" y="40"/>
                    <a:pt x="76" y="40"/>
                    <a:pt x="76" y="40"/>
                  </a:cubicBezTo>
                  <a:cubicBezTo>
                    <a:pt x="97" y="40"/>
                    <a:pt x="97" y="40"/>
                    <a:pt x="97" y="40"/>
                  </a:cubicBezTo>
                  <a:lnTo>
                    <a:pt x="90" y="6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/>
              </a:endParaRPr>
            </a:p>
          </p:txBody>
        </p:sp>
        <p:sp>
          <p:nvSpPr>
            <p:cNvPr id="25" name="任意多边形: 形状 24"/>
            <p:cNvSpPr/>
            <p:nvPr/>
          </p:nvSpPr>
          <p:spPr bwMode="auto">
            <a:xfrm>
              <a:off x="3033218" y="3694398"/>
              <a:ext cx="397299" cy="329000"/>
            </a:xfrm>
            <a:custGeom>
              <a:avLst/>
              <a:gdLst>
                <a:gd name="T0" fmla="*/ 179 w 202"/>
                <a:gd name="T1" fmla="*/ 86 h 167"/>
                <a:gd name="T2" fmla="*/ 202 w 202"/>
                <a:gd name="T3" fmla="*/ 133 h 167"/>
                <a:gd name="T4" fmla="*/ 155 w 202"/>
                <a:gd name="T5" fmla="*/ 133 h 167"/>
                <a:gd name="T6" fmla="*/ 179 w 202"/>
                <a:gd name="T7" fmla="*/ 86 h 167"/>
                <a:gd name="T8" fmla="*/ 28 w 202"/>
                <a:gd name="T9" fmla="*/ 15 h 167"/>
                <a:gd name="T10" fmla="*/ 34 w 202"/>
                <a:gd name="T11" fmla="*/ 12 h 167"/>
                <a:gd name="T12" fmla="*/ 167 w 202"/>
                <a:gd name="T13" fmla="*/ 12 h 167"/>
                <a:gd name="T14" fmla="*/ 173 w 202"/>
                <a:gd name="T15" fmla="*/ 18 h 167"/>
                <a:gd name="T16" fmla="*/ 173 w 202"/>
                <a:gd name="T17" fmla="*/ 47 h 167"/>
                <a:gd name="T18" fmla="*/ 161 w 202"/>
                <a:gd name="T19" fmla="*/ 47 h 167"/>
                <a:gd name="T20" fmla="*/ 179 w 202"/>
                <a:gd name="T21" fmla="*/ 78 h 167"/>
                <a:gd name="T22" fmla="*/ 197 w 202"/>
                <a:gd name="T23" fmla="*/ 47 h 167"/>
                <a:gd name="T24" fmla="*/ 185 w 202"/>
                <a:gd name="T25" fmla="*/ 47 h 167"/>
                <a:gd name="T26" fmla="*/ 185 w 202"/>
                <a:gd name="T27" fmla="*/ 18 h 167"/>
                <a:gd name="T28" fmla="*/ 167 w 202"/>
                <a:gd name="T29" fmla="*/ 0 h 167"/>
                <a:gd name="T30" fmla="*/ 34 w 202"/>
                <a:gd name="T31" fmla="*/ 0 h 167"/>
                <a:gd name="T32" fmla="*/ 16 w 202"/>
                <a:gd name="T33" fmla="*/ 15 h 167"/>
                <a:gd name="T34" fmla="*/ 16 w 202"/>
                <a:gd name="T35" fmla="*/ 24 h 167"/>
                <a:gd name="T36" fmla="*/ 28 w 202"/>
                <a:gd name="T37" fmla="*/ 24 h 167"/>
                <a:gd name="T38" fmla="*/ 28 w 202"/>
                <a:gd name="T39" fmla="*/ 15 h 167"/>
                <a:gd name="T40" fmla="*/ 173 w 202"/>
                <a:gd name="T41" fmla="*/ 152 h 167"/>
                <a:gd name="T42" fmla="*/ 167 w 202"/>
                <a:gd name="T43" fmla="*/ 155 h 167"/>
                <a:gd name="T44" fmla="*/ 34 w 202"/>
                <a:gd name="T45" fmla="*/ 155 h 167"/>
                <a:gd name="T46" fmla="*/ 28 w 202"/>
                <a:gd name="T47" fmla="*/ 149 h 167"/>
                <a:gd name="T48" fmla="*/ 28 w 202"/>
                <a:gd name="T49" fmla="*/ 121 h 167"/>
                <a:gd name="T50" fmla="*/ 40 w 202"/>
                <a:gd name="T51" fmla="*/ 121 h 167"/>
                <a:gd name="T52" fmla="*/ 22 w 202"/>
                <a:gd name="T53" fmla="*/ 90 h 167"/>
                <a:gd name="T54" fmla="*/ 4 w 202"/>
                <a:gd name="T55" fmla="*/ 121 h 167"/>
                <a:gd name="T56" fmla="*/ 16 w 202"/>
                <a:gd name="T57" fmla="*/ 121 h 167"/>
                <a:gd name="T58" fmla="*/ 16 w 202"/>
                <a:gd name="T59" fmla="*/ 149 h 167"/>
                <a:gd name="T60" fmla="*/ 34 w 202"/>
                <a:gd name="T61" fmla="*/ 167 h 167"/>
                <a:gd name="T62" fmla="*/ 167 w 202"/>
                <a:gd name="T63" fmla="*/ 167 h 167"/>
                <a:gd name="T64" fmla="*/ 185 w 202"/>
                <a:gd name="T65" fmla="*/ 152 h 167"/>
                <a:gd name="T66" fmla="*/ 185 w 202"/>
                <a:gd name="T67" fmla="*/ 144 h 167"/>
                <a:gd name="T68" fmla="*/ 173 w 202"/>
                <a:gd name="T69" fmla="*/ 144 h 167"/>
                <a:gd name="T70" fmla="*/ 173 w 202"/>
                <a:gd name="T71" fmla="*/ 152 h 167"/>
                <a:gd name="T72" fmla="*/ 45 w 202"/>
                <a:gd name="T73" fmla="*/ 35 h 167"/>
                <a:gd name="T74" fmla="*/ 0 w 202"/>
                <a:gd name="T75" fmla="*/ 35 h 167"/>
                <a:gd name="T76" fmla="*/ 0 w 202"/>
                <a:gd name="T77" fmla="*/ 80 h 167"/>
                <a:gd name="T78" fmla="*/ 45 w 202"/>
                <a:gd name="T79" fmla="*/ 80 h 167"/>
                <a:gd name="T80" fmla="*/ 45 w 202"/>
                <a:gd name="T81" fmla="*/ 35 h 167"/>
                <a:gd name="T82" fmla="*/ 66 w 202"/>
                <a:gd name="T83" fmla="*/ 84 h 167"/>
                <a:gd name="T84" fmla="*/ 101 w 202"/>
                <a:gd name="T85" fmla="*/ 119 h 167"/>
                <a:gd name="T86" fmla="*/ 136 w 202"/>
                <a:gd name="T87" fmla="*/ 84 h 167"/>
                <a:gd name="T88" fmla="*/ 101 w 202"/>
                <a:gd name="T89" fmla="*/ 49 h 167"/>
                <a:gd name="T90" fmla="*/ 66 w 202"/>
                <a:gd name="T91" fmla="*/ 84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02" h="167">
                  <a:moveTo>
                    <a:pt x="179" y="86"/>
                  </a:moveTo>
                  <a:cubicBezTo>
                    <a:pt x="202" y="133"/>
                    <a:pt x="202" y="133"/>
                    <a:pt x="202" y="133"/>
                  </a:cubicBezTo>
                  <a:cubicBezTo>
                    <a:pt x="155" y="133"/>
                    <a:pt x="155" y="133"/>
                    <a:pt x="155" y="133"/>
                  </a:cubicBezTo>
                  <a:lnTo>
                    <a:pt x="179" y="86"/>
                  </a:lnTo>
                  <a:close/>
                  <a:moveTo>
                    <a:pt x="28" y="15"/>
                  </a:moveTo>
                  <a:cubicBezTo>
                    <a:pt x="28" y="14"/>
                    <a:pt x="30" y="12"/>
                    <a:pt x="34" y="12"/>
                  </a:cubicBezTo>
                  <a:cubicBezTo>
                    <a:pt x="167" y="12"/>
                    <a:pt x="167" y="12"/>
                    <a:pt x="167" y="12"/>
                  </a:cubicBezTo>
                  <a:cubicBezTo>
                    <a:pt x="170" y="12"/>
                    <a:pt x="173" y="15"/>
                    <a:pt x="173" y="18"/>
                  </a:cubicBezTo>
                  <a:cubicBezTo>
                    <a:pt x="173" y="47"/>
                    <a:pt x="173" y="47"/>
                    <a:pt x="173" y="47"/>
                  </a:cubicBezTo>
                  <a:cubicBezTo>
                    <a:pt x="161" y="47"/>
                    <a:pt x="161" y="47"/>
                    <a:pt x="161" y="47"/>
                  </a:cubicBezTo>
                  <a:cubicBezTo>
                    <a:pt x="179" y="78"/>
                    <a:pt x="179" y="78"/>
                    <a:pt x="179" y="78"/>
                  </a:cubicBezTo>
                  <a:cubicBezTo>
                    <a:pt x="197" y="47"/>
                    <a:pt x="197" y="47"/>
                    <a:pt x="197" y="47"/>
                  </a:cubicBezTo>
                  <a:cubicBezTo>
                    <a:pt x="185" y="47"/>
                    <a:pt x="185" y="47"/>
                    <a:pt x="185" y="47"/>
                  </a:cubicBezTo>
                  <a:cubicBezTo>
                    <a:pt x="185" y="18"/>
                    <a:pt x="185" y="18"/>
                    <a:pt x="185" y="18"/>
                  </a:cubicBezTo>
                  <a:cubicBezTo>
                    <a:pt x="185" y="8"/>
                    <a:pt x="177" y="0"/>
                    <a:pt x="167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4" y="0"/>
                    <a:pt x="16" y="7"/>
                    <a:pt x="16" y="15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28" y="24"/>
                    <a:pt x="28" y="24"/>
                    <a:pt x="28" y="24"/>
                  </a:cubicBezTo>
                  <a:lnTo>
                    <a:pt x="28" y="15"/>
                  </a:lnTo>
                  <a:close/>
                  <a:moveTo>
                    <a:pt x="173" y="152"/>
                  </a:moveTo>
                  <a:cubicBezTo>
                    <a:pt x="173" y="153"/>
                    <a:pt x="170" y="155"/>
                    <a:pt x="167" y="155"/>
                  </a:cubicBezTo>
                  <a:cubicBezTo>
                    <a:pt x="34" y="155"/>
                    <a:pt x="34" y="155"/>
                    <a:pt x="34" y="155"/>
                  </a:cubicBezTo>
                  <a:cubicBezTo>
                    <a:pt x="30" y="155"/>
                    <a:pt x="28" y="153"/>
                    <a:pt x="28" y="149"/>
                  </a:cubicBezTo>
                  <a:cubicBezTo>
                    <a:pt x="28" y="121"/>
                    <a:pt x="28" y="121"/>
                    <a:pt x="28" y="121"/>
                  </a:cubicBezTo>
                  <a:cubicBezTo>
                    <a:pt x="40" y="121"/>
                    <a:pt x="40" y="121"/>
                    <a:pt x="40" y="121"/>
                  </a:cubicBezTo>
                  <a:cubicBezTo>
                    <a:pt x="22" y="90"/>
                    <a:pt x="22" y="90"/>
                    <a:pt x="22" y="90"/>
                  </a:cubicBezTo>
                  <a:cubicBezTo>
                    <a:pt x="4" y="121"/>
                    <a:pt x="4" y="121"/>
                    <a:pt x="4" y="121"/>
                  </a:cubicBezTo>
                  <a:cubicBezTo>
                    <a:pt x="16" y="121"/>
                    <a:pt x="16" y="121"/>
                    <a:pt x="16" y="121"/>
                  </a:cubicBezTo>
                  <a:cubicBezTo>
                    <a:pt x="16" y="149"/>
                    <a:pt x="16" y="149"/>
                    <a:pt x="16" y="149"/>
                  </a:cubicBezTo>
                  <a:cubicBezTo>
                    <a:pt x="16" y="159"/>
                    <a:pt x="24" y="167"/>
                    <a:pt x="34" y="167"/>
                  </a:cubicBezTo>
                  <a:cubicBezTo>
                    <a:pt x="167" y="167"/>
                    <a:pt x="167" y="167"/>
                    <a:pt x="167" y="167"/>
                  </a:cubicBezTo>
                  <a:cubicBezTo>
                    <a:pt x="177" y="167"/>
                    <a:pt x="185" y="161"/>
                    <a:pt x="185" y="152"/>
                  </a:cubicBezTo>
                  <a:cubicBezTo>
                    <a:pt x="185" y="144"/>
                    <a:pt x="185" y="144"/>
                    <a:pt x="185" y="144"/>
                  </a:cubicBezTo>
                  <a:cubicBezTo>
                    <a:pt x="173" y="144"/>
                    <a:pt x="173" y="144"/>
                    <a:pt x="173" y="144"/>
                  </a:cubicBezTo>
                  <a:lnTo>
                    <a:pt x="173" y="152"/>
                  </a:lnTo>
                  <a:close/>
                  <a:moveTo>
                    <a:pt x="45" y="35"/>
                  </a:moveTo>
                  <a:cubicBezTo>
                    <a:pt x="0" y="35"/>
                    <a:pt x="0" y="35"/>
                    <a:pt x="0" y="35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45" y="80"/>
                    <a:pt x="45" y="80"/>
                    <a:pt x="45" y="80"/>
                  </a:cubicBezTo>
                  <a:lnTo>
                    <a:pt x="45" y="35"/>
                  </a:lnTo>
                  <a:close/>
                  <a:moveTo>
                    <a:pt x="66" y="84"/>
                  </a:moveTo>
                  <a:cubicBezTo>
                    <a:pt x="66" y="103"/>
                    <a:pt x="82" y="119"/>
                    <a:pt x="101" y="119"/>
                  </a:cubicBezTo>
                  <a:cubicBezTo>
                    <a:pt x="120" y="119"/>
                    <a:pt x="136" y="103"/>
                    <a:pt x="136" y="84"/>
                  </a:cubicBezTo>
                  <a:cubicBezTo>
                    <a:pt x="136" y="65"/>
                    <a:pt x="120" y="49"/>
                    <a:pt x="101" y="49"/>
                  </a:cubicBezTo>
                  <a:cubicBezTo>
                    <a:pt x="82" y="49"/>
                    <a:pt x="66" y="65"/>
                    <a:pt x="66" y="8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/>
              </a:endParaRPr>
            </a:p>
          </p:txBody>
        </p:sp>
        <p:sp>
          <p:nvSpPr>
            <p:cNvPr id="26" name="任意多边形: 形状 25"/>
            <p:cNvSpPr/>
            <p:nvPr/>
          </p:nvSpPr>
          <p:spPr bwMode="auto">
            <a:xfrm>
              <a:off x="3266258" y="2291328"/>
              <a:ext cx="423577" cy="421556"/>
            </a:xfrm>
            <a:custGeom>
              <a:avLst/>
              <a:gdLst>
                <a:gd name="T0" fmla="*/ 149 w 177"/>
                <a:gd name="T1" fmla="*/ 6 h 176"/>
                <a:gd name="T2" fmla="*/ 15 w 177"/>
                <a:gd name="T3" fmla="*/ 122 h 176"/>
                <a:gd name="T4" fmla="*/ 7 w 177"/>
                <a:gd name="T5" fmla="*/ 154 h 176"/>
                <a:gd name="T6" fmla="*/ 9 w 177"/>
                <a:gd name="T7" fmla="*/ 174 h 176"/>
                <a:gd name="T8" fmla="*/ 54 w 177"/>
                <a:gd name="T9" fmla="*/ 162 h 176"/>
                <a:gd name="T10" fmla="*/ 171 w 177"/>
                <a:gd name="T11" fmla="*/ 45 h 176"/>
                <a:gd name="T12" fmla="*/ 44 w 177"/>
                <a:gd name="T13" fmla="*/ 157 h 176"/>
                <a:gd name="T14" fmla="*/ 15 w 177"/>
                <a:gd name="T15" fmla="*/ 151 h 176"/>
                <a:gd name="T16" fmla="*/ 21 w 177"/>
                <a:gd name="T17" fmla="*/ 128 h 176"/>
                <a:gd name="T18" fmla="*/ 44 w 177"/>
                <a:gd name="T19" fmla="*/ 157 h 176"/>
                <a:gd name="T20" fmla="*/ 25 w 177"/>
                <a:gd name="T21" fmla="*/ 122 h 176"/>
                <a:gd name="T22" fmla="*/ 110 w 177"/>
                <a:gd name="T23" fmla="*/ 47 h 176"/>
                <a:gd name="T24" fmla="*/ 54 w 177"/>
                <a:gd name="T25" fmla="*/ 152 h 176"/>
                <a:gd name="T26" fmla="*/ 153 w 177"/>
                <a:gd name="T27" fmla="*/ 53 h 176"/>
                <a:gd name="T28" fmla="*/ 163 w 177"/>
                <a:gd name="T29" fmla="*/ 40 h 176"/>
                <a:gd name="T30" fmla="*/ 161 w 177"/>
                <a:gd name="T31" fmla="*/ 29 h 176"/>
                <a:gd name="T32" fmla="*/ 160 w 177"/>
                <a:gd name="T33" fmla="*/ 35 h 176"/>
                <a:gd name="T34" fmla="*/ 148 w 177"/>
                <a:gd name="T35" fmla="*/ 48 h 176"/>
                <a:gd name="T36" fmla="*/ 137 w 177"/>
                <a:gd name="T37" fmla="*/ 11 h 176"/>
                <a:gd name="T38" fmla="*/ 166 w 177"/>
                <a:gd name="T39" fmla="*/ 32 h 176"/>
                <a:gd name="T40" fmla="*/ 6 w 177"/>
                <a:gd name="T41" fmla="*/ 46 h 176"/>
                <a:gd name="T42" fmla="*/ 6 w 177"/>
                <a:gd name="T43" fmla="*/ 36 h 176"/>
                <a:gd name="T44" fmla="*/ 42 w 177"/>
                <a:gd name="T45" fmla="*/ 0 h 176"/>
                <a:gd name="T46" fmla="*/ 86 w 177"/>
                <a:gd name="T47" fmla="*/ 44 h 176"/>
                <a:gd name="T48" fmla="*/ 80 w 177"/>
                <a:gd name="T49" fmla="*/ 49 h 176"/>
                <a:gd name="T50" fmla="*/ 71 w 177"/>
                <a:gd name="T51" fmla="*/ 53 h 176"/>
                <a:gd name="T52" fmla="*/ 73 w 177"/>
                <a:gd name="T53" fmla="*/ 41 h 176"/>
                <a:gd name="T54" fmla="*/ 63 w 177"/>
                <a:gd name="T55" fmla="*/ 46 h 176"/>
                <a:gd name="T56" fmla="*/ 65 w 177"/>
                <a:gd name="T57" fmla="*/ 34 h 176"/>
                <a:gd name="T58" fmla="*/ 56 w 177"/>
                <a:gd name="T59" fmla="*/ 38 h 176"/>
                <a:gd name="T60" fmla="*/ 58 w 177"/>
                <a:gd name="T61" fmla="*/ 27 h 176"/>
                <a:gd name="T62" fmla="*/ 49 w 177"/>
                <a:gd name="T63" fmla="*/ 31 h 176"/>
                <a:gd name="T64" fmla="*/ 52 w 177"/>
                <a:gd name="T65" fmla="*/ 21 h 176"/>
                <a:gd name="T66" fmla="*/ 35 w 177"/>
                <a:gd name="T67" fmla="*/ 28 h 176"/>
                <a:gd name="T68" fmla="*/ 42 w 177"/>
                <a:gd name="T69" fmla="*/ 10 h 176"/>
                <a:gd name="T70" fmla="*/ 57 w 177"/>
                <a:gd name="T71" fmla="*/ 73 h 176"/>
                <a:gd name="T72" fmla="*/ 6 w 177"/>
                <a:gd name="T73" fmla="*/ 46 h 176"/>
                <a:gd name="T74" fmla="*/ 172 w 177"/>
                <a:gd name="T75" fmla="*/ 140 h 176"/>
                <a:gd name="T76" fmla="*/ 136 w 177"/>
                <a:gd name="T77" fmla="*/ 176 h 176"/>
                <a:gd name="T78" fmla="*/ 92 w 177"/>
                <a:gd name="T79" fmla="*/ 132 h 176"/>
                <a:gd name="T80" fmla="*/ 143 w 177"/>
                <a:gd name="T81" fmla="*/ 159 h 176"/>
                <a:gd name="T82" fmla="*/ 161 w 177"/>
                <a:gd name="T83" fmla="*/ 130 h 176"/>
                <a:gd name="T84" fmla="*/ 144 w 177"/>
                <a:gd name="T85" fmla="*/ 136 h 176"/>
                <a:gd name="T86" fmla="*/ 153 w 177"/>
                <a:gd name="T87" fmla="*/ 121 h 176"/>
                <a:gd name="T88" fmla="*/ 143 w 177"/>
                <a:gd name="T89" fmla="*/ 125 h 176"/>
                <a:gd name="T90" fmla="*/ 145 w 177"/>
                <a:gd name="T91" fmla="*/ 114 h 176"/>
                <a:gd name="T92" fmla="*/ 136 w 177"/>
                <a:gd name="T93" fmla="*/ 118 h 176"/>
                <a:gd name="T94" fmla="*/ 138 w 177"/>
                <a:gd name="T95" fmla="*/ 107 h 176"/>
                <a:gd name="T96" fmla="*/ 129 w 177"/>
                <a:gd name="T97" fmla="*/ 111 h 176"/>
                <a:gd name="T98" fmla="*/ 131 w 177"/>
                <a:gd name="T99" fmla="*/ 99 h 176"/>
                <a:gd name="T100" fmla="*/ 121 w 177"/>
                <a:gd name="T101" fmla="*/ 104 h 176"/>
                <a:gd name="T102" fmla="*/ 128 w 177"/>
                <a:gd name="T103" fmla="*/ 96 h 176"/>
                <a:gd name="T104" fmla="*/ 172 w 177"/>
                <a:gd name="T105" fmla="*/ 13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77" h="176">
                  <a:moveTo>
                    <a:pt x="171" y="27"/>
                  </a:moveTo>
                  <a:cubicBezTo>
                    <a:pt x="149" y="6"/>
                    <a:pt x="149" y="6"/>
                    <a:pt x="149" y="6"/>
                  </a:cubicBezTo>
                  <a:cubicBezTo>
                    <a:pt x="145" y="1"/>
                    <a:pt x="137" y="1"/>
                    <a:pt x="132" y="6"/>
                  </a:cubicBezTo>
                  <a:cubicBezTo>
                    <a:pt x="15" y="122"/>
                    <a:pt x="15" y="122"/>
                    <a:pt x="15" y="122"/>
                  </a:cubicBezTo>
                  <a:cubicBezTo>
                    <a:pt x="15" y="123"/>
                    <a:pt x="15" y="123"/>
                    <a:pt x="15" y="123"/>
                  </a:cubicBezTo>
                  <a:cubicBezTo>
                    <a:pt x="15" y="123"/>
                    <a:pt x="7" y="154"/>
                    <a:pt x="7" y="154"/>
                  </a:cubicBezTo>
                  <a:cubicBezTo>
                    <a:pt x="3" y="168"/>
                    <a:pt x="3" y="168"/>
                    <a:pt x="3" y="168"/>
                  </a:cubicBezTo>
                  <a:cubicBezTo>
                    <a:pt x="2" y="173"/>
                    <a:pt x="4" y="175"/>
                    <a:pt x="9" y="174"/>
                  </a:cubicBezTo>
                  <a:cubicBezTo>
                    <a:pt x="23" y="170"/>
                    <a:pt x="23" y="170"/>
                    <a:pt x="23" y="170"/>
                  </a:cubicBezTo>
                  <a:cubicBezTo>
                    <a:pt x="23" y="170"/>
                    <a:pt x="54" y="162"/>
                    <a:pt x="54" y="162"/>
                  </a:cubicBezTo>
                  <a:cubicBezTo>
                    <a:pt x="54" y="162"/>
                    <a:pt x="54" y="162"/>
                    <a:pt x="54" y="162"/>
                  </a:cubicBezTo>
                  <a:cubicBezTo>
                    <a:pt x="171" y="45"/>
                    <a:pt x="171" y="45"/>
                    <a:pt x="171" y="45"/>
                  </a:cubicBezTo>
                  <a:cubicBezTo>
                    <a:pt x="176" y="40"/>
                    <a:pt x="176" y="32"/>
                    <a:pt x="171" y="27"/>
                  </a:cubicBezTo>
                  <a:close/>
                  <a:moveTo>
                    <a:pt x="44" y="157"/>
                  </a:moveTo>
                  <a:cubicBezTo>
                    <a:pt x="25" y="162"/>
                    <a:pt x="25" y="162"/>
                    <a:pt x="25" y="162"/>
                  </a:cubicBezTo>
                  <a:cubicBezTo>
                    <a:pt x="15" y="151"/>
                    <a:pt x="15" y="151"/>
                    <a:pt x="15" y="151"/>
                  </a:cubicBezTo>
                  <a:cubicBezTo>
                    <a:pt x="20" y="133"/>
                    <a:pt x="20" y="133"/>
                    <a:pt x="20" y="133"/>
                  </a:cubicBezTo>
                  <a:cubicBezTo>
                    <a:pt x="20" y="131"/>
                    <a:pt x="20" y="129"/>
                    <a:pt x="21" y="128"/>
                  </a:cubicBezTo>
                  <a:cubicBezTo>
                    <a:pt x="49" y="156"/>
                    <a:pt x="49" y="156"/>
                    <a:pt x="49" y="156"/>
                  </a:cubicBezTo>
                  <a:cubicBezTo>
                    <a:pt x="47" y="156"/>
                    <a:pt x="46" y="157"/>
                    <a:pt x="44" y="157"/>
                  </a:cubicBezTo>
                  <a:close/>
                  <a:moveTo>
                    <a:pt x="54" y="152"/>
                  </a:moveTo>
                  <a:cubicBezTo>
                    <a:pt x="25" y="122"/>
                    <a:pt x="25" y="122"/>
                    <a:pt x="25" y="122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110" y="47"/>
                    <a:pt x="110" y="47"/>
                    <a:pt x="110" y="47"/>
                  </a:cubicBezTo>
                  <a:cubicBezTo>
                    <a:pt x="134" y="72"/>
                    <a:pt x="134" y="72"/>
                    <a:pt x="134" y="72"/>
                  </a:cubicBezTo>
                  <a:lnTo>
                    <a:pt x="54" y="152"/>
                  </a:lnTo>
                  <a:close/>
                  <a:moveTo>
                    <a:pt x="166" y="40"/>
                  </a:moveTo>
                  <a:cubicBezTo>
                    <a:pt x="153" y="53"/>
                    <a:pt x="153" y="53"/>
                    <a:pt x="153" y="53"/>
                  </a:cubicBezTo>
                  <a:cubicBezTo>
                    <a:pt x="151" y="52"/>
                    <a:pt x="151" y="52"/>
                    <a:pt x="151" y="52"/>
                  </a:cubicBezTo>
                  <a:cubicBezTo>
                    <a:pt x="163" y="40"/>
                    <a:pt x="163" y="40"/>
                    <a:pt x="163" y="40"/>
                  </a:cubicBezTo>
                  <a:cubicBezTo>
                    <a:pt x="164" y="39"/>
                    <a:pt x="165" y="37"/>
                    <a:pt x="165" y="35"/>
                  </a:cubicBezTo>
                  <a:cubicBezTo>
                    <a:pt x="165" y="32"/>
                    <a:pt x="162" y="29"/>
                    <a:pt x="161" y="29"/>
                  </a:cubicBezTo>
                  <a:cubicBezTo>
                    <a:pt x="158" y="33"/>
                    <a:pt x="158" y="33"/>
                    <a:pt x="158" y="33"/>
                  </a:cubicBezTo>
                  <a:cubicBezTo>
                    <a:pt x="159" y="34"/>
                    <a:pt x="160" y="35"/>
                    <a:pt x="160" y="35"/>
                  </a:cubicBezTo>
                  <a:cubicBezTo>
                    <a:pt x="160" y="36"/>
                    <a:pt x="160" y="36"/>
                    <a:pt x="159" y="36"/>
                  </a:cubicBezTo>
                  <a:cubicBezTo>
                    <a:pt x="148" y="48"/>
                    <a:pt x="148" y="48"/>
                    <a:pt x="148" y="48"/>
                  </a:cubicBezTo>
                  <a:cubicBezTo>
                    <a:pt x="124" y="24"/>
                    <a:pt x="124" y="24"/>
                    <a:pt x="124" y="24"/>
                  </a:cubicBezTo>
                  <a:cubicBezTo>
                    <a:pt x="137" y="11"/>
                    <a:pt x="137" y="11"/>
                    <a:pt x="137" y="11"/>
                  </a:cubicBezTo>
                  <a:cubicBezTo>
                    <a:pt x="139" y="9"/>
                    <a:pt x="142" y="9"/>
                    <a:pt x="144" y="11"/>
                  </a:cubicBezTo>
                  <a:cubicBezTo>
                    <a:pt x="166" y="32"/>
                    <a:pt x="166" y="32"/>
                    <a:pt x="166" y="32"/>
                  </a:cubicBezTo>
                  <a:cubicBezTo>
                    <a:pt x="168" y="34"/>
                    <a:pt x="168" y="38"/>
                    <a:pt x="166" y="40"/>
                  </a:cubicBezTo>
                  <a:close/>
                  <a:moveTo>
                    <a:pt x="6" y="46"/>
                  </a:moveTo>
                  <a:cubicBezTo>
                    <a:pt x="0" y="41"/>
                    <a:pt x="0" y="41"/>
                    <a:pt x="0" y="41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1" y="49"/>
                    <a:pt x="81" y="49"/>
                    <a:pt x="81" y="49"/>
                  </a:cubicBezTo>
                  <a:cubicBezTo>
                    <a:pt x="80" y="49"/>
                    <a:pt x="80" y="49"/>
                    <a:pt x="80" y="49"/>
                  </a:cubicBezTo>
                  <a:cubicBezTo>
                    <a:pt x="73" y="55"/>
                    <a:pt x="73" y="55"/>
                    <a:pt x="73" y="55"/>
                  </a:cubicBezTo>
                  <a:cubicBezTo>
                    <a:pt x="71" y="53"/>
                    <a:pt x="71" y="53"/>
                    <a:pt x="71" y="53"/>
                  </a:cubicBezTo>
                  <a:cubicBezTo>
                    <a:pt x="77" y="46"/>
                    <a:pt x="77" y="46"/>
                    <a:pt x="77" y="46"/>
                  </a:cubicBezTo>
                  <a:cubicBezTo>
                    <a:pt x="73" y="41"/>
                    <a:pt x="73" y="41"/>
                    <a:pt x="73" y="41"/>
                  </a:cubicBezTo>
                  <a:cubicBezTo>
                    <a:pt x="66" y="48"/>
                    <a:pt x="66" y="48"/>
                    <a:pt x="66" y="48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70" y="39"/>
                    <a:pt x="70" y="39"/>
                    <a:pt x="70" y="39"/>
                  </a:cubicBezTo>
                  <a:cubicBezTo>
                    <a:pt x="65" y="34"/>
                    <a:pt x="65" y="34"/>
                    <a:pt x="65" y="34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56" y="38"/>
                    <a:pt x="56" y="38"/>
                    <a:pt x="56" y="38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58" y="27"/>
                    <a:pt x="58" y="27"/>
                    <a:pt x="58" y="27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2" y="21"/>
                    <a:pt x="52" y="21"/>
                    <a:pt x="52" y="21"/>
                  </a:cubicBezTo>
                  <a:cubicBezTo>
                    <a:pt x="40" y="33"/>
                    <a:pt x="40" y="33"/>
                    <a:pt x="40" y="33"/>
                  </a:cubicBezTo>
                  <a:cubicBezTo>
                    <a:pt x="35" y="28"/>
                    <a:pt x="35" y="28"/>
                    <a:pt x="35" y="28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18" y="34"/>
                    <a:pt x="18" y="34"/>
                    <a:pt x="18" y="34"/>
                  </a:cubicBezTo>
                  <a:cubicBezTo>
                    <a:pt x="57" y="73"/>
                    <a:pt x="57" y="73"/>
                    <a:pt x="57" y="73"/>
                  </a:cubicBezTo>
                  <a:cubicBezTo>
                    <a:pt x="45" y="85"/>
                    <a:pt x="45" y="85"/>
                    <a:pt x="45" y="85"/>
                  </a:cubicBezTo>
                  <a:lnTo>
                    <a:pt x="6" y="46"/>
                  </a:lnTo>
                  <a:close/>
                  <a:moveTo>
                    <a:pt x="177" y="135"/>
                  </a:moveTo>
                  <a:cubicBezTo>
                    <a:pt x="172" y="140"/>
                    <a:pt x="172" y="140"/>
                    <a:pt x="172" y="140"/>
                  </a:cubicBezTo>
                  <a:cubicBezTo>
                    <a:pt x="141" y="171"/>
                    <a:pt x="141" y="171"/>
                    <a:pt x="141" y="171"/>
                  </a:cubicBezTo>
                  <a:cubicBezTo>
                    <a:pt x="136" y="176"/>
                    <a:pt x="136" y="176"/>
                    <a:pt x="136" y="176"/>
                  </a:cubicBezTo>
                  <a:cubicBezTo>
                    <a:pt x="131" y="171"/>
                    <a:pt x="131" y="171"/>
                    <a:pt x="131" y="171"/>
                  </a:cubicBezTo>
                  <a:cubicBezTo>
                    <a:pt x="92" y="132"/>
                    <a:pt x="92" y="132"/>
                    <a:pt x="92" y="132"/>
                  </a:cubicBezTo>
                  <a:cubicBezTo>
                    <a:pt x="104" y="120"/>
                    <a:pt x="104" y="120"/>
                    <a:pt x="104" y="120"/>
                  </a:cubicBezTo>
                  <a:cubicBezTo>
                    <a:pt x="143" y="159"/>
                    <a:pt x="143" y="159"/>
                    <a:pt x="143" y="159"/>
                  </a:cubicBezTo>
                  <a:cubicBezTo>
                    <a:pt x="167" y="135"/>
                    <a:pt x="167" y="135"/>
                    <a:pt x="167" y="135"/>
                  </a:cubicBezTo>
                  <a:cubicBezTo>
                    <a:pt x="161" y="130"/>
                    <a:pt x="161" y="130"/>
                    <a:pt x="161" y="130"/>
                  </a:cubicBezTo>
                  <a:cubicBezTo>
                    <a:pt x="149" y="142"/>
                    <a:pt x="149" y="142"/>
                    <a:pt x="149" y="142"/>
                  </a:cubicBezTo>
                  <a:cubicBezTo>
                    <a:pt x="144" y="136"/>
                    <a:pt x="144" y="136"/>
                    <a:pt x="144" y="136"/>
                  </a:cubicBezTo>
                  <a:cubicBezTo>
                    <a:pt x="156" y="125"/>
                    <a:pt x="156" y="125"/>
                    <a:pt x="156" y="125"/>
                  </a:cubicBezTo>
                  <a:cubicBezTo>
                    <a:pt x="153" y="121"/>
                    <a:pt x="153" y="121"/>
                    <a:pt x="153" y="121"/>
                  </a:cubicBezTo>
                  <a:cubicBezTo>
                    <a:pt x="146" y="128"/>
                    <a:pt x="146" y="128"/>
                    <a:pt x="146" y="128"/>
                  </a:cubicBezTo>
                  <a:cubicBezTo>
                    <a:pt x="143" y="125"/>
                    <a:pt x="143" y="125"/>
                    <a:pt x="143" y="125"/>
                  </a:cubicBezTo>
                  <a:cubicBezTo>
                    <a:pt x="150" y="119"/>
                    <a:pt x="150" y="119"/>
                    <a:pt x="150" y="119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21"/>
                    <a:pt x="138" y="121"/>
                    <a:pt x="138" y="121"/>
                  </a:cubicBezTo>
                  <a:cubicBezTo>
                    <a:pt x="136" y="118"/>
                    <a:pt x="136" y="118"/>
                    <a:pt x="136" y="118"/>
                  </a:cubicBezTo>
                  <a:cubicBezTo>
                    <a:pt x="143" y="111"/>
                    <a:pt x="143" y="111"/>
                    <a:pt x="143" y="111"/>
                  </a:cubicBezTo>
                  <a:cubicBezTo>
                    <a:pt x="138" y="107"/>
                    <a:pt x="138" y="107"/>
                    <a:pt x="138" y="107"/>
                  </a:cubicBezTo>
                  <a:cubicBezTo>
                    <a:pt x="131" y="113"/>
                    <a:pt x="131" y="113"/>
                    <a:pt x="131" y="113"/>
                  </a:cubicBezTo>
                  <a:cubicBezTo>
                    <a:pt x="129" y="111"/>
                    <a:pt x="129" y="111"/>
                    <a:pt x="129" y="111"/>
                  </a:cubicBezTo>
                  <a:cubicBezTo>
                    <a:pt x="135" y="104"/>
                    <a:pt x="135" y="104"/>
                    <a:pt x="135" y="104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24" y="106"/>
                    <a:pt x="124" y="106"/>
                    <a:pt x="124" y="106"/>
                  </a:cubicBezTo>
                  <a:cubicBezTo>
                    <a:pt x="121" y="104"/>
                    <a:pt x="121" y="104"/>
                    <a:pt x="121" y="104"/>
                  </a:cubicBezTo>
                  <a:cubicBezTo>
                    <a:pt x="128" y="97"/>
                    <a:pt x="128" y="97"/>
                    <a:pt x="128" y="97"/>
                  </a:cubicBezTo>
                  <a:cubicBezTo>
                    <a:pt x="128" y="96"/>
                    <a:pt x="128" y="96"/>
                    <a:pt x="128" y="96"/>
                  </a:cubicBezTo>
                  <a:cubicBezTo>
                    <a:pt x="133" y="91"/>
                    <a:pt x="133" y="91"/>
                    <a:pt x="133" y="91"/>
                  </a:cubicBezTo>
                  <a:cubicBezTo>
                    <a:pt x="172" y="130"/>
                    <a:pt x="172" y="130"/>
                    <a:pt x="172" y="130"/>
                  </a:cubicBezTo>
                  <a:lnTo>
                    <a:pt x="177" y="13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/>
              </a:endParaRPr>
            </a:p>
          </p:txBody>
        </p:sp>
        <p:sp>
          <p:nvSpPr>
            <p:cNvPr id="27" name="任意多边形: 形状 26"/>
            <p:cNvSpPr/>
            <p:nvPr/>
          </p:nvSpPr>
          <p:spPr bwMode="auto">
            <a:xfrm>
              <a:off x="8445746" y="2346112"/>
              <a:ext cx="454496" cy="399348"/>
            </a:xfrm>
            <a:custGeom>
              <a:avLst/>
              <a:gdLst>
                <a:gd name="T0" fmla="*/ 183 w 199"/>
                <a:gd name="T1" fmla="*/ 100 h 174"/>
                <a:gd name="T2" fmla="*/ 173 w 199"/>
                <a:gd name="T3" fmla="*/ 140 h 174"/>
                <a:gd name="T4" fmla="*/ 153 w 199"/>
                <a:gd name="T5" fmla="*/ 119 h 174"/>
                <a:gd name="T6" fmla="*/ 198 w 199"/>
                <a:gd name="T7" fmla="*/ 13 h 174"/>
                <a:gd name="T8" fmla="*/ 185 w 199"/>
                <a:gd name="T9" fmla="*/ 9 h 174"/>
                <a:gd name="T10" fmla="*/ 197 w 199"/>
                <a:gd name="T11" fmla="*/ 19 h 174"/>
                <a:gd name="T12" fmla="*/ 196 w 199"/>
                <a:gd name="T13" fmla="*/ 21 h 174"/>
                <a:gd name="T14" fmla="*/ 178 w 199"/>
                <a:gd name="T15" fmla="*/ 21 h 174"/>
                <a:gd name="T16" fmla="*/ 184 w 199"/>
                <a:gd name="T17" fmla="*/ 96 h 174"/>
                <a:gd name="T18" fmla="*/ 196 w 199"/>
                <a:gd name="T19" fmla="*/ 21 h 174"/>
                <a:gd name="T20" fmla="*/ 155 w 199"/>
                <a:gd name="T21" fmla="*/ 155 h 174"/>
                <a:gd name="T22" fmla="*/ 155 w 199"/>
                <a:gd name="T23" fmla="*/ 160 h 174"/>
                <a:gd name="T24" fmla="*/ 158 w 199"/>
                <a:gd name="T25" fmla="*/ 156 h 174"/>
                <a:gd name="T26" fmla="*/ 172 w 199"/>
                <a:gd name="T27" fmla="*/ 144 h 174"/>
                <a:gd name="T28" fmla="*/ 154 w 199"/>
                <a:gd name="T29" fmla="*/ 155 h 174"/>
                <a:gd name="T30" fmla="*/ 150 w 199"/>
                <a:gd name="T31" fmla="*/ 107 h 174"/>
                <a:gd name="T32" fmla="*/ 153 w 199"/>
                <a:gd name="T33" fmla="*/ 93 h 174"/>
                <a:gd name="T34" fmla="*/ 154 w 199"/>
                <a:gd name="T35" fmla="*/ 89 h 174"/>
                <a:gd name="T36" fmla="*/ 152 w 199"/>
                <a:gd name="T37" fmla="*/ 76 h 174"/>
                <a:gd name="T38" fmla="*/ 132 w 199"/>
                <a:gd name="T39" fmla="*/ 91 h 174"/>
                <a:gd name="T40" fmla="*/ 128 w 199"/>
                <a:gd name="T41" fmla="*/ 118 h 174"/>
                <a:gd name="T42" fmla="*/ 144 w 199"/>
                <a:gd name="T43" fmla="*/ 131 h 174"/>
                <a:gd name="T44" fmla="*/ 64 w 199"/>
                <a:gd name="T45" fmla="*/ 171 h 174"/>
                <a:gd name="T46" fmla="*/ 3 w 199"/>
                <a:gd name="T47" fmla="*/ 75 h 174"/>
                <a:gd name="T48" fmla="*/ 122 w 199"/>
                <a:gd name="T49" fmla="*/ 3 h 174"/>
                <a:gd name="T50" fmla="*/ 162 w 199"/>
                <a:gd name="T51" fmla="*/ 56 h 174"/>
                <a:gd name="T52" fmla="*/ 127 w 199"/>
                <a:gd name="T53" fmla="*/ 16 h 174"/>
                <a:gd name="T54" fmla="*/ 58 w 199"/>
                <a:gd name="T55" fmla="*/ 157 h 174"/>
                <a:gd name="T56" fmla="*/ 148 w 199"/>
                <a:gd name="T57" fmla="*/ 118 h 174"/>
                <a:gd name="T58" fmla="*/ 27 w 199"/>
                <a:gd name="T59" fmla="*/ 101 h 174"/>
                <a:gd name="T60" fmla="*/ 21 w 199"/>
                <a:gd name="T61" fmla="*/ 104 h 174"/>
                <a:gd name="T62" fmla="*/ 31 w 199"/>
                <a:gd name="T63" fmla="*/ 118 h 174"/>
                <a:gd name="T64" fmla="*/ 28 w 199"/>
                <a:gd name="T65" fmla="*/ 111 h 174"/>
                <a:gd name="T66" fmla="*/ 31 w 199"/>
                <a:gd name="T67" fmla="*/ 118 h 174"/>
                <a:gd name="T68" fmla="*/ 34 w 199"/>
                <a:gd name="T69" fmla="*/ 123 h 174"/>
                <a:gd name="T70" fmla="*/ 37 w 199"/>
                <a:gd name="T71" fmla="*/ 129 h 174"/>
                <a:gd name="T72" fmla="*/ 149 w 199"/>
                <a:gd name="T73" fmla="*/ 70 h 174"/>
                <a:gd name="T74" fmla="*/ 98 w 199"/>
                <a:gd name="T75" fmla="*/ 85 h 174"/>
                <a:gd name="T76" fmla="*/ 45 w 199"/>
                <a:gd name="T77" fmla="*/ 120 h 174"/>
                <a:gd name="T78" fmla="*/ 126 w 199"/>
                <a:gd name="T79" fmla="*/ 23 h 174"/>
                <a:gd name="T80" fmla="*/ 125 w 199"/>
                <a:gd name="T81" fmla="*/ 38 h 174"/>
                <a:gd name="T82" fmla="*/ 107 w 199"/>
                <a:gd name="T83" fmla="*/ 47 h 174"/>
                <a:gd name="T84" fmla="*/ 125 w 199"/>
                <a:gd name="T85" fmla="*/ 38 h 174"/>
                <a:gd name="T86" fmla="*/ 48 w 199"/>
                <a:gd name="T87" fmla="*/ 126 h 174"/>
                <a:gd name="T88" fmla="*/ 83 w 199"/>
                <a:gd name="T89" fmla="*/ 140 h 174"/>
                <a:gd name="T90" fmla="*/ 102 w 199"/>
                <a:gd name="T91" fmla="*/ 115 h 174"/>
                <a:gd name="T92" fmla="*/ 115 w 199"/>
                <a:gd name="T93" fmla="*/ 101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99" h="174">
                  <a:moveTo>
                    <a:pt x="159" y="94"/>
                  </a:moveTo>
                  <a:cubicBezTo>
                    <a:pt x="183" y="100"/>
                    <a:pt x="183" y="100"/>
                    <a:pt x="183" y="100"/>
                  </a:cubicBezTo>
                  <a:cubicBezTo>
                    <a:pt x="181" y="106"/>
                    <a:pt x="178" y="117"/>
                    <a:pt x="176" y="125"/>
                  </a:cubicBezTo>
                  <a:cubicBezTo>
                    <a:pt x="174" y="132"/>
                    <a:pt x="173" y="137"/>
                    <a:pt x="173" y="140"/>
                  </a:cubicBezTo>
                  <a:cubicBezTo>
                    <a:pt x="149" y="134"/>
                    <a:pt x="149" y="134"/>
                    <a:pt x="149" y="134"/>
                  </a:cubicBezTo>
                  <a:cubicBezTo>
                    <a:pt x="150" y="131"/>
                    <a:pt x="152" y="127"/>
                    <a:pt x="153" y="119"/>
                  </a:cubicBezTo>
                  <a:cubicBezTo>
                    <a:pt x="155" y="111"/>
                    <a:pt x="157" y="101"/>
                    <a:pt x="159" y="94"/>
                  </a:cubicBezTo>
                  <a:close/>
                  <a:moveTo>
                    <a:pt x="198" y="13"/>
                  </a:moveTo>
                  <a:cubicBezTo>
                    <a:pt x="199" y="9"/>
                    <a:pt x="197" y="5"/>
                    <a:pt x="193" y="4"/>
                  </a:cubicBezTo>
                  <a:cubicBezTo>
                    <a:pt x="189" y="3"/>
                    <a:pt x="186" y="6"/>
                    <a:pt x="185" y="9"/>
                  </a:cubicBezTo>
                  <a:cubicBezTo>
                    <a:pt x="183" y="16"/>
                    <a:pt x="183" y="16"/>
                    <a:pt x="183" y="16"/>
                  </a:cubicBezTo>
                  <a:cubicBezTo>
                    <a:pt x="197" y="19"/>
                    <a:pt x="197" y="19"/>
                    <a:pt x="197" y="19"/>
                  </a:cubicBezTo>
                  <a:lnTo>
                    <a:pt x="198" y="13"/>
                  </a:lnTo>
                  <a:close/>
                  <a:moveTo>
                    <a:pt x="196" y="21"/>
                  </a:moveTo>
                  <a:cubicBezTo>
                    <a:pt x="193" y="20"/>
                    <a:pt x="186" y="19"/>
                    <a:pt x="183" y="18"/>
                  </a:cubicBezTo>
                  <a:cubicBezTo>
                    <a:pt x="181" y="17"/>
                    <a:pt x="179" y="18"/>
                    <a:pt x="178" y="21"/>
                  </a:cubicBezTo>
                  <a:cubicBezTo>
                    <a:pt x="175" y="35"/>
                    <a:pt x="163" y="78"/>
                    <a:pt x="159" y="90"/>
                  </a:cubicBezTo>
                  <a:cubicBezTo>
                    <a:pt x="184" y="96"/>
                    <a:pt x="184" y="96"/>
                    <a:pt x="184" y="96"/>
                  </a:cubicBezTo>
                  <a:cubicBezTo>
                    <a:pt x="186" y="84"/>
                    <a:pt x="196" y="40"/>
                    <a:pt x="199" y="26"/>
                  </a:cubicBezTo>
                  <a:cubicBezTo>
                    <a:pt x="199" y="23"/>
                    <a:pt x="199" y="22"/>
                    <a:pt x="196" y="21"/>
                  </a:cubicBezTo>
                  <a:close/>
                  <a:moveTo>
                    <a:pt x="154" y="155"/>
                  </a:moveTo>
                  <a:cubicBezTo>
                    <a:pt x="155" y="155"/>
                    <a:pt x="155" y="155"/>
                    <a:pt x="155" y="155"/>
                  </a:cubicBezTo>
                  <a:cubicBezTo>
                    <a:pt x="154" y="158"/>
                    <a:pt x="154" y="158"/>
                    <a:pt x="154" y="158"/>
                  </a:cubicBezTo>
                  <a:cubicBezTo>
                    <a:pt x="154" y="159"/>
                    <a:pt x="154" y="160"/>
                    <a:pt x="155" y="160"/>
                  </a:cubicBezTo>
                  <a:cubicBezTo>
                    <a:pt x="156" y="160"/>
                    <a:pt x="157" y="160"/>
                    <a:pt x="157" y="159"/>
                  </a:cubicBezTo>
                  <a:cubicBezTo>
                    <a:pt x="158" y="156"/>
                    <a:pt x="158" y="156"/>
                    <a:pt x="158" y="156"/>
                  </a:cubicBezTo>
                  <a:cubicBezTo>
                    <a:pt x="158" y="156"/>
                    <a:pt x="158" y="156"/>
                    <a:pt x="158" y="156"/>
                  </a:cubicBezTo>
                  <a:cubicBezTo>
                    <a:pt x="158" y="156"/>
                    <a:pt x="168" y="148"/>
                    <a:pt x="172" y="144"/>
                  </a:cubicBezTo>
                  <a:cubicBezTo>
                    <a:pt x="147" y="138"/>
                    <a:pt x="147" y="138"/>
                    <a:pt x="147" y="138"/>
                  </a:cubicBezTo>
                  <a:cubicBezTo>
                    <a:pt x="149" y="144"/>
                    <a:pt x="154" y="155"/>
                    <a:pt x="154" y="155"/>
                  </a:cubicBezTo>
                  <a:close/>
                  <a:moveTo>
                    <a:pt x="128" y="118"/>
                  </a:moveTo>
                  <a:cubicBezTo>
                    <a:pt x="150" y="107"/>
                    <a:pt x="150" y="107"/>
                    <a:pt x="150" y="107"/>
                  </a:cubicBezTo>
                  <a:cubicBezTo>
                    <a:pt x="150" y="104"/>
                    <a:pt x="151" y="102"/>
                    <a:pt x="151" y="99"/>
                  </a:cubicBezTo>
                  <a:cubicBezTo>
                    <a:pt x="152" y="97"/>
                    <a:pt x="152" y="95"/>
                    <a:pt x="153" y="93"/>
                  </a:cubicBezTo>
                  <a:cubicBezTo>
                    <a:pt x="153" y="92"/>
                    <a:pt x="153" y="92"/>
                    <a:pt x="153" y="91"/>
                  </a:cubicBezTo>
                  <a:cubicBezTo>
                    <a:pt x="153" y="90"/>
                    <a:pt x="153" y="90"/>
                    <a:pt x="154" y="89"/>
                  </a:cubicBezTo>
                  <a:cubicBezTo>
                    <a:pt x="154" y="87"/>
                    <a:pt x="155" y="85"/>
                    <a:pt x="155" y="83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25" y="89"/>
                    <a:pt x="125" y="89"/>
                    <a:pt x="125" y="89"/>
                  </a:cubicBezTo>
                  <a:cubicBezTo>
                    <a:pt x="128" y="89"/>
                    <a:pt x="130" y="90"/>
                    <a:pt x="132" y="91"/>
                  </a:cubicBezTo>
                  <a:cubicBezTo>
                    <a:pt x="139" y="96"/>
                    <a:pt x="137" y="102"/>
                    <a:pt x="130" y="110"/>
                  </a:cubicBezTo>
                  <a:cubicBezTo>
                    <a:pt x="128" y="114"/>
                    <a:pt x="128" y="116"/>
                    <a:pt x="128" y="118"/>
                  </a:cubicBezTo>
                  <a:close/>
                  <a:moveTo>
                    <a:pt x="148" y="118"/>
                  </a:moveTo>
                  <a:cubicBezTo>
                    <a:pt x="146" y="124"/>
                    <a:pt x="145" y="128"/>
                    <a:pt x="144" y="131"/>
                  </a:cubicBezTo>
                  <a:cubicBezTo>
                    <a:pt x="143" y="132"/>
                    <a:pt x="143" y="132"/>
                    <a:pt x="143" y="132"/>
                  </a:cubicBezTo>
                  <a:cubicBezTo>
                    <a:pt x="64" y="171"/>
                    <a:pt x="64" y="171"/>
                    <a:pt x="64" y="171"/>
                  </a:cubicBezTo>
                  <a:cubicBezTo>
                    <a:pt x="58" y="174"/>
                    <a:pt x="50" y="172"/>
                    <a:pt x="47" y="166"/>
                  </a:cubicBezTo>
                  <a:cubicBezTo>
                    <a:pt x="3" y="75"/>
                    <a:pt x="3" y="75"/>
                    <a:pt x="3" y="75"/>
                  </a:cubicBezTo>
                  <a:cubicBezTo>
                    <a:pt x="0" y="69"/>
                    <a:pt x="2" y="62"/>
                    <a:pt x="8" y="59"/>
                  </a:cubicBezTo>
                  <a:cubicBezTo>
                    <a:pt x="122" y="3"/>
                    <a:pt x="122" y="3"/>
                    <a:pt x="122" y="3"/>
                  </a:cubicBezTo>
                  <a:cubicBezTo>
                    <a:pt x="129" y="0"/>
                    <a:pt x="136" y="2"/>
                    <a:pt x="139" y="8"/>
                  </a:cubicBezTo>
                  <a:cubicBezTo>
                    <a:pt x="162" y="56"/>
                    <a:pt x="162" y="56"/>
                    <a:pt x="162" y="56"/>
                  </a:cubicBezTo>
                  <a:cubicBezTo>
                    <a:pt x="160" y="64"/>
                    <a:pt x="159" y="71"/>
                    <a:pt x="157" y="76"/>
                  </a:cubicBezTo>
                  <a:cubicBezTo>
                    <a:pt x="127" y="16"/>
                    <a:pt x="127" y="16"/>
                    <a:pt x="127" y="16"/>
                  </a:cubicBezTo>
                  <a:cubicBezTo>
                    <a:pt x="16" y="70"/>
                    <a:pt x="16" y="70"/>
                    <a:pt x="16" y="70"/>
                  </a:cubicBezTo>
                  <a:cubicBezTo>
                    <a:pt x="58" y="157"/>
                    <a:pt x="58" y="157"/>
                    <a:pt x="58" y="157"/>
                  </a:cubicBezTo>
                  <a:cubicBezTo>
                    <a:pt x="149" y="113"/>
                    <a:pt x="149" y="113"/>
                    <a:pt x="149" y="113"/>
                  </a:cubicBezTo>
                  <a:cubicBezTo>
                    <a:pt x="148" y="115"/>
                    <a:pt x="148" y="116"/>
                    <a:pt x="148" y="118"/>
                  </a:cubicBezTo>
                  <a:close/>
                  <a:moveTo>
                    <a:pt x="26" y="106"/>
                  </a:moveTo>
                  <a:cubicBezTo>
                    <a:pt x="27" y="105"/>
                    <a:pt x="28" y="103"/>
                    <a:pt x="27" y="101"/>
                  </a:cubicBezTo>
                  <a:cubicBezTo>
                    <a:pt x="26" y="99"/>
                    <a:pt x="24" y="98"/>
                    <a:pt x="22" y="99"/>
                  </a:cubicBezTo>
                  <a:cubicBezTo>
                    <a:pt x="20" y="100"/>
                    <a:pt x="20" y="102"/>
                    <a:pt x="21" y="104"/>
                  </a:cubicBezTo>
                  <a:cubicBezTo>
                    <a:pt x="21" y="106"/>
                    <a:pt x="24" y="107"/>
                    <a:pt x="26" y="106"/>
                  </a:cubicBezTo>
                  <a:close/>
                  <a:moveTo>
                    <a:pt x="31" y="118"/>
                  </a:moveTo>
                  <a:cubicBezTo>
                    <a:pt x="33" y="117"/>
                    <a:pt x="34" y="115"/>
                    <a:pt x="33" y="113"/>
                  </a:cubicBezTo>
                  <a:cubicBezTo>
                    <a:pt x="32" y="111"/>
                    <a:pt x="30" y="110"/>
                    <a:pt x="28" y="111"/>
                  </a:cubicBezTo>
                  <a:cubicBezTo>
                    <a:pt x="26" y="112"/>
                    <a:pt x="25" y="114"/>
                    <a:pt x="26" y="116"/>
                  </a:cubicBezTo>
                  <a:cubicBezTo>
                    <a:pt x="27" y="118"/>
                    <a:pt x="29" y="119"/>
                    <a:pt x="31" y="118"/>
                  </a:cubicBezTo>
                  <a:close/>
                  <a:moveTo>
                    <a:pt x="39" y="124"/>
                  </a:moveTo>
                  <a:cubicBezTo>
                    <a:pt x="38" y="123"/>
                    <a:pt x="36" y="122"/>
                    <a:pt x="34" y="123"/>
                  </a:cubicBezTo>
                  <a:cubicBezTo>
                    <a:pt x="32" y="124"/>
                    <a:pt x="31" y="126"/>
                    <a:pt x="32" y="128"/>
                  </a:cubicBezTo>
                  <a:cubicBezTo>
                    <a:pt x="33" y="130"/>
                    <a:pt x="35" y="130"/>
                    <a:pt x="37" y="129"/>
                  </a:cubicBezTo>
                  <a:cubicBezTo>
                    <a:pt x="39" y="129"/>
                    <a:pt x="40" y="126"/>
                    <a:pt x="39" y="124"/>
                  </a:cubicBezTo>
                  <a:close/>
                  <a:moveTo>
                    <a:pt x="149" y="70"/>
                  </a:moveTo>
                  <a:cubicBezTo>
                    <a:pt x="109" y="60"/>
                    <a:pt x="109" y="60"/>
                    <a:pt x="109" y="60"/>
                  </a:cubicBezTo>
                  <a:cubicBezTo>
                    <a:pt x="98" y="85"/>
                    <a:pt x="98" y="85"/>
                    <a:pt x="98" y="85"/>
                  </a:cubicBezTo>
                  <a:cubicBezTo>
                    <a:pt x="65" y="76"/>
                    <a:pt x="65" y="76"/>
                    <a:pt x="65" y="76"/>
                  </a:cubicBezTo>
                  <a:cubicBezTo>
                    <a:pt x="45" y="120"/>
                    <a:pt x="45" y="120"/>
                    <a:pt x="45" y="120"/>
                  </a:cubicBezTo>
                  <a:cubicBezTo>
                    <a:pt x="23" y="74"/>
                    <a:pt x="23" y="74"/>
                    <a:pt x="23" y="74"/>
                  </a:cubicBezTo>
                  <a:cubicBezTo>
                    <a:pt x="126" y="23"/>
                    <a:pt x="126" y="23"/>
                    <a:pt x="126" y="23"/>
                  </a:cubicBezTo>
                  <a:lnTo>
                    <a:pt x="149" y="70"/>
                  </a:lnTo>
                  <a:close/>
                  <a:moveTo>
                    <a:pt x="125" y="38"/>
                  </a:moveTo>
                  <a:cubicBezTo>
                    <a:pt x="122" y="34"/>
                    <a:pt x="116" y="32"/>
                    <a:pt x="111" y="34"/>
                  </a:cubicBezTo>
                  <a:cubicBezTo>
                    <a:pt x="107" y="36"/>
                    <a:pt x="105" y="42"/>
                    <a:pt x="107" y="47"/>
                  </a:cubicBezTo>
                  <a:cubicBezTo>
                    <a:pt x="109" y="52"/>
                    <a:pt x="115" y="54"/>
                    <a:pt x="120" y="51"/>
                  </a:cubicBezTo>
                  <a:cubicBezTo>
                    <a:pt x="125" y="49"/>
                    <a:pt x="127" y="43"/>
                    <a:pt x="125" y="38"/>
                  </a:cubicBezTo>
                  <a:close/>
                  <a:moveTo>
                    <a:pt x="102" y="100"/>
                  </a:moveTo>
                  <a:cubicBezTo>
                    <a:pt x="48" y="126"/>
                    <a:pt x="48" y="126"/>
                    <a:pt x="48" y="126"/>
                  </a:cubicBezTo>
                  <a:cubicBezTo>
                    <a:pt x="60" y="151"/>
                    <a:pt x="60" y="151"/>
                    <a:pt x="60" y="151"/>
                  </a:cubicBezTo>
                  <a:cubicBezTo>
                    <a:pt x="83" y="140"/>
                    <a:pt x="83" y="140"/>
                    <a:pt x="83" y="140"/>
                  </a:cubicBezTo>
                  <a:cubicBezTo>
                    <a:pt x="87" y="131"/>
                    <a:pt x="87" y="131"/>
                    <a:pt x="87" y="131"/>
                  </a:cubicBezTo>
                  <a:cubicBezTo>
                    <a:pt x="89" y="124"/>
                    <a:pt x="96" y="120"/>
                    <a:pt x="102" y="115"/>
                  </a:cubicBezTo>
                  <a:cubicBezTo>
                    <a:pt x="108" y="111"/>
                    <a:pt x="113" y="107"/>
                    <a:pt x="115" y="103"/>
                  </a:cubicBezTo>
                  <a:cubicBezTo>
                    <a:pt x="115" y="101"/>
                    <a:pt x="115" y="101"/>
                    <a:pt x="115" y="101"/>
                  </a:cubicBezTo>
                  <a:cubicBezTo>
                    <a:pt x="113" y="99"/>
                    <a:pt x="106" y="99"/>
                    <a:pt x="102" y="10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/>
              </a:endParaRPr>
            </a:p>
          </p:txBody>
        </p:sp>
        <p:sp>
          <p:nvSpPr>
            <p:cNvPr id="28" name="任意多边形: 形状 27"/>
            <p:cNvSpPr/>
            <p:nvPr/>
          </p:nvSpPr>
          <p:spPr bwMode="auto">
            <a:xfrm>
              <a:off x="8762108" y="3705658"/>
              <a:ext cx="410149" cy="301759"/>
            </a:xfrm>
            <a:custGeom>
              <a:avLst/>
              <a:gdLst>
                <a:gd name="T0" fmla="*/ 182 w 197"/>
                <a:gd name="T1" fmla="*/ 0 h 144"/>
                <a:gd name="T2" fmla="*/ 15 w 197"/>
                <a:gd name="T3" fmla="*/ 0 h 144"/>
                <a:gd name="T4" fmla="*/ 0 w 197"/>
                <a:gd name="T5" fmla="*/ 15 h 144"/>
                <a:gd name="T6" fmla="*/ 0 w 197"/>
                <a:gd name="T7" fmla="*/ 129 h 144"/>
                <a:gd name="T8" fmla="*/ 15 w 197"/>
                <a:gd name="T9" fmla="*/ 144 h 144"/>
                <a:gd name="T10" fmla="*/ 182 w 197"/>
                <a:gd name="T11" fmla="*/ 144 h 144"/>
                <a:gd name="T12" fmla="*/ 197 w 197"/>
                <a:gd name="T13" fmla="*/ 129 h 144"/>
                <a:gd name="T14" fmla="*/ 197 w 197"/>
                <a:gd name="T15" fmla="*/ 15 h 144"/>
                <a:gd name="T16" fmla="*/ 182 w 197"/>
                <a:gd name="T17" fmla="*/ 0 h 144"/>
                <a:gd name="T18" fmla="*/ 184 w 197"/>
                <a:gd name="T19" fmla="*/ 122 h 144"/>
                <a:gd name="T20" fmla="*/ 13 w 197"/>
                <a:gd name="T21" fmla="*/ 122 h 144"/>
                <a:gd name="T22" fmla="*/ 13 w 197"/>
                <a:gd name="T23" fmla="*/ 14 h 144"/>
                <a:gd name="T24" fmla="*/ 184 w 197"/>
                <a:gd name="T25" fmla="*/ 14 h 144"/>
                <a:gd name="T26" fmla="*/ 184 w 197"/>
                <a:gd name="T27" fmla="*/ 122 h 144"/>
                <a:gd name="T28" fmla="*/ 158 w 197"/>
                <a:gd name="T29" fmla="*/ 68 h 144"/>
                <a:gd name="T30" fmla="*/ 130 w 197"/>
                <a:gd name="T31" fmla="*/ 95 h 144"/>
                <a:gd name="T32" fmla="*/ 130 w 197"/>
                <a:gd name="T33" fmla="*/ 81 h 144"/>
                <a:gd name="T34" fmla="*/ 143 w 197"/>
                <a:gd name="T35" fmla="*/ 68 h 144"/>
                <a:gd name="T36" fmla="*/ 130 w 197"/>
                <a:gd name="T37" fmla="*/ 55 h 144"/>
                <a:gd name="T38" fmla="*/ 130 w 197"/>
                <a:gd name="T39" fmla="*/ 41 h 144"/>
                <a:gd name="T40" fmla="*/ 158 w 197"/>
                <a:gd name="T41" fmla="*/ 68 h 144"/>
                <a:gd name="T42" fmla="*/ 67 w 197"/>
                <a:gd name="T43" fmla="*/ 95 h 144"/>
                <a:gd name="T44" fmla="*/ 40 w 197"/>
                <a:gd name="T45" fmla="*/ 68 h 144"/>
                <a:gd name="T46" fmla="*/ 67 w 197"/>
                <a:gd name="T47" fmla="*/ 41 h 144"/>
                <a:gd name="T48" fmla="*/ 67 w 197"/>
                <a:gd name="T49" fmla="*/ 55 h 144"/>
                <a:gd name="T50" fmla="*/ 54 w 197"/>
                <a:gd name="T51" fmla="*/ 68 h 144"/>
                <a:gd name="T52" fmla="*/ 67 w 197"/>
                <a:gd name="T53" fmla="*/ 81 h 144"/>
                <a:gd name="T54" fmla="*/ 67 w 197"/>
                <a:gd name="T55" fmla="*/ 95 h 144"/>
                <a:gd name="T56" fmla="*/ 86 w 197"/>
                <a:gd name="T57" fmla="*/ 107 h 144"/>
                <a:gd name="T58" fmla="*/ 78 w 197"/>
                <a:gd name="T59" fmla="*/ 107 h 144"/>
                <a:gd name="T60" fmla="*/ 111 w 197"/>
                <a:gd name="T61" fmla="*/ 28 h 144"/>
                <a:gd name="T62" fmla="*/ 119 w 197"/>
                <a:gd name="T63" fmla="*/ 28 h 144"/>
                <a:gd name="T64" fmla="*/ 86 w 197"/>
                <a:gd name="T65" fmla="*/ 107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7" h="144">
                  <a:moveTo>
                    <a:pt x="182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7"/>
                    <a:pt x="0" y="15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37"/>
                    <a:pt x="7" y="144"/>
                    <a:pt x="15" y="144"/>
                  </a:cubicBezTo>
                  <a:cubicBezTo>
                    <a:pt x="182" y="144"/>
                    <a:pt x="182" y="144"/>
                    <a:pt x="182" y="144"/>
                  </a:cubicBezTo>
                  <a:cubicBezTo>
                    <a:pt x="190" y="144"/>
                    <a:pt x="197" y="137"/>
                    <a:pt x="197" y="129"/>
                  </a:cubicBezTo>
                  <a:cubicBezTo>
                    <a:pt x="197" y="15"/>
                    <a:pt x="197" y="15"/>
                    <a:pt x="197" y="15"/>
                  </a:cubicBezTo>
                  <a:cubicBezTo>
                    <a:pt x="197" y="7"/>
                    <a:pt x="190" y="0"/>
                    <a:pt x="182" y="0"/>
                  </a:cubicBezTo>
                  <a:close/>
                  <a:moveTo>
                    <a:pt x="184" y="122"/>
                  </a:moveTo>
                  <a:cubicBezTo>
                    <a:pt x="13" y="122"/>
                    <a:pt x="13" y="122"/>
                    <a:pt x="13" y="122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84" y="14"/>
                    <a:pt x="184" y="14"/>
                    <a:pt x="184" y="14"/>
                  </a:cubicBezTo>
                  <a:lnTo>
                    <a:pt x="184" y="122"/>
                  </a:lnTo>
                  <a:close/>
                  <a:moveTo>
                    <a:pt x="158" y="68"/>
                  </a:moveTo>
                  <a:cubicBezTo>
                    <a:pt x="130" y="95"/>
                    <a:pt x="130" y="95"/>
                    <a:pt x="130" y="95"/>
                  </a:cubicBezTo>
                  <a:cubicBezTo>
                    <a:pt x="130" y="81"/>
                    <a:pt x="130" y="81"/>
                    <a:pt x="130" y="81"/>
                  </a:cubicBezTo>
                  <a:cubicBezTo>
                    <a:pt x="143" y="68"/>
                    <a:pt x="143" y="68"/>
                    <a:pt x="143" y="68"/>
                  </a:cubicBezTo>
                  <a:cubicBezTo>
                    <a:pt x="130" y="55"/>
                    <a:pt x="130" y="55"/>
                    <a:pt x="130" y="55"/>
                  </a:cubicBezTo>
                  <a:cubicBezTo>
                    <a:pt x="130" y="41"/>
                    <a:pt x="130" y="41"/>
                    <a:pt x="130" y="41"/>
                  </a:cubicBezTo>
                  <a:lnTo>
                    <a:pt x="158" y="68"/>
                  </a:lnTo>
                  <a:close/>
                  <a:moveTo>
                    <a:pt x="67" y="95"/>
                  </a:moveTo>
                  <a:cubicBezTo>
                    <a:pt x="40" y="68"/>
                    <a:pt x="40" y="68"/>
                    <a:pt x="40" y="68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7" y="55"/>
                    <a:pt x="67" y="55"/>
                    <a:pt x="67" y="55"/>
                  </a:cubicBezTo>
                  <a:cubicBezTo>
                    <a:pt x="54" y="68"/>
                    <a:pt x="54" y="68"/>
                    <a:pt x="54" y="68"/>
                  </a:cubicBezTo>
                  <a:cubicBezTo>
                    <a:pt x="67" y="81"/>
                    <a:pt x="67" y="81"/>
                    <a:pt x="67" y="81"/>
                  </a:cubicBezTo>
                  <a:lnTo>
                    <a:pt x="67" y="95"/>
                  </a:lnTo>
                  <a:close/>
                  <a:moveTo>
                    <a:pt x="86" y="107"/>
                  </a:moveTo>
                  <a:cubicBezTo>
                    <a:pt x="78" y="107"/>
                    <a:pt x="78" y="107"/>
                    <a:pt x="78" y="107"/>
                  </a:cubicBezTo>
                  <a:cubicBezTo>
                    <a:pt x="111" y="28"/>
                    <a:pt x="111" y="28"/>
                    <a:pt x="111" y="28"/>
                  </a:cubicBezTo>
                  <a:cubicBezTo>
                    <a:pt x="119" y="28"/>
                    <a:pt x="119" y="28"/>
                    <a:pt x="119" y="28"/>
                  </a:cubicBezTo>
                  <a:lnTo>
                    <a:pt x="86" y="107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/>
              </a:endParaRPr>
            </a:p>
          </p:txBody>
        </p:sp>
        <p:sp>
          <p:nvSpPr>
            <p:cNvPr id="29" name="任意多边形: 形状 28"/>
            <p:cNvSpPr/>
            <p:nvPr/>
          </p:nvSpPr>
          <p:spPr bwMode="auto">
            <a:xfrm>
              <a:off x="8426783" y="4991531"/>
              <a:ext cx="489720" cy="492669"/>
            </a:xfrm>
            <a:custGeom>
              <a:avLst/>
              <a:gdLst>
                <a:gd name="T0" fmla="*/ 98 w 208"/>
                <a:gd name="T1" fmla="*/ 71 h 209"/>
                <a:gd name="T2" fmla="*/ 76 w 208"/>
                <a:gd name="T3" fmla="*/ 52 h 209"/>
                <a:gd name="T4" fmla="*/ 85 w 208"/>
                <a:gd name="T5" fmla="*/ 41 h 209"/>
                <a:gd name="T6" fmla="*/ 98 w 208"/>
                <a:gd name="T7" fmla="*/ 53 h 209"/>
                <a:gd name="T8" fmla="*/ 125 w 208"/>
                <a:gd name="T9" fmla="*/ 29 h 209"/>
                <a:gd name="T10" fmla="*/ 134 w 208"/>
                <a:gd name="T11" fmla="*/ 40 h 209"/>
                <a:gd name="T12" fmla="*/ 98 w 208"/>
                <a:gd name="T13" fmla="*/ 71 h 209"/>
                <a:gd name="T14" fmla="*/ 55 w 208"/>
                <a:gd name="T15" fmla="*/ 49 h 209"/>
                <a:gd name="T16" fmla="*/ 104 w 208"/>
                <a:gd name="T17" fmla="*/ 0 h 209"/>
                <a:gd name="T18" fmla="*/ 153 w 208"/>
                <a:gd name="T19" fmla="*/ 49 h 209"/>
                <a:gd name="T20" fmla="*/ 104 w 208"/>
                <a:gd name="T21" fmla="*/ 98 h 209"/>
                <a:gd name="T22" fmla="*/ 55 w 208"/>
                <a:gd name="T23" fmla="*/ 49 h 209"/>
                <a:gd name="T24" fmla="*/ 67 w 208"/>
                <a:gd name="T25" fmla="*/ 49 h 209"/>
                <a:gd name="T26" fmla="*/ 104 w 208"/>
                <a:gd name="T27" fmla="*/ 86 h 209"/>
                <a:gd name="T28" fmla="*/ 141 w 208"/>
                <a:gd name="T29" fmla="*/ 49 h 209"/>
                <a:gd name="T30" fmla="*/ 104 w 208"/>
                <a:gd name="T31" fmla="*/ 12 h 209"/>
                <a:gd name="T32" fmla="*/ 67 w 208"/>
                <a:gd name="T33" fmla="*/ 49 h 209"/>
                <a:gd name="T34" fmla="*/ 108 w 208"/>
                <a:gd name="T35" fmla="*/ 147 h 209"/>
                <a:gd name="T36" fmla="*/ 108 w 208"/>
                <a:gd name="T37" fmla="*/ 209 h 209"/>
                <a:gd name="T38" fmla="*/ 180 w 208"/>
                <a:gd name="T39" fmla="*/ 174 h 209"/>
                <a:gd name="T40" fmla="*/ 180 w 208"/>
                <a:gd name="T41" fmla="*/ 146 h 209"/>
                <a:gd name="T42" fmla="*/ 134 w 208"/>
                <a:gd name="T43" fmla="*/ 169 h 209"/>
                <a:gd name="T44" fmla="*/ 108 w 208"/>
                <a:gd name="T45" fmla="*/ 147 h 209"/>
                <a:gd name="T46" fmla="*/ 0 w 208"/>
                <a:gd name="T47" fmla="*/ 134 h 209"/>
                <a:gd name="T48" fmla="*/ 74 w 208"/>
                <a:gd name="T49" fmla="*/ 170 h 209"/>
                <a:gd name="T50" fmla="*/ 106 w 208"/>
                <a:gd name="T51" fmla="*/ 139 h 209"/>
                <a:gd name="T52" fmla="*/ 32 w 208"/>
                <a:gd name="T53" fmla="*/ 103 h 209"/>
                <a:gd name="T54" fmla="*/ 0 w 208"/>
                <a:gd name="T55" fmla="*/ 134 h 209"/>
                <a:gd name="T56" fmla="*/ 208 w 208"/>
                <a:gd name="T57" fmla="*/ 126 h 209"/>
                <a:gd name="T58" fmla="*/ 180 w 208"/>
                <a:gd name="T59" fmla="*/ 103 h 209"/>
                <a:gd name="T60" fmla="*/ 106 w 208"/>
                <a:gd name="T61" fmla="*/ 139 h 209"/>
                <a:gd name="T62" fmla="*/ 134 w 208"/>
                <a:gd name="T63" fmla="*/ 162 h 209"/>
                <a:gd name="T64" fmla="*/ 208 w 208"/>
                <a:gd name="T65" fmla="*/ 126 h 209"/>
                <a:gd name="T66" fmla="*/ 32 w 208"/>
                <a:gd name="T67" fmla="*/ 156 h 209"/>
                <a:gd name="T68" fmla="*/ 32 w 208"/>
                <a:gd name="T69" fmla="*/ 174 h 209"/>
                <a:gd name="T70" fmla="*/ 104 w 208"/>
                <a:gd name="T71" fmla="*/ 209 h 209"/>
                <a:gd name="T72" fmla="*/ 104 w 208"/>
                <a:gd name="T73" fmla="*/ 148 h 209"/>
                <a:gd name="T74" fmla="*/ 75 w 208"/>
                <a:gd name="T75" fmla="*/ 176 h 209"/>
                <a:gd name="T76" fmla="*/ 32 w 208"/>
                <a:gd name="T77" fmla="*/ 156 h 209"/>
                <a:gd name="T78" fmla="*/ 68 w 208"/>
                <a:gd name="T79" fmla="*/ 92 h 209"/>
                <a:gd name="T80" fmla="*/ 62 w 208"/>
                <a:gd name="T81" fmla="*/ 86 h 209"/>
                <a:gd name="T82" fmla="*/ 34 w 208"/>
                <a:gd name="T83" fmla="*/ 101 h 209"/>
                <a:gd name="T84" fmla="*/ 43 w 208"/>
                <a:gd name="T85" fmla="*/ 105 h 209"/>
                <a:gd name="T86" fmla="*/ 68 w 208"/>
                <a:gd name="T87" fmla="*/ 92 h 209"/>
                <a:gd name="T88" fmla="*/ 137 w 208"/>
                <a:gd name="T89" fmla="*/ 91 h 209"/>
                <a:gd name="T90" fmla="*/ 165 w 208"/>
                <a:gd name="T91" fmla="*/ 105 h 209"/>
                <a:gd name="T92" fmla="*/ 174 w 208"/>
                <a:gd name="T93" fmla="*/ 101 h 209"/>
                <a:gd name="T94" fmla="*/ 143 w 208"/>
                <a:gd name="T95" fmla="*/ 85 h 209"/>
                <a:gd name="T96" fmla="*/ 137 w 208"/>
                <a:gd name="T97" fmla="*/ 91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08" h="209">
                  <a:moveTo>
                    <a:pt x="98" y="71"/>
                  </a:moveTo>
                  <a:cubicBezTo>
                    <a:pt x="76" y="52"/>
                    <a:pt x="76" y="52"/>
                    <a:pt x="76" y="52"/>
                  </a:cubicBezTo>
                  <a:cubicBezTo>
                    <a:pt x="85" y="41"/>
                    <a:pt x="85" y="41"/>
                    <a:pt x="85" y="41"/>
                  </a:cubicBezTo>
                  <a:cubicBezTo>
                    <a:pt x="98" y="53"/>
                    <a:pt x="98" y="53"/>
                    <a:pt x="98" y="53"/>
                  </a:cubicBezTo>
                  <a:cubicBezTo>
                    <a:pt x="125" y="29"/>
                    <a:pt x="125" y="29"/>
                    <a:pt x="125" y="29"/>
                  </a:cubicBezTo>
                  <a:cubicBezTo>
                    <a:pt x="134" y="40"/>
                    <a:pt x="134" y="40"/>
                    <a:pt x="134" y="40"/>
                  </a:cubicBezTo>
                  <a:lnTo>
                    <a:pt x="98" y="71"/>
                  </a:lnTo>
                  <a:close/>
                  <a:moveTo>
                    <a:pt x="55" y="49"/>
                  </a:moveTo>
                  <a:cubicBezTo>
                    <a:pt x="55" y="22"/>
                    <a:pt x="77" y="0"/>
                    <a:pt x="104" y="0"/>
                  </a:cubicBezTo>
                  <a:cubicBezTo>
                    <a:pt x="131" y="0"/>
                    <a:pt x="153" y="22"/>
                    <a:pt x="153" y="49"/>
                  </a:cubicBezTo>
                  <a:cubicBezTo>
                    <a:pt x="153" y="76"/>
                    <a:pt x="131" y="98"/>
                    <a:pt x="104" y="98"/>
                  </a:cubicBezTo>
                  <a:cubicBezTo>
                    <a:pt x="77" y="98"/>
                    <a:pt x="55" y="76"/>
                    <a:pt x="55" y="49"/>
                  </a:cubicBezTo>
                  <a:close/>
                  <a:moveTo>
                    <a:pt x="67" y="49"/>
                  </a:moveTo>
                  <a:cubicBezTo>
                    <a:pt x="67" y="69"/>
                    <a:pt x="84" y="86"/>
                    <a:pt x="104" y="86"/>
                  </a:cubicBezTo>
                  <a:cubicBezTo>
                    <a:pt x="124" y="86"/>
                    <a:pt x="141" y="69"/>
                    <a:pt x="141" y="49"/>
                  </a:cubicBezTo>
                  <a:cubicBezTo>
                    <a:pt x="141" y="28"/>
                    <a:pt x="124" y="12"/>
                    <a:pt x="104" y="12"/>
                  </a:cubicBezTo>
                  <a:cubicBezTo>
                    <a:pt x="84" y="12"/>
                    <a:pt x="67" y="28"/>
                    <a:pt x="67" y="49"/>
                  </a:cubicBezTo>
                  <a:close/>
                  <a:moveTo>
                    <a:pt x="108" y="147"/>
                  </a:moveTo>
                  <a:cubicBezTo>
                    <a:pt x="108" y="209"/>
                    <a:pt x="108" y="209"/>
                    <a:pt x="108" y="209"/>
                  </a:cubicBezTo>
                  <a:cubicBezTo>
                    <a:pt x="180" y="174"/>
                    <a:pt x="180" y="174"/>
                    <a:pt x="180" y="174"/>
                  </a:cubicBezTo>
                  <a:cubicBezTo>
                    <a:pt x="180" y="146"/>
                    <a:pt x="180" y="146"/>
                    <a:pt x="180" y="146"/>
                  </a:cubicBezTo>
                  <a:cubicBezTo>
                    <a:pt x="134" y="169"/>
                    <a:pt x="134" y="169"/>
                    <a:pt x="134" y="169"/>
                  </a:cubicBezTo>
                  <a:lnTo>
                    <a:pt x="108" y="147"/>
                  </a:lnTo>
                  <a:close/>
                  <a:moveTo>
                    <a:pt x="0" y="134"/>
                  </a:moveTo>
                  <a:cubicBezTo>
                    <a:pt x="74" y="170"/>
                    <a:pt x="74" y="170"/>
                    <a:pt x="74" y="170"/>
                  </a:cubicBezTo>
                  <a:cubicBezTo>
                    <a:pt x="106" y="139"/>
                    <a:pt x="106" y="139"/>
                    <a:pt x="106" y="139"/>
                  </a:cubicBezTo>
                  <a:cubicBezTo>
                    <a:pt x="32" y="103"/>
                    <a:pt x="32" y="103"/>
                    <a:pt x="32" y="103"/>
                  </a:cubicBezTo>
                  <a:lnTo>
                    <a:pt x="0" y="134"/>
                  </a:lnTo>
                  <a:close/>
                  <a:moveTo>
                    <a:pt x="208" y="126"/>
                  </a:moveTo>
                  <a:cubicBezTo>
                    <a:pt x="180" y="103"/>
                    <a:pt x="180" y="103"/>
                    <a:pt x="180" y="103"/>
                  </a:cubicBezTo>
                  <a:cubicBezTo>
                    <a:pt x="106" y="139"/>
                    <a:pt x="106" y="139"/>
                    <a:pt x="106" y="139"/>
                  </a:cubicBezTo>
                  <a:cubicBezTo>
                    <a:pt x="134" y="162"/>
                    <a:pt x="134" y="162"/>
                    <a:pt x="134" y="162"/>
                  </a:cubicBezTo>
                  <a:lnTo>
                    <a:pt x="208" y="126"/>
                  </a:lnTo>
                  <a:close/>
                  <a:moveTo>
                    <a:pt x="32" y="156"/>
                  </a:moveTo>
                  <a:cubicBezTo>
                    <a:pt x="32" y="174"/>
                    <a:pt x="32" y="174"/>
                    <a:pt x="32" y="174"/>
                  </a:cubicBezTo>
                  <a:cubicBezTo>
                    <a:pt x="104" y="209"/>
                    <a:pt x="104" y="209"/>
                    <a:pt x="104" y="209"/>
                  </a:cubicBezTo>
                  <a:cubicBezTo>
                    <a:pt x="104" y="148"/>
                    <a:pt x="104" y="148"/>
                    <a:pt x="104" y="148"/>
                  </a:cubicBezTo>
                  <a:cubicBezTo>
                    <a:pt x="75" y="176"/>
                    <a:pt x="75" y="176"/>
                    <a:pt x="75" y="176"/>
                  </a:cubicBezTo>
                  <a:lnTo>
                    <a:pt x="32" y="156"/>
                  </a:lnTo>
                  <a:close/>
                  <a:moveTo>
                    <a:pt x="68" y="92"/>
                  </a:moveTo>
                  <a:cubicBezTo>
                    <a:pt x="66" y="90"/>
                    <a:pt x="64" y="88"/>
                    <a:pt x="62" y="86"/>
                  </a:cubicBezTo>
                  <a:cubicBezTo>
                    <a:pt x="34" y="101"/>
                    <a:pt x="34" y="101"/>
                    <a:pt x="34" y="101"/>
                  </a:cubicBezTo>
                  <a:cubicBezTo>
                    <a:pt x="43" y="105"/>
                    <a:pt x="43" y="105"/>
                    <a:pt x="43" y="105"/>
                  </a:cubicBezTo>
                  <a:lnTo>
                    <a:pt x="68" y="92"/>
                  </a:lnTo>
                  <a:close/>
                  <a:moveTo>
                    <a:pt x="137" y="91"/>
                  </a:moveTo>
                  <a:cubicBezTo>
                    <a:pt x="165" y="105"/>
                    <a:pt x="165" y="105"/>
                    <a:pt x="165" y="105"/>
                  </a:cubicBezTo>
                  <a:cubicBezTo>
                    <a:pt x="174" y="101"/>
                    <a:pt x="174" y="101"/>
                    <a:pt x="174" y="101"/>
                  </a:cubicBezTo>
                  <a:cubicBezTo>
                    <a:pt x="143" y="85"/>
                    <a:pt x="143" y="85"/>
                    <a:pt x="143" y="85"/>
                  </a:cubicBezTo>
                  <a:cubicBezTo>
                    <a:pt x="142" y="87"/>
                    <a:pt x="140" y="89"/>
                    <a:pt x="137" y="9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/>
              </a:endParaRPr>
            </a:p>
          </p:txBody>
        </p:sp>
      </p:grpSp>
      <p:sp>
        <p:nvSpPr>
          <p:cNvPr id="61" name="išľíďè">
            <a:extLst>
              <a:ext uri="{FF2B5EF4-FFF2-40B4-BE49-F238E27FC236}">
                <a16:creationId xmlns:a16="http://schemas.microsoft.com/office/drawing/2014/main" id="{61223FA9-8761-44DC-A55A-D76BAAC52054}"/>
              </a:ext>
            </a:extLst>
          </p:cNvPr>
          <p:cNvSpPr/>
          <p:nvPr/>
        </p:nvSpPr>
        <p:spPr bwMode="auto">
          <a:xfrm>
            <a:off x="701770" y="4516316"/>
            <a:ext cx="2536640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. 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. 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. 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62" name="iSlíďè">
            <a:extLst>
              <a:ext uri="{FF2B5EF4-FFF2-40B4-BE49-F238E27FC236}">
                <a16:creationId xmlns:a16="http://schemas.microsoft.com/office/drawing/2014/main" id="{E675E917-C4B3-45A5-9F89-314BD6B9DDC0}"/>
              </a:ext>
            </a:extLst>
          </p:cNvPr>
          <p:cNvSpPr txBox="1"/>
          <p:nvPr/>
        </p:nvSpPr>
        <p:spPr bwMode="auto">
          <a:xfrm>
            <a:off x="726370" y="4193580"/>
            <a:ext cx="2195830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标题文本预设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63" name="išľíďè">
            <a:extLst>
              <a:ext uri="{FF2B5EF4-FFF2-40B4-BE49-F238E27FC236}">
                <a16:creationId xmlns:a16="http://schemas.microsoft.com/office/drawing/2014/main" id="{C09BDE8B-BD00-4375-81BC-696A1AF7DE13}"/>
              </a:ext>
            </a:extLst>
          </p:cNvPr>
          <p:cNvSpPr/>
          <p:nvPr/>
        </p:nvSpPr>
        <p:spPr bwMode="auto">
          <a:xfrm>
            <a:off x="401487" y="3273195"/>
            <a:ext cx="2536640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. 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. 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. 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64" name="iSlíďè">
            <a:extLst>
              <a:ext uri="{FF2B5EF4-FFF2-40B4-BE49-F238E27FC236}">
                <a16:creationId xmlns:a16="http://schemas.microsoft.com/office/drawing/2014/main" id="{95B6BC74-3211-4CEE-8018-CF769410A83F}"/>
              </a:ext>
            </a:extLst>
          </p:cNvPr>
          <p:cNvSpPr txBox="1"/>
          <p:nvPr/>
        </p:nvSpPr>
        <p:spPr bwMode="auto">
          <a:xfrm>
            <a:off x="426087" y="2950459"/>
            <a:ext cx="2195830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标题文本预设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65" name="išľíďè">
            <a:extLst>
              <a:ext uri="{FF2B5EF4-FFF2-40B4-BE49-F238E27FC236}">
                <a16:creationId xmlns:a16="http://schemas.microsoft.com/office/drawing/2014/main" id="{1E8D6942-5480-423C-85F9-29FDA1AC6426}"/>
              </a:ext>
            </a:extLst>
          </p:cNvPr>
          <p:cNvSpPr/>
          <p:nvPr/>
        </p:nvSpPr>
        <p:spPr bwMode="auto">
          <a:xfrm>
            <a:off x="842810" y="2047820"/>
            <a:ext cx="2536640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. 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. 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. 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66" name="iSlíďè">
            <a:extLst>
              <a:ext uri="{FF2B5EF4-FFF2-40B4-BE49-F238E27FC236}">
                <a16:creationId xmlns:a16="http://schemas.microsoft.com/office/drawing/2014/main" id="{08CCD772-2FC5-4C13-8AA4-01034BB4AC06}"/>
              </a:ext>
            </a:extLst>
          </p:cNvPr>
          <p:cNvSpPr txBox="1"/>
          <p:nvPr/>
        </p:nvSpPr>
        <p:spPr bwMode="auto">
          <a:xfrm>
            <a:off x="867410" y="1725084"/>
            <a:ext cx="2195830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标题文本预设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67" name="išľíďè">
            <a:extLst>
              <a:ext uri="{FF2B5EF4-FFF2-40B4-BE49-F238E27FC236}">
                <a16:creationId xmlns:a16="http://schemas.microsoft.com/office/drawing/2014/main" id="{337C4BF8-336A-4BB5-A5F7-1DFC8D1C4AE4}"/>
              </a:ext>
            </a:extLst>
          </p:cNvPr>
          <p:cNvSpPr/>
          <p:nvPr/>
        </p:nvSpPr>
        <p:spPr bwMode="auto">
          <a:xfrm>
            <a:off x="8731599" y="2043176"/>
            <a:ext cx="2536640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. 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. 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. 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68" name="iSlíďè">
            <a:extLst>
              <a:ext uri="{FF2B5EF4-FFF2-40B4-BE49-F238E27FC236}">
                <a16:creationId xmlns:a16="http://schemas.microsoft.com/office/drawing/2014/main" id="{01EE5320-433B-4CB3-9249-CE4661220D07}"/>
              </a:ext>
            </a:extLst>
          </p:cNvPr>
          <p:cNvSpPr txBox="1"/>
          <p:nvPr/>
        </p:nvSpPr>
        <p:spPr bwMode="auto">
          <a:xfrm>
            <a:off x="8731599" y="1675677"/>
            <a:ext cx="2195830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标题文本预设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71" name="išľíďè">
            <a:extLst>
              <a:ext uri="{FF2B5EF4-FFF2-40B4-BE49-F238E27FC236}">
                <a16:creationId xmlns:a16="http://schemas.microsoft.com/office/drawing/2014/main" id="{EEDE9FBF-DB12-4E50-BF8E-6C036F34A25D}"/>
              </a:ext>
            </a:extLst>
          </p:cNvPr>
          <p:cNvSpPr/>
          <p:nvPr/>
        </p:nvSpPr>
        <p:spPr bwMode="auto">
          <a:xfrm>
            <a:off x="8928969" y="3381411"/>
            <a:ext cx="2536640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. 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. 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. 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72" name="iSlíďè">
            <a:extLst>
              <a:ext uri="{FF2B5EF4-FFF2-40B4-BE49-F238E27FC236}">
                <a16:creationId xmlns:a16="http://schemas.microsoft.com/office/drawing/2014/main" id="{503A1B19-7B68-4EE6-ABE5-7B8128E64541}"/>
              </a:ext>
            </a:extLst>
          </p:cNvPr>
          <p:cNvSpPr txBox="1"/>
          <p:nvPr/>
        </p:nvSpPr>
        <p:spPr bwMode="auto">
          <a:xfrm>
            <a:off x="8928969" y="3013912"/>
            <a:ext cx="2195830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标题文本预设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73" name="išľíďè">
            <a:extLst>
              <a:ext uri="{FF2B5EF4-FFF2-40B4-BE49-F238E27FC236}">
                <a16:creationId xmlns:a16="http://schemas.microsoft.com/office/drawing/2014/main" id="{FC61AF31-FEED-412A-A833-DB1BDBEA586A}"/>
              </a:ext>
            </a:extLst>
          </p:cNvPr>
          <p:cNvSpPr/>
          <p:nvPr/>
        </p:nvSpPr>
        <p:spPr bwMode="auto">
          <a:xfrm>
            <a:off x="8731599" y="4752534"/>
            <a:ext cx="2536640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. 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. 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. 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74" name="iSlíďè">
            <a:extLst>
              <a:ext uri="{FF2B5EF4-FFF2-40B4-BE49-F238E27FC236}">
                <a16:creationId xmlns:a16="http://schemas.microsoft.com/office/drawing/2014/main" id="{0498AF0A-38C9-466C-BC08-619D4E577DEC}"/>
              </a:ext>
            </a:extLst>
          </p:cNvPr>
          <p:cNvSpPr txBox="1"/>
          <p:nvPr/>
        </p:nvSpPr>
        <p:spPr bwMode="auto">
          <a:xfrm>
            <a:off x="8731599" y="4385035"/>
            <a:ext cx="2195830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标题文本预设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97841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71" grpId="0"/>
      <p:bldP spid="72" grpId="0"/>
      <p:bldP spid="73" grpId="0"/>
      <p:bldP spid="7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447316ED-EA1F-4008-92A3-7FB7424D27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667000" y="-2667000"/>
            <a:ext cx="6858000" cy="12192000"/>
          </a:xfrm>
          <a:prstGeom prst="rect">
            <a:avLst/>
          </a:prstGeom>
        </p:spPr>
      </p:pic>
      <p:sp>
        <p:nvSpPr>
          <p:cNvPr id="6" name="TextBox 12">
            <a:extLst>
              <a:ext uri="{FF2B5EF4-FFF2-40B4-BE49-F238E27FC236}">
                <a16:creationId xmlns:a16="http://schemas.microsoft.com/office/drawing/2014/main" id="{B6F2EE39-2EEA-4245-B9E1-40B194AE444E}"/>
              </a:ext>
            </a:extLst>
          </p:cNvPr>
          <p:cNvSpPr txBox="1"/>
          <p:nvPr/>
        </p:nvSpPr>
        <p:spPr>
          <a:xfrm>
            <a:off x="2221571" y="2239038"/>
            <a:ext cx="40776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400" b="1">
                <a:solidFill>
                  <a:schemeClr val="tx1">
                    <a:lumMod val="95000"/>
                    <a:lumOff val="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rPr>
              <a:t>THANKS~</a:t>
            </a:r>
            <a:endParaRPr lang="zh-CN" altLang="en-US" sz="5400" b="1" dirty="0">
              <a:solidFill>
                <a:schemeClr val="tx1">
                  <a:lumMod val="95000"/>
                  <a:lumOff val="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+mn-ea"/>
              <a:sym typeface="+mn-lt"/>
            </a:endParaRPr>
          </a:p>
        </p:txBody>
      </p:sp>
      <p:sp>
        <p:nvSpPr>
          <p:cNvPr id="7" name="圆角矩形 18">
            <a:extLst>
              <a:ext uri="{FF2B5EF4-FFF2-40B4-BE49-F238E27FC236}">
                <a16:creationId xmlns:a16="http://schemas.microsoft.com/office/drawing/2014/main" id="{420B2923-E2B9-495E-8F32-066632D421EC}"/>
              </a:ext>
            </a:extLst>
          </p:cNvPr>
          <p:cNvSpPr/>
          <p:nvPr/>
        </p:nvSpPr>
        <p:spPr>
          <a:xfrm>
            <a:off x="2821650" y="3310562"/>
            <a:ext cx="3569989" cy="309229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 w="28575">
            <a:solidFill>
              <a:schemeClr val="bg1"/>
            </a:solidFill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20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汇报人：     时间：</a:t>
            </a:r>
            <a:r>
              <a:rPr lang="en-US" altLang="zh-CN" sz="120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20  .  .  </a:t>
            </a:r>
            <a:endParaRPr lang="zh-CN" altLang="en-US" sz="1200" dirty="0">
              <a:solidFill>
                <a:schemeClr val="bg1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8" name="TextBox 19">
            <a:extLst>
              <a:ext uri="{FF2B5EF4-FFF2-40B4-BE49-F238E27FC236}">
                <a16:creationId xmlns:a16="http://schemas.microsoft.com/office/drawing/2014/main" id="{997C7A4F-8061-4AA0-9AB0-65729AD7D086}"/>
              </a:ext>
            </a:extLst>
          </p:cNvPr>
          <p:cNvSpPr txBox="1"/>
          <p:nvPr/>
        </p:nvSpPr>
        <p:spPr>
          <a:xfrm>
            <a:off x="2722680" y="3825429"/>
            <a:ext cx="5726713" cy="1027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spc="296">
                <a:solidFill>
                  <a:schemeClr val="tx1">
                    <a:lumMod val="95000"/>
                    <a:lumOff val="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Open Sans" pitchFamily="34" charset="0"/>
              </a:rPr>
              <a:t>您的内容打在这里，或者通过复制您的文本后，在此框中选择粘贴。您的内容打在这里，或者通过复制您的文本后，在此框中选择粘贴。</a:t>
            </a:r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pic>
        <p:nvPicPr>
          <p:cNvPr id="17" name="图片 16">
            <a:extLst>
              <a:ext uri="{FF2B5EF4-FFF2-40B4-BE49-F238E27FC236}">
                <a16:creationId xmlns:a16="http://schemas.microsoft.com/office/drawing/2014/main" id="{86A2C9BE-2BCF-4CC1-A145-CC1757BA402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186" t="70168"/>
          <a:stretch/>
        </p:blipFill>
        <p:spPr>
          <a:xfrm rot="16200000">
            <a:off x="9036081" y="-104517"/>
            <a:ext cx="3212756" cy="3421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7208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447316ED-EA1F-4008-92A3-7FB7424D27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667000" y="-2667000"/>
            <a:ext cx="6858000" cy="12192000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86A2C9BE-2BCF-4CC1-A145-CC1757BA402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186" t="70168"/>
          <a:stretch/>
        </p:blipFill>
        <p:spPr>
          <a:xfrm rot="16200000">
            <a:off x="9036081" y="-104517"/>
            <a:ext cx="3212756" cy="3421789"/>
          </a:xfrm>
          <a:prstGeom prst="rect">
            <a:avLst/>
          </a:prstGeom>
        </p:spPr>
      </p:pic>
      <p:sp>
        <p:nvSpPr>
          <p:cNvPr id="44" name="椭圆 43">
            <a:extLst>
              <a:ext uri="{FF2B5EF4-FFF2-40B4-BE49-F238E27FC236}">
                <a16:creationId xmlns:a16="http://schemas.microsoft.com/office/drawing/2014/main" id="{43144D5A-9DD9-476B-9FF6-63F6E615FAC6}"/>
              </a:ext>
            </a:extLst>
          </p:cNvPr>
          <p:cNvSpPr/>
          <p:nvPr/>
        </p:nvSpPr>
        <p:spPr>
          <a:xfrm>
            <a:off x="3241964" y="665016"/>
            <a:ext cx="5366327" cy="5366327"/>
          </a:xfrm>
          <a:prstGeom prst="ellipse">
            <a:avLst/>
          </a:prstGeom>
          <a:solidFill>
            <a:schemeClr val="bg1"/>
          </a:solidFill>
          <a:ln w="57150">
            <a:solidFill>
              <a:schemeClr val="tx1">
                <a:lumMod val="85000"/>
                <a:lumOff val="1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文本框 44">
            <a:extLst>
              <a:ext uri="{FF2B5EF4-FFF2-40B4-BE49-F238E27FC236}">
                <a16:creationId xmlns:a16="http://schemas.microsoft.com/office/drawing/2014/main" id="{FCEFCDAC-2CBA-4A85-9A71-AAF2D8BDAEDA}"/>
              </a:ext>
            </a:extLst>
          </p:cNvPr>
          <p:cNvSpPr txBox="1"/>
          <p:nvPr/>
        </p:nvSpPr>
        <p:spPr>
          <a:xfrm>
            <a:off x="4481718" y="2886060"/>
            <a:ext cx="29258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49911">
              <a:defRPr/>
            </a:pPr>
            <a:r>
              <a:rPr kumimoji="1" lang="zh-CN" altLang="en-US" sz="4000" b="1" kern="0">
                <a:solidFill>
                  <a:schemeClr val="tx1">
                    <a:lumMod val="95000"/>
                    <a:lumOff val="5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ea"/>
              </a:rPr>
              <a:t>春节的由来</a:t>
            </a:r>
            <a:endParaRPr kumimoji="1" lang="zh-CN" altLang="en-US" sz="4000" b="1" kern="0" dirty="0">
              <a:solidFill>
                <a:schemeClr val="tx1">
                  <a:lumMod val="95000"/>
                  <a:lumOff val="5000"/>
                </a:schemeClr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  <a:cs typeface="+mn-ea"/>
              <a:sym typeface="+mn-ea"/>
            </a:endParaRPr>
          </a:p>
        </p:txBody>
      </p:sp>
      <p:sp>
        <p:nvSpPr>
          <p:cNvPr id="46" name="矩形 45">
            <a:extLst>
              <a:ext uri="{FF2B5EF4-FFF2-40B4-BE49-F238E27FC236}">
                <a16:creationId xmlns:a16="http://schemas.microsoft.com/office/drawing/2014/main" id="{9025081F-50D7-40FB-9828-3ACBF3D19EA5}"/>
              </a:ext>
            </a:extLst>
          </p:cNvPr>
          <p:cNvSpPr/>
          <p:nvPr/>
        </p:nvSpPr>
        <p:spPr>
          <a:xfrm>
            <a:off x="4453380" y="3608782"/>
            <a:ext cx="2710422" cy="29456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314" spc="788">
                <a:solidFill>
                  <a:schemeClr val="tx1">
                    <a:lumMod val="95000"/>
                    <a:lumOff val="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 PANY PROFILE</a:t>
            </a:r>
            <a:endParaRPr lang="zh-CN" altLang="en-US" sz="1314" spc="788" dirty="0">
              <a:solidFill>
                <a:schemeClr val="tx1">
                  <a:lumMod val="95000"/>
                  <a:lumOff val="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cxnSp>
        <p:nvCxnSpPr>
          <p:cNvPr id="47" name="直接连接符 46">
            <a:extLst>
              <a:ext uri="{FF2B5EF4-FFF2-40B4-BE49-F238E27FC236}">
                <a16:creationId xmlns:a16="http://schemas.microsoft.com/office/drawing/2014/main" id="{12BF5ACF-903C-43ED-8ECF-B6A9A8EAEBAD}"/>
              </a:ext>
            </a:extLst>
          </p:cNvPr>
          <p:cNvCxnSpPr>
            <a:cxnSpLocks/>
          </p:cNvCxnSpPr>
          <p:nvPr/>
        </p:nvCxnSpPr>
        <p:spPr>
          <a:xfrm>
            <a:off x="3817524" y="3985051"/>
            <a:ext cx="3969434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文本框 47">
            <a:extLst>
              <a:ext uri="{FF2B5EF4-FFF2-40B4-BE49-F238E27FC236}">
                <a16:creationId xmlns:a16="http://schemas.microsoft.com/office/drawing/2014/main" id="{6CBD6435-4EF7-41AC-A10F-56BF9F7A2331}"/>
              </a:ext>
            </a:extLst>
          </p:cNvPr>
          <p:cNvSpPr txBox="1"/>
          <p:nvPr/>
        </p:nvSpPr>
        <p:spPr>
          <a:xfrm>
            <a:off x="3869465" y="4156844"/>
            <a:ext cx="4129227" cy="77078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1314" b="1">
                <a:solidFill>
                  <a:schemeClr val="tx1">
                    <a:lumMod val="95000"/>
                    <a:lumOff val="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Calibri Light" panose="020F0302020204030204" pitchFamily="34" charset="0"/>
              </a:rPr>
              <a:t>The user can demonstrate on a projector or  puter, or print the presentation and make it into a film to be used in a wider field</a:t>
            </a:r>
            <a:endParaRPr lang="en-US" altLang="zh-CN" sz="1314" b="1" dirty="0">
              <a:solidFill>
                <a:schemeClr val="tx1">
                  <a:lumMod val="95000"/>
                  <a:lumOff val="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Calibri Light" panose="020F0302020204030204" pitchFamily="34" charset="0"/>
            </a:endParaRPr>
          </a:p>
        </p:txBody>
      </p:sp>
      <p:sp>
        <p:nvSpPr>
          <p:cNvPr id="49" name="矩形 48">
            <a:extLst>
              <a:ext uri="{FF2B5EF4-FFF2-40B4-BE49-F238E27FC236}">
                <a16:creationId xmlns:a16="http://schemas.microsoft.com/office/drawing/2014/main" id="{8657053D-963D-4AC8-952C-55DE7B58725F}"/>
              </a:ext>
            </a:extLst>
          </p:cNvPr>
          <p:cNvSpPr/>
          <p:nvPr/>
        </p:nvSpPr>
        <p:spPr>
          <a:xfrm>
            <a:off x="4024890" y="1777870"/>
            <a:ext cx="47496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7200" b="1">
                <a:solidFill>
                  <a:schemeClr val="tx1">
                    <a:lumMod val="85000"/>
                    <a:lumOff val="1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微软雅黑" panose="020B0503020204020204" pitchFamily="34" charset="-122"/>
              </a:rPr>
              <a:t>PART  01</a:t>
            </a:r>
            <a:endParaRPr lang="zh-CN" altLang="en-US" sz="7200" dirty="0">
              <a:solidFill>
                <a:schemeClr val="tx1">
                  <a:lumMod val="85000"/>
                  <a:lumOff val="1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2515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/>
      <p:bldP spid="48" grpId="0"/>
      <p:bldP spid="4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9" name="组合 78">
            <a:extLst>
              <a:ext uri="{FF2B5EF4-FFF2-40B4-BE49-F238E27FC236}">
                <a16:creationId xmlns:a16="http://schemas.microsoft.com/office/drawing/2014/main" id="{2A2DA5E7-313F-4B52-8BB5-43C1929ED004}"/>
              </a:ext>
            </a:extLst>
          </p:cNvPr>
          <p:cNvGrpSpPr/>
          <p:nvPr/>
        </p:nvGrpSpPr>
        <p:grpSpPr>
          <a:xfrm>
            <a:off x="919639" y="1195236"/>
            <a:ext cx="5449776" cy="4359819"/>
            <a:chOff x="1102414" y="648230"/>
            <a:chExt cx="6773330" cy="5418665"/>
          </a:xfrm>
        </p:grpSpPr>
        <p:sp>
          <p:nvSpPr>
            <p:cNvPr id="80" name="椭圆 79">
              <a:extLst>
                <a:ext uri="{FF2B5EF4-FFF2-40B4-BE49-F238E27FC236}">
                  <a16:creationId xmlns:a16="http://schemas.microsoft.com/office/drawing/2014/main" id="{2CA59462-F9E0-4859-9F85-EAF015395B94}"/>
                </a:ext>
              </a:extLst>
            </p:cNvPr>
            <p:cNvSpPr/>
            <p:nvPr/>
          </p:nvSpPr>
          <p:spPr>
            <a:xfrm>
              <a:off x="1102414" y="2002895"/>
              <a:ext cx="4063997" cy="4064000"/>
            </a:xfrm>
            <a:prstGeom prst="ellipse">
              <a:avLst/>
            </a:prstGeom>
            <a:solidFill>
              <a:schemeClr val="accent2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 dirty="0"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Arial"/>
              </a:endParaRPr>
            </a:p>
          </p:txBody>
        </p:sp>
        <p:sp>
          <p:nvSpPr>
            <p:cNvPr id="81" name="椭圆 80">
              <a:extLst>
                <a:ext uri="{FF2B5EF4-FFF2-40B4-BE49-F238E27FC236}">
                  <a16:creationId xmlns:a16="http://schemas.microsoft.com/office/drawing/2014/main" id="{C7C84D99-37D6-4A7C-B311-7B7D0F5FA8A8}"/>
                </a:ext>
              </a:extLst>
            </p:cNvPr>
            <p:cNvSpPr/>
            <p:nvPr/>
          </p:nvSpPr>
          <p:spPr>
            <a:xfrm>
              <a:off x="1915215" y="2815695"/>
              <a:ext cx="2438398" cy="2438400"/>
            </a:xfrm>
            <a:prstGeom prst="ellipse">
              <a:avLst/>
            </a:prstGeom>
            <a:solidFill>
              <a:schemeClr val="bg1">
                <a:lumMod val="75000"/>
                <a:alpha val="77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 dirty="0"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Arial"/>
              </a:endParaRPr>
            </a:p>
          </p:txBody>
        </p:sp>
        <p:sp>
          <p:nvSpPr>
            <p:cNvPr id="82" name="椭圆 81">
              <a:extLst>
                <a:ext uri="{FF2B5EF4-FFF2-40B4-BE49-F238E27FC236}">
                  <a16:creationId xmlns:a16="http://schemas.microsoft.com/office/drawing/2014/main" id="{45CEB63D-293D-4550-9725-E353A7F08337}"/>
                </a:ext>
              </a:extLst>
            </p:cNvPr>
            <p:cNvSpPr/>
            <p:nvPr/>
          </p:nvSpPr>
          <p:spPr>
            <a:xfrm>
              <a:off x="2728014" y="3628495"/>
              <a:ext cx="812799" cy="812800"/>
            </a:xfrm>
            <a:prstGeom prst="ellipse">
              <a:avLst/>
            </a:prstGeom>
            <a:solidFill>
              <a:schemeClr val="tx1">
                <a:lumMod val="85000"/>
                <a:lumOff val="15000"/>
                <a:alpha val="77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Arial"/>
              </a:endParaRPr>
            </a:p>
          </p:txBody>
        </p:sp>
        <p:sp>
          <p:nvSpPr>
            <p:cNvPr id="83" name="任意多边形 25">
              <a:extLst>
                <a:ext uri="{FF2B5EF4-FFF2-40B4-BE49-F238E27FC236}">
                  <a16:creationId xmlns:a16="http://schemas.microsoft.com/office/drawing/2014/main" id="{14CEDF87-A412-4135-9D25-B36899F71222}"/>
                </a:ext>
              </a:extLst>
            </p:cNvPr>
            <p:cNvSpPr/>
            <p:nvPr/>
          </p:nvSpPr>
          <p:spPr>
            <a:xfrm>
              <a:off x="5843745" y="648230"/>
              <a:ext cx="2031999" cy="1185333"/>
            </a:xfrm>
            <a:custGeom>
              <a:avLst/>
              <a:gdLst>
                <a:gd name="connsiteX0" fmla="*/ 0 w 2032000"/>
                <a:gd name="connsiteY0" fmla="*/ 0 h 1185333"/>
                <a:gd name="connsiteX1" fmla="*/ 2032000 w 2032000"/>
                <a:gd name="connsiteY1" fmla="*/ 0 h 1185333"/>
                <a:gd name="connsiteX2" fmla="*/ 2032000 w 2032000"/>
                <a:gd name="connsiteY2" fmla="*/ 1185333 h 1185333"/>
                <a:gd name="connsiteX3" fmla="*/ 0 w 2032000"/>
                <a:gd name="connsiteY3" fmla="*/ 1185333 h 1185333"/>
                <a:gd name="connsiteX4" fmla="*/ 0 w 2032000"/>
                <a:gd name="connsiteY4" fmla="*/ 0 h 1185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32000" h="1185333">
                  <a:moveTo>
                    <a:pt x="0" y="0"/>
                  </a:moveTo>
                  <a:lnTo>
                    <a:pt x="2032000" y="0"/>
                  </a:lnTo>
                  <a:lnTo>
                    <a:pt x="2032000" y="1185333"/>
                  </a:lnTo>
                  <a:lnTo>
                    <a:pt x="0" y="1185333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76936" tIns="67310" rIns="67310" bIns="67310" numCol="1" spcCol="1270" anchor="ctr" anchorCtr="0">
              <a:noAutofit/>
            </a:bodyPr>
            <a:lstStyle/>
            <a:p>
              <a:pPr lvl="0" algn="l" defTabSz="2355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5300" kern="1200"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Arial"/>
              </a:endParaRPr>
            </a:p>
          </p:txBody>
        </p:sp>
        <p:sp>
          <p:nvSpPr>
            <p:cNvPr id="84" name="直接连接符 83">
              <a:extLst>
                <a:ext uri="{FF2B5EF4-FFF2-40B4-BE49-F238E27FC236}">
                  <a16:creationId xmlns:a16="http://schemas.microsoft.com/office/drawing/2014/main" id="{CA75BEEA-6667-480D-801C-8F2C6E8D259F}"/>
                </a:ext>
              </a:extLst>
            </p:cNvPr>
            <p:cNvSpPr/>
            <p:nvPr/>
          </p:nvSpPr>
          <p:spPr>
            <a:xfrm>
              <a:off x="5335745" y="1240896"/>
              <a:ext cx="508000" cy="0"/>
            </a:xfrm>
            <a:prstGeom prst="line">
              <a:avLst/>
            </a:prstGeom>
            <a:ln w="28575">
              <a:solidFill>
                <a:schemeClr val="accent2"/>
              </a:solidFill>
            </a:ln>
          </p:spPr>
          <p:style>
            <a:lnRef idx="2">
              <a:schemeClr val="accent1">
                <a:tint val="5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zh-CN" altLang="en-US"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Arial"/>
              </a:endParaRPr>
            </a:p>
          </p:txBody>
        </p:sp>
        <p:sp>
          <p:nvSpPr>
            <p:cNvPr id="85" name="直接连接符 84">
              <a:extLst>
                <a:ext uri="{FF2B5EF4-FFF2-40B4-BE49-F238E27FC236}">
                  <a16:creationId xmlns:a16="http://schemas.microsoft.com/office/drawing/2014/main" id="{63593D35-1850-4365-B992-9A1E3EC359E1}"/>
                </a:ext>
              </a:extLst>
            </p:cNvPr>
            <p:cNvSpPr/>
            <p:nvPr/>
          </p:nvSpPr>
          <p:spPr>
            <a:xfrm rot="5400000">
              <a:off x="2837402" y="1538584"/>
              <a:ext cx="2793321" cy="2199300"/>
            </a:xfrm>
            <a:prstGeom prst="line">
              <a:avLst/>
            </a:prstGeom>
            <a:ln w="28575">
              <a:solidFill>
                <a:schemeClr val="accent2"/>
              </a:solidFill>
            </a:ln>
          </p:spPr>
          <p:style>
            <a:lnRef idx="2">
              <a:schemeClr val="accent1">
                <a:tint val="5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zh-CN" altLang="en-US" dirty="0"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Arial"/>
              </a:endParaRPr>
            </a:p>
          </p:txBody>
        </p:sp>
        <p:sp>
          <p:nvSpPr>
            <p:cNvPr id="86" name="任意多边形 28">
              <a:extLst>
                <a:ext uri="{FF2B5EF4-FFF2-40B4-BE49-F238E27FC236}">
                  <a16:creationId xmlns:a16="http://schemas.microsoft.com/office/drawing/2014/main" id="{854B0A2B-7F24-4C24-8DD1-0D112EDA8D01}"/>
                </a:ext>
              </a:extLst>
            </p:cNvPr>
            <p:cNvSpPr/>
            <p:nvPr/>
          </p:nvSpPr>
          <p:spPr>
            <a:xfrm>
              <a:off x="5843744" y="1833562"/>
              <a:ext cx="2031999" cy="1185333"/>
            </a:xfrm>
            <a:custGeom>
              <a:avLst/>
              <a:gdLst>
                <a:gd name="connsiteX0" fmla="*/ 0 w 2032000"/>
                <a:gd name="connsiteY0" fmla="*/ 0 h 1185333"/>
                <a:gd name="connsiteX1" fmla="*/ 2032000 w 2032000"/>
                <a:gd name="connsiteY1" fmla="*/ 0 h 1185333"/>
                <a:gd name="connsiteX2" fmla="*/ 2032000 w 2032000"/>
                <a:gd name="connsiteY2" fmla="*/ 1185333 h 1185333"/>
                <a:gd name="connsiteX3" fmla="*/ 0 w 2032000"/>
                <a:gd name="connsiteY3" fmla="*/ 1185333 h 1185333"/>
                <a:gd name="connsiteX4" fmla="*/ 0 w 2032000"/>
                <a:gd name="connsiteY4" fmla="*/ 0 h 1185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32000" h="1185333">
                  <a:moveTo>
                    <a:pt x="0" y="0"/>
                  </a:moveTo>
                  <a:lnTo>
                    <a:pt x="2032000" y="0"/>
                  </a:lnTo>
                  <a:lnTo>
                    <a:pt x="2032000" y="1185333"/>
                  </a:lnTo>
                  <a:lnTo>
                    <a:pt x="0" y="1185333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76936" tIns="67310" rIns="67310" bIns="67310" numCol="1" spcCol="1270" anchor="ctr" anchorCtr="0">
              <a:noAutofit/>
            </a:bodyPr>
            <a:lstStyle/>
            <a:p>
              <a:pPr lvl="0" algn="l" defTabSz="2355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5300" kern="1200"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Arial"/>
              </a:endParaRPr>
            </a:p>
          </p:txBody>
        </p:sp>
        <p:sp>
          <p:nvSpPr>
            <p:cNvPr id="87" name="直接连接符 86">
              <a:extLst>
                <a:ext uri="{FF2B5EF4-FFF2-40B4-BE49-F238E27FC236}">
                  <a16:creationId xmlns:a16="http://schemas.microsoft.com/office/drawing/2014/main" id="{173A2C08-7F4B-4D8F-B9BD-DF36BFADF7C4}"/>
                </a:ext>
              </a:extLst>
            </p:cNvPr>
            <p:cNvSpPr/>
            <p:nvPr/>
          </p:nvSpPr>
          <p:spPr>
            <a:xfrm>
              <a:off x="5335744" y="2426230"/>
              <a:ext cx="507999" cy="0"/>
            </a:xfrm>
            <a:prstGeom prst="line">
              <a:avLst/>
            </a:prstGeom>
            <a:ln w="28575">
              <a:solidFill>
                <a:srgbClr val="9D967F"/>
              </a:solidFill>
            </a:ln>
          </p:spPr>
          <p:style>
            <a:lnRef idx="2">
              <a:schemeClr val="accent1">
                <a:tint val="5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zh-CN" altLang="en-US"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Arial"/>
              </a:endParaRPr>
            </a:p>
          </p:txBody>
        </p:sp>
        <p:sp>
          <p:nvSpPr>
            <p:cNvPr id="88" name="直接连接符 87">
              <a:extLst>
                <a:ext uri="{FF2B5EF4-FFF2-40B4-BE49-F238E27FC236}">
                  <a16:creationId xmlns:a16="http://schemas.microsoft.com/office/drawing/2014/main" id="{0BBE3B1E-4664-4AF3-A2B6-FBBB51A2E0CA}"/>
                </a:ext>
              </a:extLst>
            </p:cNvPr>
            <p:cNvSpPr/>
            <p:nvPr/>
          </p:nvSpPr>
          <p:spPr>
            <a:xfrm rot="5400000">
              <a:off x="3436977" y="2705426"/>
              <a:ext cx="2176678" cy="1616793"/>
            </a:xfrm>
            <a:prstGeom prst="line">
              <a:avLst/>
            </a:prstGeom>
            <a:ln w="28575">
              <a:solidFill>
                <a:srgbClr val="9D967F"/>
              </a:solidFill>
            </a:ln>
          </p:spPr>
          <p:style>
            <a:lnRef idx="2">
              <a:schemeClr val="accent1">
                <a:tint val="5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zh-CN" altLang="en-US"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Arial"/>
              </a:endParaRPr>
            </a:p>
          </p:txBody>
        </p:sp>
        <p:sp>
          <p:nvSpPr>
            <p:cNvPr id="89" name="任意多边形 31">
              <a:extLst>
                <a:ext uri="{FF2B5EF4-FFF2-40B4-BE49-F238E27FC236}">
                  <a16:creationId xmlns:a16="http://schemas.microsoft.com/office/drawing/2014/main" id="{9F45B465-0CB9-45CC-BB2C-E5826695B5AA}"/>
                </a:ext>
              </a:extLst>
            </p:cNvPr>
            <p:cNvSpPr/>
            <p:nvPr/>
          </p:nvSpPr>
          <p:spPr>
            <a:xfrm>
              <a:off x="5843744" y="3018896"/>
              <a:ext cx="2031999" cy="1185333"/>
            </a:xfrm>
            <a:custGeom>
              <a:avLst/>
              <a:gdLst>
                <a:gd name="connsiteX0" fmla="*/ 0 w 2032000"/>
                <a:gd name="connsiteY0" fmla="*/ 0 h 1185333"/>
                <a:gd name="connsiteX1" fmla="*/ 2032000 w 2032000"/>
                <a:gd name="connsiteY1" fmla="*/ 0 h 1185333"/>
                <a:gd name="connsiteX2" fmla="*/ 2032000 w 2032000"/>
                <a:gd name="connsiteY2" fmla="*/ 1185333 h 1185333"/>
                <a:gd name="connsiteX3" fmla="*/ 0 w 2032000"/>
                <a:gd name="connsiteY3" fmla="*/ 1185333 h 1185333"/>
                <a:gd name="connsiteX4" fmla="*/ 0 w 2032000"/>
                <a:gd name="connsiteY4" fmla="*/ 0 h 1185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32000" h="1185333">
                  <a:moveTo>
                    <a:pt x="0" y="0"/>
                  </a:moveTo>
                  <a:lnTo>
                    <a:pt x="2032000" y="0"/>
                  </a:lnTo>
                  <a:lnTo>
                    <a:pt x="2032000" y="1185333"/>
                  </a:lnTo>
                  <a:lnTo>
                    <a:pt x="0" y="1185333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76936" tIns="67310" rIns="67310" bIns="67310" numCol="1" spcCol="1270" anchor="ctr" anchorCtr="0">
              <a:noAutofit/>
            </a:bodyPr>
            <a:lstStyle/>
            <a:p>
              <a:pPr lvl="0" algn="l" defTabSz="2355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5300" kern="1200"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Arial"/>
              </a:endParaRPr>
            </a:p>
          </p:txBody>
        </p:sp>
        <p:sp>
          <p:nvSpPr>
            <p:cNvPr id="90" name="直接连接符 89">
              <a:extLst>
                <a:ext uri="{FF2B5EF4-FFF2-40B4-BE49-F238E27FC236}">
                  <a16:creationId xmlns:a16="http://schemas.microsoft.com/office/drawing/2014/main" id="{2BB44274-D90A-4309-BA25-F7C03CF9F620}"/>
                </a:ext>
              </a:extLst>
            </p:cNvPr>
            <p:cNvSpPr/>
            <p:nvPr/>
          </p:nvSpPr>
          <p:spPr>
            <a:xfrm>
              <a:off x="5335746" y="3611562"/>
              <a:ext cx="508000" cy="0"/>
            </a:xfrm>
            <a:prstGeom prst="line">
              <a:avLst/>
            </a:prstGeom>
            <a:ln w="285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tint val="5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zh-CN" altLang="en-US"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Arial"/>
              </a:endParaRPr>
            </a:p>
          </p:txBody>
        </p:sp>
        <p:sp>
          <p:nvSpPr>
            <p:cNvPr id="91" name="直接连接符 90">
              <a:extLst>
                <a:ext uri="{FF2B5EF4-FFF2-40B4-BE49-F238E27FC236}">
                  <a16:creationId xmlns:a16="http://schemas.microsoft.com/office/drawing/2014/main" id="{EC6F8B10-0AC4-4421-8C1D-97CB7E6712FA}"/>
                </a:ext>
              </a:extLst>
            </p:cNvPr>
            <p:cNvSpPr/>
            <p:nvPr/>
          </p:nvSpPr>
          <p:spPr>
            <a:xfrm rot="5400000">
              <a:off x="4037299" y="3871320"/>
              <a:ext cx="1555157" cy="1034288"/>
            </a:xfrm>
            <a:prstGeom prst="line">
              <a:avLst/>
            </a:prstGeom>
            <a:ln w="285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tint val="5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zh-CN" altLang="en-US" dirty="0"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Arial"/>
              </a:endParaRPr>
            </a:p>
          </p:txBody>
        </p:sp>
      </p:grpSp>
      <p:grpSp>
        <p:nvGrpSpPr>
          <p:cNvPr id="92" name="组合 91">
            <a:extLst>
              <a:ext uri="{FF2B5EF4-FFF2-40B4-BE49-F238E27FC236}">
                <a16:creationId xmlns:a16="http://schemas.microsoft.com/office/drawing/2014/main" id="{0017F1B0-2E94-411C-A41B-70886669466E}"/>
              </a:ext>
            </a:extLst>
          </p:cNvPr>
          <p:cNvGrpSpPr/>
          <p:nvPr/>
        </p:nvGrpSpPr>
        <p:grpSpPr>
          <a:xfrm>
            <a:off x="5740920" y="4508319"/>
            <a:ext cx="746895" cy="1210340"/>
            <a:chOff x="5695950" y="5077945"/>
            <a:chExt cx="746895" cy="1210340"/>
          </a:xfrm>
        </p:grpSpPr>
        <p:sp>
          <p:nvSpPr>
            <p:cNvPr id="93" name="矩形 92">
              <a:extLst>
                <a:ext uri="{FF2B5EF4-FFF2-40B4-BE49-F238E27FC236}">
                  <a16:creationId xmlns:a16="http://schemas.microsoft.com/office/drawing/2014/main" id="{E74585C7-4880-40F2-8C58-863534AE08C5}"/>
                </a:ext>
              </a:extLst>
            </p:cNvPr>
            <p:cNvSpPr/>
            <p:nvPr/>
          </p:nvSpPr>
          <p:spPr>
            <a:xfrm>
              <a:off x="5695950" y="5961077"/>
              <a:ext cx="704850" cy="327208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Arial"/>
              </a:endParaRPr>
            </a:p>
          </p:txBody>
        </p:sp>
        <p:sp>
          <p:nvSpPr>
            <p:cNvPr id="94" name="KSO_Shape">
              <a:extLst>
                <a:ext uri="{FF2B5EF4-FFF2-40B4-BE49-F238E27FC236}">
                  <a16:creationId xmlns:a16="http://schemas.microsoft.com/office/drawing/2014/main" id="{19BDB344-ABC0-4B90-94C8-DCECAF33367A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0550" y="5077945"/>
              <a:ext cx="662295" cy="713918"/>
            </a:xfrm>
            <a:custGeom>
              <a:avLst/>
              <a:gdLst>
                <a:gd name="T0" fmla="*/ 1234903 w 2578"/>
                <a:gd name="T1" fmla="*/ 1800397 h 2775"/>
                <a:gd name="T2" fmla="*/ 1186284 w 2578"/>
                <a:gd name="T3" fmla="*/ 928421 h 2775"/>
                <a:gd name="T4" fmla="*/ 1119515 w 2578"/>
                <a:gd name="T5" fmla="*/ 829156 h 2775"/>
                <a:gd name="T6" fmla="*/ 1329546 w 2578"/>
                <a:gd name="T7" fmla="*/ 753896 h 2775"/>
                <a:gd name="T8" fmla="*/ 1265370 w 2578"/>
                <a:gd name="T9" fmla="*/ 829156 h 2775"/>
                <a:gd name="T10" fmla="*/ 1498089 w 2578"/>
                <a:gd name="T11" fmla="*/ 1015359 h 2775"/>
                <a:gd name="T12" fmla="*/ 1669225 w 2578"/>
                <a:gd name="T13" fmla="*/ 1012764 h 2775"/>
                <a:gd name="T14" fmla="*/ 1671170 w 2578"/>
                <a:gd name="T15" fmla="*/ 1363111 h 2775"/>
                <a:gd name="T16" fmla="*/ 877721 w 2578"/>
                <a:gd name="T17" fmla="*/ 1363111 h 2775"/>
                <a:gd name="T18" fmla="*/ 1592084 w 2578"/>
                <a:gd name="T19" fmla="*/ 1363111 h 2775"/>
                <a:gd name="T20" fmla="*/ 1265370 w 2578"/>
                <a:gd name="T21" fmla="*/ 1431883 h 2775"/>
                <a:gd name="T22" fmla="*/ 1195360 w 2578"/>
                <a:gd name="T23" fmla="*/ 1479245 h 2775"/>
                <a:gd name="T24" fmla="*/ 1155817 w 2578"/>
                <a:gd name="T25" fmla="*/ 1363111 h 2775"/>
                <a:gd name="T26" fmla="*/ 1197953 w 2578"/>
                <a:gd name="T27" fmla="*/ 1118517 h 2775"/>
                <a:gd name="T28" fmla="*/ 1265370 w 2578"/>
                <a:gd name="T29" fmla="*/ 1294988 h 2775"/>
                <a:gd name="T30" fmla="*/ 1265370 w 2578"/>
                <a:gd name="T31" fmla="*/ 1431883 h 2775"/>
                <a:gd name="T32" fmla="*/ 726032 w 2578"/>
                <a:gd name="T33" fmla="*/ 1115922 h 2775"/>
                <a:gd name="T34" fmla="*/ 269669 w 2578"/>
                <a:gd name="T35" fmla="*/ 1223621 h 2775"/>
                <a:gd name="T36" fmla="*/ 269669 w 2578"/>
                <a:gd name="T37" fmla="*/ 1115922 h 2775"/>
                <a:gd name="T38" fmla="*/ 269669 w 2578"/>
                <a:gd name="T39" fmla="*/ 1043906 h 2775"/>
                <a:gd name="T40" fmla="*/ 269669 w 2578"/>
                <a:gd name="T41" fmla="*/ 935558 h 2775"/>
                <a:gd name="T42" fmla="*/ 768168 w 2578"/>
                <a:gd name="T43" fmla="*/ 1043906 h 2775"/>
                <a:gd name="T44" fmla="*/ 215865 w 2578"/>
                <a:gd name="T45" fmla="*/ 629977 h 2775"/>
                <a:gd name="T46" fmla="*/ 989219 w 2578"/>
                <a:gd name="T47" fmla="*/ 576127 h 2775"/>
                <a:gd name="T48" fmla="*/ 989219 w 2578"/>
                <a:gd name="T49" fmla="*/ 683826 h 2775"/>
                <a:gd name="T50" fmla="*/ 269669 w 2578"/>
                <a:gd name="T51" fmla="*/ 864191 h 2775"/>
                <a:gd name="T52" fmla="*/ 269669 w 2578"/>
                <a:gd name="T53" fmla="*/ 755842 h 2775"/>
                <a:gd name="T54" fmla="*/ 1007369 w 2578"/>
                <a:gd name="T55" fmla="*/ 759086 h 2775"/>
                <a:gd name="T56" fmla="*/ 978847 w 2578"/>
                <a:gd name="T57" fmla="*/ 864191 h 2775"/>
                <a:gd name="T58" fmla="*/ 1151279 w 2578"/>
                <a:gd name="T59" fmla="*/ 467779 h 2775"/>
                <a:gd name="T60" fmla="*/ 969123 w 2578"/>
                <a:gd name="T61" fmla="*/ 288064 h 2775"/>
                <a:gd name="T62" fmla="*/ 845309 w 2578"/>
                <a:gd name="T63" fmla="*/ 432095 h 2775"/>
                <a:gd name="T64" fmla="*/ 287820 w 2578"/>
                <a:gd name="T65" fmla="*/ 305581 h 2775"/>
                <a:gd name="T66" fmla="*/ 287820 w 2578"/>
                <a:gd name="T67" fmla="*/ 288064 h 2775"/>
                <a:gd name="T68" fmla="*/ 107608 w 2578"/>
                <a:gd name="T69" fmla="*/ 1511685 h 2775"/>
                <a:gd name="T70" fmla="*/ 790856 w 2578"/>
                <a:gd name="T71" fmla="*/ 1692049 h 2775"/>
                <a:gd name="T72" fmla="*/ 215865 w 2578"/>
                <a:gd name="T73" fmla="*/ 1799748 h 2775"/>
                <a:gd name="T74" fmla="*/ 0 w 2578"/>
                <a:gd name="T75" fmla="*/ 395763 h 2775"/>
                <a:gd name="T76" fmla="*/ 325418 w 2578"/>
                <a:gd name="T77" fmla="*/ 216048 h 2775"/>
                <a:gd name="T78" fmla="*/ 429137 w 2578"/>
                <a:gd name="T79" fmla="*/ 179715 h 2775"/>
                <a:gd name="T80" fmla="*/ 825213 w 2578"/>
                <a:gd name="T81" fmla="*/ 179715 h 2775"/>
                <a:gd name="T82" fmla="*/ 933470 w 2578"/>
                <a:gd name="T83" fmla="*/ 216048 h 2775"/>
                <a:gd name="T84" fmla="*/ 1258888 w 2578"/>
                <a:gd name="T85" fmla="*/ 395763 h 2775"/>
                <a:gd name="T86" fmla="*/ 1151279 w 2578"/>
                <a:gd name="T87" fmla="*/ 719510 h 2775"/>
                <a:gd name="T88" fmla="*/ 627499 w 2578"/>
                <a:gd name="T89" fmla="*/ 97968 h 2775"/>
                <a:gd name="T90" fmla="*/ 627499 w 2578"/>
                <a:gd name="T91" fmla="*/ 302337 h 2775"/>
                <a:gd name="T92" fmla="*/ 627499 w 2578"/>
                <a:gd name="T93" fmla="*/ 97968 h 2775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2578" h="2775">
                  <a:moveTo>
                    <a:pt x="2578" y="2101"/>
                  </a:moveTo>
                  <a:cubicBezTo>
                    <a:pt x="2578" y="2473"/>
                    <a:pt x="2277" y="2775"/>
                    <a:pt x="1905" y="2775"/>
                  </a:cubicBezTo>
                  <a:cubicBezTo>
                    <a:pt x="1533" y="2775"/>
                    <a:pt x="1232" y="2473"/>
                    <a:pt x="1232" y="2101"/>
                  </a:cubicBezTo>
                  <a:cubicBezTo>
                    <a:pt x="1232" y="1750"/>
                    <a:pt x="1487" y="1462"/>
                    <a:pt x="1830" y="1431"/>
                  </a:cubicBezTo>
                  <a:cubicBezTo>
                    <a:pt x="1830" y="1278"/>
                    <a:pt x="1830" y="1278"/>
                    <a:pt x="1830" y="1278"/>
                  </a:cubicBezTo>
                  <a:cubicBezTo>
                    <a:pt x="1727" y="1278"/>
                    <a:pt x="1727" y="1278"/>
                    <a:pt x="1727" y="1278"/>
                  </a:cubicBezTo>
                  <a:cubicBezTo>
                    <a:pt x="1727" y="1162"/>
                    <a:pt x="1727" y="1162"/>
                    <a:pt x="1727" y="1162"/>
                  </a:cubicBezTo>
                  <a:cubicBezTo>
                    <a:pt x="2051" y="1162"/>
                    <a:pt x="2051" y="1162"/>
                    <a:pt x="2051" y="1162"/>
                  </a:cubicBezTo>
                  <a:cubicBezTo>
                    <a:pt x="2051" y="1278"/>
                    <a:pt x="2051" y="1278"/>
                    <a:pt x="2051" y="1278"/>
                  </a:cubicBezTo>
                  <a:cubicBezTo>
                    <a:pt x="1952" y="1278"/>
                    <a:pt x="1952" y="1278"/>
                    <a:pt x="1952" y="1278"/>
                  </a:cubicBezTo>
                  <a:cubicBezTo>
                    <a:pt x="1952" y="1431"/>
                    <a:pt x="1952" y="1431"/>
                    <a:pt x="1952" y="1431"/>
                  </a:cubicBezTo>
                  <a:cubicBezTo>
                    <a:pt x="2081" y="1443"/>
                    <a:pt x="2214" y="1491"/>
                    <a:pt x="2311" y="1565"/>
                  </a:cubicBezTo>
                  <a:cubicBezTo>
                    <a:pt x="2445" y="1431"/>
                    <a:pt x="2445" y="1431"/>
                    <a:pt x="2445" y="1431"/>
                  </a:cubicBezTo>
                  <a:cubicBezTo>
                    <a:pt x="2575" y="1561"/>
                    <a:pt x="2575" y="1561"/>
                    <a:pt x="2575" y="1561"/>
                  </a:cubicBezTo>
                  <a:cubicBezTo>
                    <a:pt x="2441" y="1695"/>
                    <a:pt x="2441" y="1695"/>
                    <a:pt x="2441" y="1695"/>
                  </a:cubicBezTo>
                  <a:cubicBezTo>
                    <a:pt x="2527" y="1808"/>
                    <a:pt x="2578" y="1949"/>
                    <a:pt x="2578" y="2101"/>
                  </a:cubicBezTo>
                  <a:close/>
                  <a:moveTo>
                    <a:pt x="1905" y="1550"/>
                  </a:moveTo>
                  <a:cubicBezTo>
                    <a:pt x="1601" y="1550"/>
                    <a:pt x="1354" y="1798"/>
                    <a:pt x="1354" y="2101"/>
                  </a:cubicBezTo>
                  <a:cubicBezTo>
                    <a:pt x="1354" y="2405"/>
                    <a:pt x="1601" y="2652"/>
                    <a:pt x="1905" y="2652"/>
                  </a:cubicBezTo>
                  <a:cubicBezTo>
                    <a:pt x="2209" y="2652"/>
                    <a:pt x="2456" y="2405"/>
                    <a:pt x="2456" y="2101"/>
                  </a:cubicBezTo>
                  <a:cubicBezTo>
                    <a:pt x="2456" y="1798"/>
                    <a:pt x="2209" y="1550"/>
                    <a:pt x="1905" y="1550"/>
                  </a:cubicBezTo>
                  <a:close/>
                  <a:moveTo>
                    <a:pt x="1952" y="2207"/>
                  </a:moveTo>
                  <a:cubicBezTo>
                    <a:pt x="1952" y="2280"/>
                    <a:pt x="1952" y="2280"/>
                    <a:pt x="1952" y="2280"/>
                  </a:cubicBezTo>
                  <a:cubicBezTo>
                    <a:pt x="1844" y="2280"/>
                    <a:pt x="1844" y="2280"/>
                    <a:pt x="1844" y="2280"/>
                  </a:cubicBezTo>
                  <a:cubicBezTo>
                    <a:pt x="1844" y="2207"/>
                    <a:pt x="1844" y="2207"/>
                    <a:pt x="1844" y="2207"/>
                  </a:cubicBezTo>
                  <a:cubicBezTo>
                    <a:pt x="1807" y="2186"/>
                    <a:pt x="1783" y="2147"/>
                    <a:pt x="1783" y="2101"/>
                  </a:cubicBezTo>
                  <a:cubicBezTo>
                    <a:pt x="1783" y="2056"/>
                    <a:pt x="1812" y="2017"/>
                    <a:pt x="1848" y="1996"/>
                  </a:cubicBezTo>
                  <a:cubicBezTo>
                    <a:pt x="1848" y="1724"/>
                    <a:pt x="1848" y="1724"/>
                    <a:pt x="1848" y="1724"/>
                  </a:cubicBezTo>
                  <a:cubicBezTo>
                    <a:pt x="1952" y="1724"/>
                    <a:pt x="1952" y="1724"/>
                    <a:pt x="1952" y="1724"/>
                  </a:cubicBezTo>
                  <a:cubicBezTo>
                    <a:pt x="1952" y="1996"/>
                    <a:pt x="1952" y="1996"/>
                    <a:pt x="1952" y="1996"/>
                  </a:cubicBezTo>
                  <a:cubicBezTo>
                    <a:pt x="1989" y="2017"/>
                    <a:pt x="2027" y="2056"/>
                    <a:pt x="2027" y="2101"/>
                  </a:cubicBezTo>
                  <a:cubicBezTo>
                    <a:pt x="2027" y="2147"/>
                    <a:pt x="1989" y="2186"/>
                    <a:pt x="1952" y="2207"/>
                  </a:cubicBezTo>
                  <a:close/>
                  <a:moveTo>
                    <a:pt x="416" y="1720"/>
                  </a:moveTo>
                  <a:cubicBezTo>
                    <a:pt x="1120" y="1720"/>
                    <a:pt x="1120" y="1720"/>
                    <a:pt x="1120" y="1720"/>
                  </a:cubicBezTo>
                  <a:cubicBezTo>
                    <a:pt x="1094" y="1773"/>
                    <a:pt x="1074" y="1828"/>
                    <a:pt x="1060" y="1886"/>
                  </a:cubicBezTo>
                  <a:cubicBezTo>
                    <a:pt x="416" y="1886"/>
                    <a:pt x="416" y="1886"/>
                    <a:pt x="416" y="1886"/>
                  </a:cubicBezTo>
                  <a:cubicBezTo>
                    <a:pt x="370" y="1886"/>
                    <a:pt x="333" y="1849"/>
                    <a:pt x="333" y="1803"/>
                  </a:cubicBezTo>
                  <a:cubicBezTo>
                    <a:pt x="333" y="1757"/>
                    <a:pt x="370" y="1720"/>
                    <a:pt x="416" y="1720"/>
                  </a:cubicBezTo>
                  <a:close/>
                  <a:moveTo>
                    <a:pt x="1185" y="1609"/>
                  </a:moveTo>
                  <a:cubicBezTo>
                    <a:pt x="416" y="1609"/>
                    <a:pt x="416" y="1609"/>
                    <a:pt x="416" y="1609"/>
                  </a:cubicBezTo>
                  <a:cubicBezTo>
                    <a:pt x="370" y="1609"/>
                    <a:pt x="333" y="1572"/>
                    <a:pt x="333" y="1526"/>
                  </a:cubicBezTo>
                  <a:cubicBezTo>
                    <a:pt x="333" y="1480"/>
                    <a:pt x="370" y="1442"/>
                    <a:pt x="416" y="1442"/>
                  </a:cubicBezTo>
                  <a:cubicBezTo>
                    <a:pt x="1338" y="1442"/>
                    <a:pt x="1338" y="1442"/>
                    <a:pt x="1338" y="1442"/>
                  </a:cubicBezTo>
                  <a:cubicBezTo>
                    <a:pt x="1279" y="1491"/>
                    <a:pt x="1228" y="1547"/>
                    <a:pt x="1185" y="1609"/>
                  </a:cubicBezTo>
                  <a:close/>
                  <a:moveTo>
                    <a:pt x="416" y="1054"/>
                  </a:moveTo>
                  <a:cubicBezTo>
                    <a:pt x="370" y="1054"/>
                    <a:pt x="333" y="1017"/>
                    <a:pt x="333" y="971"/>
                  </a:cubicBezTo>
                  <a:cubicBezTo>
                    <a:pt x="333" y="925"/>
                    <a:pt x="370" y="888"/>
                    <a:pt x="416" y="888"/>
                  </a:cubicBezTo>
                  <a:cubicBezTo>
                    <a:pt x="1526" y="888"/>
                    <a:pt x="1526" y="888"/>
                    <a:pt x="1526" y="888"/>
                  </a:cubicBezTo>
                  <a:cubicBezTo>
                    <a:pt x="1572" y="888"/>
                    <a:pt x="1609" y="925"/>
                    <a:pt x="1609" y="971"/>
                  </a:cubicBezTo>
                  <a:cubicBezTo>
                    <a:pt x="1609" y="1017"/>
                    <a:pt x="1572" y="1054"/>
                    <a:pt x="1526" y="1054"/>
                  </a:cubicBezTo>
                  <a:lnTo>
                    <a:pt x="416" y="1054"/>
                  </a:lnTo>
                  <a:close/>
                  <a:moveTo>
                    <a:pt x="416" y="1332"/>
                  </a:moveTo>
                  <a:cubicBezTo>
                    <a:pt x="370" y="1332"/>
                    <a:pt x="333" y="1294"/>
                    <a:pt x="333" y="1248"/>
                  </a:cubicBezTo>
                  <a:cubicBezTo>
                    <a:pt x="333" y="1202"/>
                    <a:pt x="370" y="1165"/>
                    <a:pt x="416" y="1165"/>
                  </a:cubicBezTo>
                  <a:cubicBezTo>
                    <a:pt x="1526" y="1165"/>
                    <a:pt x="1526" y="1165"/>
                    <a:pt x="1526" y="1165"/>
                  </a:cubicBezTo>
                  <a:cubicBezTo>
                    <a:pt x="1536" y="1165"/>
                    <a:pt x="1545" y="1168"/>
                    <a:pt x="1554" y="1170"/>
                  </a:cubicBezTo>
                  <a:cubicBezTo>
                    <a:pt x="1554" y="1311"/>
                    <a:pt x="1554" y="1311"/>
                    <a:pt x="1554" y="1311"/>
                  </a:cubicBezTo>
                  <a:cubicBezTo>
                    <a:pt x="1539" y="1318"/>
                    <a:pt x="1525" y="1324"/>
                    <a:pt x="1510" y="1332"/>
                  </a:cubicBezTo>
                  <a:lnTo>
                    <a:pt x="416" y="1332"/>
                  </a:lnTo>
                  <a:close/>
                  <a:moveTo>
                    <a:pt x="1776" y="721"/>
                  </a:moveTo>
                  <a:cubicBezTo>
                    <a:pt x="1776" y="568"/>
                    <a:pt x="1651" y="444"/>
                    <a:pt x="1498" y="444"/>
                  </a:cubicBezTo>
                  <a:cubicBezTo>
                    <a:pt x="1495" y="444"/>
                    <a:pt x="1495" y="444"/>
                    <a:pt x="1495" y="444"/>
                  </a:cubicBezTo>
                  <a:cubicBezTo>
                    <a:pt x="1497" y="453"/>
                    <a:pt x="1498" y="462"/>
                    <a:pt x="1498" y="471"/>
                  </a:cubicBezTo>
                  <a:cubicBezTo>
                    <a:pt x="1498" y="579"/>
                    <a:pt x="1411" y="666"/>
                    <a:pt x="1304" y="666"/>
                  </a:cubicBezTo>
                  <a:cubicBezTo>
                    <a:pt x="638" y="666"/>
                    <a:pt x="638" y="666"/>
                    <a:pt x="638" y="666"/>
                  </a:cubicBezTo>
                  <a:cubicBezTo>
                    <a:pt x="531" y="666"/>
                    <a:pt x="444" y="579"/>
                    <a:pt x="444" y="471"/>
                  </a:cubicBezTo>
                  <a:cubicBezTo>
                    <a:pt x="444" y="462"/>
                    <a:pt x="445" y="453"/>
                    <a:pt x="447" y="444"/>
                  </a:cubicBezTo>
                  <a:cubicBezTo>
                    <a:pt x="444" y="444"/>
                    <a:pt x="444" y="444"/>
                    <a:pt x="444" y="444"/>
                  </a:cubicBezTo>
                  <a:cubicBezTo>
                    <a:pt x="291" y="444"/>
                    <a:pt x="166" y="568"/>
                    <a:pt x="166" y="721"/>
                  </a:cubicBezTo>
                  <a:cubicBezTo>
                    <a:pt x="166" y="2330"/>
                    <a:pt x="166" y="2330"/>
                    <a:pt x="166" y="2330"/>
                  </a:cubicBezTo>
                  <a:cubicBezTo>
                    <a:pt x="166" y="2483"/>
                    <a:pt x="291" y="2608"/>
                    <a:pt x="444" y="2608"/>
                  </a:cubicBezTo>
                  <a:cubicBezTo>
                    <a:pt x="1220" y="2608"/>
                    <a:pt x="1220" y="2608"/>
                    <a:pt x="1220" y="2608"/>
                  </a:cubicBezTo>
                  <a:cubicBezTo>
                    <a:pt x="1271" y="2672"/>
                    <a:pt x="1331" y="2728"/>
                    <a:pt x="1398" y="2774"/>
                  </a:cubicBezTo>
                  <a:cubicBezTo>
                    <a:pt x="333" y="2774"/>
                    <a:pt x="333" y="2774"/>
                    <a:pt x="333" y="2774"/>
                  </a:cubicBezTo>
                  <a:cubicBezTo>
                    <a:pt x="180" y="2774"/>
                    <a:pt x="0" y="2650"/>
                    <a:pt x="0" y="2497"/>
                  </a:cubicBezTo>
                  <a:cubicBezTo>
                    <a:pt x="0" y="610"/>
                    <a:pt x="0" y="610"/>
                    <a:pt x="0" y="610"/>
                  </a:cubicBezTo>
                  <a:cubicBezTo>
                    <a:pt x="0" y="457"/>
                    <a:pt x="180" y="333"/>
                    <a:pt x="333" y="333"/>
                  </a:cubicBezTo>
                  <a:cubicBezTo>
                    <a:pt x="502" y="333"/>
                    <a:pt x="502" y="333"/>
                    <a:pt x="502" y="333"/>
                  </a:cubicBezTo>
                  <a:cubicBezTo>
                    <a:pt x="537" y="298"/>
                    <a:pt x="585" y="277"/>
                    <a:pt x="638" y="277"/>
                  </a:cubicBezTo>
                  <a:cubicBezTo>
                    <a:pt x="662" y="277"/>
                    <a:pt x="662" y="277"/>
                    <a:pt x="662" y="277"/>
                  </a:cubicBezTo>
                  <a:cubicBezTo>
                    <a:pt x="678" y="122"/>
                    <a:pt x="808" y="0"/>
                    <a:pt x="968" y="0"/>
                  </a:cubicBezTo>
                  <a:cubicBezTo>
                    <a:pt x="1127" y="0"/>
                    <a:pt x="1257" y="122"/>
                    <a:pt x="1273" y="277"/>
                  </a:cubicBezTo>
                  <a:cubicBezTo>
                    <a:pt x="1304" y="277"/>
                    <a:pt x="1304" y="277"/>
                    <a:pt x="1304" y="277"/>
                  </a:cubicBezTo>
                  <a:cubicBezTo>
                    <a:pt x="1357" y="277"/>
                    <a:pt x="1405" y="298"/>
                    <a:pt x="1440" y="333"/>
                  </a:cubicBezTo>
                  <a:cubicBezTo>
                    <a:pt x="1609" y="333"/>
                    <a:pt x="1609" y="333"/>
                    <a:pt x="1609" y="333"/>
                  </a:cubicBezTo>
                  <a:cubicBezTo>
                    <a:pt x="1763" y="333"/>
                    <a:pt x="1942" y="457"/>
                    <a:pt x="1942" y="610"/>
                  </a:cubicBezTo>
                  <a:cubicBezTo>
                    <a:pt x="1942" y="1109"/>
                    <a:pt x="1942" y="1109"/>
                    <a:pt x="1942" y="1109"/>
                  </a:cubicBezTo>
                  <a:cubicBezTo>
                    <a:pt x="1776" y="1109"/>
                    <a:pt x="1776" y="1109"/>
                    <a:pt x="1776" y="1109"/>
                  </a:cubicBezTo>
                  <a:lnTo>
                    <a:pt x="1776" y="721"/>
                  </a:lnTo>
                  <a:close/>
                  <a:moveTo>
                    <a:pt x="968" y="151"/>
                  </a:moveTo>
                  <a:cubicBezTo>
                    <a:pt x="881" y="151"/>
                    <a:pt x="810" y="222"/>
                    <a:pt x="810" y="308"/>
                  </a:cubicBezTo>
                  <a:cubicBezTo>
                    <a:pt x="810" y="395"/>
                    <a:pt x="881" y="466"/>
                    <a:pt x="968" y="466"/>
                  </a:cubicBezTo>
                  <a:cubicBezTo>
                    <a:pt x="1055" y="466"/>
                    <a:pt x="1125" y="395"/>
                    <a:pt x="1125" y="308"/>
                  </a:cubicBezTo>
                  <a:cubicBezTo>
                    <a:pt x="1125" y="222"/>
                    <a:pt x="1055" y="151"/>
                    <a:pt x="968" y="15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/>
          </p:spPr>
          <p:txBody>
            <a:bodyPr anchor="ctr" anchorCtr="1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Arial"/>
              </a:endParaRPr>
            </a:p>
          </p:txBody>
        </p:sp>
      </p:grpSp>
      <p:grpSp>
        <p:nvGrpSpPr>
          <p:cNvPr id="95" name="组合 94">
            <a:extLst>
              <a:ext uri="{FF2B5EF4-FFF2-40B4-BE49-F238E27FC236}">
                <a16:creationId xmlns:a16="http://schemas.microsoft.com/office/drawing/2014/main" id="{E4A1024B-B806-461C-842A-38FE46E00305}"/>
              </a:ext>
            </a:extLst>
          </p:cNvPr>
          <p:cNvGrpSpPr/>
          <p:nvPr/>
        </p:nvGrpSpPr>
        <p:grpSpPr>
          <a:xfrm>
            <a:off x="9275063" y="4631668"/>
            <a:ext cx="704850" cy="1086991"/>
            <a:chOff x="9230093" y="5201294"/>
            <a:chExt cx="704850" cy="1086991"/>
          </a:xfrm>
        </p:grpSpPr>
        <p:sp>
          <p:nvSpPr>
            <p:cNvPr id="96" name="矩形 95">
              <a:extLst>
                <a:ext uri="{FF2B5EF4-FFF2-40B4-BE49-F238E27FC236}">
                  <a16:creationId xmlns:a16="http://schemas.microsoft.com/office/drawing/2014/main" id="{CF726E8D-B1DA-4A0E-9040-9AD76F2A12D0}"/>
                </a:ext>
              </a:extLst>
            </p:cNvPr>
            <p:cNvSpPr/>
            <p:nvPr/>
          </p:nvSpPr>
          <p:spPr>
            <a:xfrm>
              <a:off x="9230093" y="5961077"/>
              <a:ext cx="704850" cy="32720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Arial"/>
              </a:endParaRPr>
            </a:p>
          </p:txBody>
        </p:sp>
        <p:sp>
          <p:nvSpPr>
            <p:cNvPr id="97" name="KSO_Shape">
              <a:extLst>
                <a:ext uri="{FF2B5EF4-FFF2-40B4-BE49-F238E27FC236}">
                  <a16:creationId xmlns:a16="http://schemas.microsoft.com/office/drawing/2014/main" id="{E9EA369E-5744-40F6-9442-A17468ECD0C3}"/>
                </a:ext>
              </a:extLst>
            </p:cNvPr>
            <p:cNvSpPr>
              <a:spLocks/>
            </p:cNvSpPr>
            <p:nvPr/>
          </p:nvSpPr>
          <p:spPr bwMode="auto">
            <a:xfrm>
              <a:off x="9313104" y="5201294"/>
              <a:ext cx="538828" cy="538828"/>
            </a:xfrm>
            <a:custGeom>
              <a:avLst/>
              <a:gdLst>
                <a:gd name="T0" fmla="*/ 1767542 w 3927"/>
                <a:gd name="T1" fmla="*/ 308011 h 3928"/>
                <a:gd name="T2" fmla="*/ 1684137 w 3927"/>
                <a:gd name="T3" fmla="*/ 390514 h 3928"/>
                <a:gd name="T4" fmla="*/ 1406885 w 3927"/>
                <a:gd name="T5" fmla="*/ 115046 h 3928"/>
                <a:gd name="T6" fmla="*/ 1490290 w 3927"/>
                <a:gd name="T7" fmla="*/ 32084 h 3928"/>
                <a:gd name="T8" fmla="*/ 1597525 w 3927"/>
                <a:gd name="T9" fmla="*/ 28876 h 3928"/>
                <a:gd name="T10" fmla="*/ 1770750 w 3927"/>
                <a:gd name="T11" fmla="*/ 200757 h 3928"/>
                <a:gd name="T12" fmla="*/ 1767542 w 3927"/>
                <a:gd name="T13" fmla="*/ 308011 h 3928"/>
                <a:gd name="T14" fmla="*/ 1032021 w 3927"/>
                <a:gd name="T15" fmla="*/ 1039078 h 3928"/>
                <a:gd name="T16" fmla="*/ 754768 w 3927"/>
                <a:gd name="T17" fmla="*/ 763152 h 3928"/>
                <a:gd name="T18" fmla="*/ 1364724 w 3927"/>
                <a:gd name="T19" fmla="*/ 156756 h 3928"/>
                <a:gd name="T20" fmla="*/ 1641977 w 3927"/>
                <a:gd name="T21" fmla="*/ 432682 h 3928"/>
                <a:gd name="T22" fmla="*/ 1032021 w 3927"/>
                <a:gd name="T23" fmla="*/ 1039078 h 3928"/>
                <a:gd name="T24" fmla="*/ 993526 w 3927"/>
                <a:gd name="T25" fmla="*/ 1077121 h 3928"/>
                <a:gd name="T26" fmla="*/ 605373 w 3927"/>
                <a:gd name="T27" fmla="*/ 1187584 h 3928"/>
                <a:gd name="T28" fmla="*/ 716274 w 3927"/>
                <a:gd name="T29" fmla="*/ 801653 h 3928"/>
                <a:gd name="T30" fmla="*/ 993526 w 3927"/>
                <a:gd name="T31" fmla="*/ 1077121 h 3928"/>
                <a:gd name="T32" fmla="*/ 352867 w 3927"/>
                <a:gd name="T33" fmla="*/ 226883 h 3928"/>
                <a:gd name="T34" fmla="*/ 179641 w 3927"/>
                <a:gd name="T35" fmla="*/ 400597 h 3928"/>
                <a:gd name="T36" fmla="*/ 179641 w 3927"/>
                <a:gd name="T37" fmla="*/ 1447468 h 3928"/>
                <a:gd name="T38" fmla="*/ 352867 w 3927"/>
                <a:gd name="T39" fmla="*/ 1620724 h 3928"/>
                <a:gd name="T40" fmla="*/ 1400011 w 3927"/>
                <a:gd name="T41" fmla="*/ 1620724 h 3928"/>
                <a:gd name="T42" fmla="*/ 1573236 w 3927"/>
                <a:gd name="T43" fmla="*/ 1447468 h 3928"/>
                <a:gd name="T44" fmla="*/ 1573236 w 3927"/>
                <a:gd name="T45" fmla="*/ 759485 h 3928"/>
                <a:gd name="T46" fmla="*/ 1752419 w 3927"/>
                <a:gd name="T47" fmla="*/ 585771 h 3928"/>
                <a:gd name="T48" fmla="*/ 1752419 w 3927"/>
                <a:gd name="T49" fmla="*/ 1511178 h 3928"/>
                <a:gd name="T50" fmla="*/ 1457753 w 3927"/>
                <a:gd name="T51" fmla="*/ 1800397 h 3928"/>
                <a:gd name="T52" fmla="*/ 289168 w 3927"/>
                <a:gd name="T53" fmla="*/ 1800397 h 3928"/>
                <a:gd name="T54" fmla="*/ 0 w 3927"/>
                <a:gd name="T55" fmla="*/ 1511178 h 3928"/>
                <a:gd name="T56" fmla="*/ 0 w 3927"/>
                <a:gd name="T57" fmla="*/ 354304 h 3928"/>
                <a:gd name="T58" fmla="*/ 289168 w 3927"/>
                <a:gd name="T59" fmla="*/ 47210 h 3928"/>
                <a:gd name="T60" fmla="*/ 1214412 w 3927"/>
                <a:gd name="T61" fmla="*/ 47210 h 3928"/>
                <a:gd name="T62" fmla="*/ 1040728 w 3927"/>
                <a:gd name="T63" fmla="*/ 226883 h 3928"/>
                <a:gd name="T64" fmla="*/ 352867 w 3927"/>
                <a:gd name="T65" fmla="*/ 226883 h 392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3927" h="3928">
                  <a:moveTo>
                    <a:pt x="3857" y="672"/>
                  </a:moveTo>
                  <a:cubicBezTo>
                    <a:pt x="3675" y="852"/>
                    <a:pt x="3675" y="852"/>
                    <a:pt x="3675" y="852"/>
                  </a:cubicBezTo>
                  <a:cubicBezTo>
                    <a:pt x="3070" y="251"/>
                    <a:pt x="3070" y="251"/>
                    <a:pt x="3070" y="251"/>
                  </a:cubicBezTo>
                  <a:cubicBezTo>
                    <a:pt x="3252" y="70"/>
                    <a:pt x="3252" y="70"/>
                    <a:pt x="3252" y="70"/>
                  </a:cubicBezTo>
                  <a:cubicBezTo>
                    <a:pt x="3319" y="4"/>
                    <a:pt x="3424" y="0"/>
                    <a:pt x="3486" y="63"/>
                  </a:cubicBezTo>
                  <a:cubicBezTo>
                    <a:pt x="3864" y="438"/>
                    <a:pt x="3864" y="438"/>
                    <a:pt x="3864" y="438"/>
                  </a:cubicBezTo>
                  <a:cubicBezTo>
                    <a:pt x="3927" y="501"/>
                    <a:pt x="3924" y="605"/>
                    <a:pt x="3857" y="672"/>
                  </a:cubicBezTo>
                  <a:close/>
                  <a:moveTo>
                    <a:pt x="2252" y="2267"/>
                  </a:moveTo>
                  <a:cubicBezTo>
                    <a:pt x="1647" y="1665"/>
                    <a:pt x="1647" y="1665"/>
                    <a:pt x="1647" y="1665"/>
                  </a:cubicBezTo>
                  <a:cubicBezTo>
                    <a:pt x="2978" y="342"/>
                    <a:pt x="2978" y="342"/>
                    <a:pt x="2978" y="342"/>
                  </a:cubicBezTo>
                  <a:cubicBezTo>
                    <a:pt x="3583" y="944"/>
                    <a:pt x="3583" y="944"/>
                    <a:pt x="3583" y="944"/>
                  </a:cubicBezTo>
                  <a:lnTo>
                    <a:pt x="2252" y="2267"/>
                  </a:lnTo>
                  <a:close/>
                  <a:moveTo>
                    <a:pt x="2168" y="2350"/>
                  </a:moveTo>
                  <a:cubicBezTo>
                    <a:pt x="1321" y="2591"/>
                    <a:pt x="1321" y="2591"/>
                    <a:pt x="1321" y="2591"/>
                  </a:cubicBezTo>
                  <a:cubicBezTo>
                    <a:pt x="1563" y="1749"/>
                    <a:pt x="1563" y="1749"/>
                    <a:pt x="1563" y="1749"/>
                  </a:cubicBezTo>
                  <a:lnTo>
                    <a:pt x="2168" y="2350"/>
                  </a:lnTo>
                  <a:close/>
                  <a:moveTo>
                    <a:pt x="770" y="495"/>
                  </a:moveTo>
                  <a:cubicBezTo>
                    <a:pt x="561" y="495"/>
                    <a:pt x="392" y="665"/>
                    <a:pt x="392" y="874"/>
                  </a:cubicBezTo>
                  <a:cubicBezTo>
                    <a:pt x="392" y="3158"/>
                    <a:pt x="392" y="3158"/>
                    <a:pt x="392" y="3158"/>
                  </a:cubicBezTo>
                  <a:cubicBezTo>
                    <a:pt x="392" y="3367"/>
                    <a:pt x="561" y="3536"/>
                    <a:pt x="770" y="3536"/>
                  </a:cubicBezTo>
                  <a:cubicBezTo>
                    <a:pt x="3055" y="3536"/>
                    <a:pt x="3055" y="3536"/>
                    <a:pt x="3055" y="3536"/>
                  </a:cubicBezTo>
                  <a:cubicBezTo>
                    <a:pt x="3264" y="3536"/>
                    <a:pt x="3433" y="3367"/>
                    <a:pt x="3433" y="3158"/>
                  </a:cubicBezTo>
                  <a:cubicBezTo>
                    <a:pt x="3433" y="1657"/>
                    <a:pt x="3433" y="1657"/>
                    <a:pt x="3433" y="1657"/>
                  </a:cubicBezTo>
                  <a:cubicBezTo>
                    <a:pt x="3824" y="1278"/>
                    <a:pt x="3824" y="1278"/>
                    <a:pt x="3824" y="1278"/>
                  </a:cubicBezTo>
                  <a:cubicBezTo>
                    <a:pt x="3824" y="3297"/>
                    <a:pt x="3824" y="3297"/>
                    <a:pt x="3824" y="3297"/>
                  </a:cubicBezTo>
                  <a:cubicBezTo>
                    <a:pt x="3824" y="3645"/>
                    <a:pt x="3529" y="3928"/>
                    <a:pt x="3181" y="3928"/>
                  </a:cubicBezTo>
                  <a:cubicBezTo>
                    <a:pt x="631" y="3928"/>
                    <a:pt x="631" y="3928"/>
                    <a:pt x="631" y="3928"/>
                  </a:cubicBezTo>
                  <a:cubicBezTo>
                    <a:pt x="283" y="3928"/>
                    <a:pt x="0" y="3645"/>
                    <a:pt x="0" y="3297"/>
                  </a:cubicBezTo>
                  <a:cubicBezTo>
                    <a:pt x="0" y="773"/>
                    <a:pt x="0" y="773"/>
                    <a:pt x="0" y="773"/>
                  </a:cubicBezTo>
                  <a:cubicBezTo>
                    <a:pt x="0" y="425"/>
                    <a:pt x="283" y="103"/>
                    <a:pt x="631" y="103"/>
                  </a:cubicBezTo>
                  <a:cubicBezTo>
                    <a:pt x="2650" y="103"/>
                    <a:pt x="2650" y="103"/>
                    <a:pt x="2650" y="103"/>
                  </a:cubicBezTo>
                  <a:cubicBezTo>
                    <a:pt x="2271" y="495"/>
                    <a:pt x="2271" y="495"/>
                    <a:pt x="2271" y="495"/>
                  </a:cubicBezTo>
                  <a:lnTo>
                    <a:pt x="770" y="49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/>
          </p:spPr>
          <p:txBody>
            <a:bodyPr anchor="ctr" anchorCtr="1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Arial"/>
              </a:endParaRPr>
            </a:p>
          </p:txBody>
        </p:sp>
      </p:grpSp>
      <p:grpSp>
        <p:nvGrpSpPr>
          <p:cNvPr id="98" name="组合 97">
            <a:extLst>
              <a:ext uri="{FF2B5EF4-FFF2-40B4-BE49-F238E27FC236}">
                <a16:creationId xmlns:a16="http://schemas.microsoft.com/office/drawing/2014/main" id="{53DAECBF-2968-44E7-BB99-4392D69B8B64}"/>
              </a:ext>
            </a:extLst>
          </p:cNvPr>
          <p:cNvGrpSpPr/>
          <p:nvPr/>
        </p:nvGrpSpPr>
        <p:grpSpPr>
          <a:xfrm>
            <a:off x="7464420" y="4568734"/>
            <a:ext cx="748422" cy="1149925"/>
            <a:chOff x="7419450" y="5138360"/>
            <a:chExt cx="748422" cy="1149925"/>
          </a:xfrm>
          <a:solidFill>
            <a:schemeClr val="accent3"/>
          </a:solidFill>
        </p:grpSpPr>
        <p:sp>
          <p:nvSpPr>
            <p:cNvPr id="99" name="矩形 98">
              <a:extLst>
                <a:ext uri="{FF2B5EF4-FFF2-40B4-BE49-F238E27FC236}">
                  <a16:creationId xmlns:a16="http://schemas.microsoft.com/office/drawing/2014/main" id="{386981C8-8170-4AE7-8D4B-7453BBA3AE79}"/>
                </a:ext>
              </a:extLst>
            </p:cNvPr>
            <p:cNvSpPr/>
            <p:nvPr/>
          </p:nvSpPr>
          <p:spPr>
            <a:xfrm>
              <a:off x="7463022" y="5961077"/>
              <a:ext cx="704850" cy="32720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Arial"/>
              </a:endParaRPr>
            </a:p>
          </p:txBody>
        </p:sp>
        <p:sp>
          <p:nvSpPr>
            <p:cNvPr id="100" name="KSO_Shape">
              <a:extLst>
                <a:ext uri="{FF2B5EF4-FFF2-40B4-BE49-F238E27FC236}">
                  <a16:creationId xmlns:a16="http://schemas.microsoft.com/office/drawing/2014/main" id="{4B5EF72E-3A12-4050-9A4E-1A5977F1666C}"/>
                </a:ext>
              </a:extLst>
            </p:cNvPr>
            <p:cNvSpPr>
              <a:spLocks/>
            </p:cNvSpPr>
            <p:nvPr/>
          </p:nvSpPr>
          <p:spPr bwMode="auto">
            <a:xfrm>
              <a:off x="7419450" y="5138360"/>
              <a:ext cx="700404" cy="678168"/>
            </a:xfrm>
            <a:custGeom>
              <a:avLst/>
              <a:gdLst>
                <a:gd name="T0" fmla="*/ 1660229 w 8965002"/>
                <a:gd name="T1" fmla="*/ 723707 h 8673857"/>
                <a:gd name="T2" fmla="*/ 1707743 w 8965002"/>
                <a:gd name="T3" fmla="*/ 723707 h 8673857"/>
                <a:gd name="T4" fmla="*/ 1786179 w 8965002"/>
                <a:gd name="T5" fmla="*/ 872262 h 8673857"/>
                <a:gd name="T6" fmla="*/ 1398524 w 8965002"/>
                <a:gd name="T7" fmla="*/ 1455923 h 8673857"/>
                <a:gd name="T8" fmla="*/ 1307266 w 8965002"/>
                <a:gd name="T9" fmla="*/ 1501168 h 8673857"/>
                <a:gd name="T10" fmla="*/ 1079500 w 8965002"/>
                <a:gd name="T11" fmla="*/ 1501168 h 8673857"/>
                <a:gd name="T12" fmla="*/ 1079500 w 8965002"/>
                <a:gd name="T13" fmla="*/ 1685165 h 8673857"/>
                <a:gd name="T14" fmla="*/ 1049332 w 8965002"/>
                <a:gd name="T15" fmla="*/ 1734934 h 8673857"/>
                <a:gd name="T16" fmla="*/ 1021427 w 8965002"/>
                <a:gd name="T17" fmla="*/ 1741721 h 8673857"/>
                <a:gd name="T18" fmla="*/ 985980 w 8965002"/>
                <a:gd name="T19" fmla="*/ 1731164 h 8673857"/>
                <a:gd name="T20" fmla="*/ 808744 w 8965002"/>
                <a:gd name="T21" fmla="*/ 1611265 h 8673857"/>
                <a:gd name="T22" fmla="*/ 635280 w 8965002"/>
                <a:gd name="T23" fmla="*/ 1731164 h 8673857"/>
                <a:gd name="T24" fmla="*/ 571927 w 8965002"/>
                <a:gd name="T25" fmla="*/ 1734934 h 8673857"/>
                <a:gd name="T26" fmla="*/ 539497 w 8965002"/>
                <a:gd name="T27" fmla="*/ 1685165 h 8673857"/>
                <a:gd name="T28" fmla="*/ 539497 w 8965002"/>
                <a:gd name="T29" fmla="*/ 1225173 h 8673857"/>
                <a:gd name="T30" fmla="*/ 636788 w 8965002"/>
                <a:gd name="T31" fmla="*/ 1030619 h 8673857"/>
                <a:gd name="T32" fmla="*/ 667710 w 8965002"/>
                <a:gd name="T33" fmla="*/ 1022324 h 8673857"/>
                <a:gd name="T34" fmla="*/ 1142852 w 8965002"/>
                <a:gd name="T35" fmla="*/ 1022324 h 8673857"/>
                <a:gd name="T36" fmla="*/ 1077992 w 8965002"/>
                <a:gd name="T37" fmla="*/ 1261369 h 8673857"/>
                <a:gd name="T38" fmla="*/ 1250702 w 8965002"/>
                <a:gd name="T39" fmla="*/ 1261369 h 8673857"/>
                <a:gd name="T40" fmla="*/ 1660229 w 8965002"/>
                <a:gd name="T41" fmla="*/ 723707 h 8673857"/>
                <a:gd name="T42" fmla="*/ 1227016 w 8965002"/>
                <a:gd name="T43" fmla="*/ 26 h 8673857"/>
                <a:gd name="T44" fmla="*/ 1646524 w 8965002"/>
                <a:gd name="T45" fmla="*/ 27634 h 8673857"/>
                <a:gd name="T46" fmla="*/ 1722691 w 8965002"/>
                <a:gd name="T47" fmla="*/ 177681 h 8673857"/>
                <a:gd name="T48" fmla="*/ 1246833 w 8965002"/>
                <a:gd name="T49" fmla="*/ 798230 h 8673857"/>
                <a:gd name="T50" fmla="*/ 1160861 w 8965002"/>
                <a:gd name="T51" fmla="*/ 838946 h 8673857"/>
                <a:gd name="T52" fmla="*/ 443680 w 8965002"/>
                <a:gd name="T53" fmla="*/ 838946 h 8673857"/>
                <a:gd name="T54" fmla="*/ 231014 w 8965002"/>
                <a:gd name="T55" fmla="*/ 1099833 h 8673857"/>
                <a:gd name="T56" fmla="*/ 361479 w 8965002"/>
                <a:gd name="T57" fmla="*/ 1249880 h 8673857"/>
                <a:gd name="T58" fmla="*/ 418794 w 8965002"/>
                <a:gd name="T59" fmla="*/ 1261190 h 8673857"/>
                <a:gd name="T60" fmla="*/ 418794 w 8965002"/>
                <a:gd name="T61" fmla="*/ 1500965 h 8673857"/>
                <a:gd name="T62" fmla="*/ 10807 w 8965002"/>
                <a:gd name="T63" fmla="*/ 1148843 h 8673857"/>
                <a:gd name="T64" fmla="*/ 13069 w 8965002"/>
                <a:gd name="T65" fmla="*/ 949785 h 8673857"/>
                <a:gd name="T66" fmla="*/ 545488 w 8965002"/>
                <a:gd name="T67" fmla="*/ 134703 h 8673857"/>
                <a:gd name="T68" fmla="*/ 706119 w 8965002"/>
                <a:gd name="T69" fmla="*/ 45730 h 8673857"/>
                <a:gd name="T70" fmla="*/ 1227016 w 8965002"/>
                <a:gd name="T71" fmla="*/ 26 h 8673857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965002" h="8673857">
                  <a:moveTo>
                    <a:pt x="8267042" y="3603669"/>
                  </a:moveTo>
                  <a:cubicBezTo>
                    <a:pt x="8267042" y="3603669"/>
                    <a:pt x="8267042" y="3603669"/>
                    <a:pt x="8503636" y="3603669"/>
                  </a:cubicBezTo>
                  <a:cubicBezTo>
                    <a:pt x="8770275" y="3603669"/>
                    <a:pt x="9115779" y="3885289"/>
                    <a:pt x="8894206" y="4343392"/>
                  </a:cubicBezTo>
                  <a:cubicBezTo>
                    <a:pt x="8894206" y="4343392"/>
                    <a:pt x="8894206" y="4343392"/>
                    <a:pt x="6963891" y="7249712"/>
                  </a:cubicBezTo>
                  <a:cubicBezTo>
                    <a:pt x="6817428" y="7463743"/>
                    <a:pt x="6610877" y="7475008"/>
                    <a:pt x="6509479" y="7475008"/>
                  </a:cubicBezTo>
                  <a:cubicBezTo>
                    <a:pt x="6509479" y="7475008"/>
                    <a:pt x="6509479" y="7475008"/>
                    <a:pt x="5375325" y="7475008"/>
                  </a:cubicBezTo>
                  <a:cubicBezTo>
                    <a:pt x="5375325" y="7475008"/>
                    <a:pt x="5375325" y="7475008"/>
                    <a:pt x="5375325" y="8391212"/>
                  </a:cubicBezTo>
                  <a:cubicBezTo>
                    <a:pt x="5375325" y="8503860"/>
                    <a:pt x="5326504" y="8586469"/>
                    <a:pt x="5225106" y="8639038"/>
                  </a:cubicBezTo>
                  <a:cubicBezTo>
                    <a:pt x="5180040" y="8661567"/>
                    <a:pt x="5131219" y="8672833"/>
                    <a:pt x="5086153" y="8672833"/>
                  </a:cubicBezTo>
                  <a:cubicBezTo>
                    <a:pt x="5026066" y="8672833"/>
                    <a:pt x="4962223" y="8654057"/>
                    <a:pt x="4909646" y="8620263"/>
                  </a:cubicBezTo>
                  <a:cubicBezTo>
                    <a:pt x="4909646" y="8620263"/>
                    <a:pt x="4909646" y="8620263"/>
                    <a:pt x="4027109" y="8023229"/>
                  </a:cubicBezTo>
                  <a:cubicBezTo>
                    <a:pt x="4027109" y="8023229"/>
                    <a:pt x="4027109" y="8023229"/>
                    <a:pt x="3163349" y="8620263"/>
                  </a:cubicBezTo>
                  <a:cubicBezTo>
                    <a:pt x="3069463" y="8684097"/>
                    <a:pt x="2949287" y="8691607"/>
                    <a:pt x="2847889" y="8639038"/>
                  </a:cubicBezTo>
                  <a:cubicBezTo>
                    <a:pt x="2750247" y="8586469"/>
                    <a:pt x="2686404" y="8503860"/>
                    <a:pt x="2686404" y="8391212"/>
                  </a:cubicBezTo>
                  <a:cubicBezTo>
                    <a:pt x="2686404" y="8391212"/>
                    <a:pt x="2686404" y="8391212"/>
                    <a:pt x="2686404" y="6100701"/>
                  </a:cubicBezTo>
                  <a:cubicBezTo>
                    <a:pt x="2686404" y="5559991"/>
                    <a:pt x="2990598" y="5237066"/>
                    <a:pt x="3170860" y="5131928"/>
                  </a:cubicBezTo>
                  <a:cubicBezTo>
                    <a:pt x="3215926" y="5105644"/>
                    <a:pt x="3268503" y="5090624"/>
                    <a:pt x="3324835" y="5090624"/>
                  </a:cubicBezTo>
                  <a:cubicBezTo>
                    <a:pt x="3324835" y="5090624"/>
                    <a:pt x="3324835" y="5090624"/>
                    <a:pt x="5690785" y="5090624"/>
                  </a:cubicBezTo>
                  <a:cubicBezTo>
                    <a:pt x="5371570" y="5406038"/>
                    <a:pt x="5367814" y="5980543"/>
                    <a:pt x="5367814" y="6280938"/>
                  </a:cubicBezTo>
                  <a:cubicBezTo>
                    <a:pt x="5367814" y="6280938"/>
                    <a:pt x="5367814" y="6280938"/>
                    <a:pt x="6227818" y="6280938"/>
                  </a:cubicBezTo>
                  <a:cubicBezTo>
                    <a:pt x="6227818" y="6280938"/>
                    <a:pt x="6227818" y="6280938"/>
                    <a:pt x="8267042" y="3603669"/>
                  </a:cubicBezTo>
                  <a:close/>
                  <a:moveTo>
                    <a:pt x="6109875" y="128"/>
                  </a:moveTo>
                  <a:cubicBezTo>
                    <a:pt x="6829153" y="-2490"/>
                    <a:pt x="7579192" y="34821"/>
                    <a:pt x="8198796" y="137601"/>
                  </a:cubicBezTo>
                  <a:cubicBezTo>
                    <a:pt x="8705745" y="220201"/>
                    <a:pt x="8739542" y="678257"/>
                    <a:pt x="8578069" y="884757"/>
                  </a:cubicBezTo>
                  <a:cubicBezTo>
                    <a:pt x="8578069" y="884757"/>
                    <a:pt x="6234838" y="3955980"/>
                    <a:pt x="6208552" y="3974753"/>
                  </a:cubicBezTo>
                  <a:cubicBezTo>
                    <a:pt x="6107162" y="4098653"/>
                    <a:pt x="5953199" y="4177498"/>
                    <a:pt x="5780461" y="4177498"/>
                  </a:cubicBezTo>
                  <a:cubicBezTo>
                    <a:pt x="5780461" y="4177498"/>
                    <a:pt x="5780461" y="4177498"/>
                    <a:pt x="2209285" y="4177498"/>
                  </a:cubicBezTo>
                  <a:cubicBezTo>
                    <a:pt x="1818747" y="4177498"/>
                    <a:pt x="970076" y="4545444"/>
                    <a:pt x="1150325" y="5476573"/>
                  </a:cubicBezTo>
                  <a:cubicBezTo>
                    <a:pt x="1217918" y="5825746"/>
                    <a:pt x="1465760" y="6103583"/>
                    <a:pt x="1799971" y="6223729"/>
                  </a:cubicBezTo>
                  <a:cubicBezTo>
                    <a:pt x="1875075" y="6253765"/>
                    <a:pt x="2002751" y="6268783"/>
                    <a:pt x="2085365" y="6280047"/>
                  </a:cubicBezTo>
                  <a:cubicBezTo>
                    <a:pt x="2085365" y="6280047"/>
                    <a:pt x="2085365" y="6280047"/>
                    <a:pt x="2085365" y="7473994"/>
                  </a:cubicBezTo>
                  <a:cubicBezTo>
                    <a:pt x="1582171" y="7440203"/>
                    <a:pt x="335451" y="7004675"/>
                    <a:pt x="53813" y="5720619"/>
                  </a:cubicBezTo>
                  <a:cubicBezTo>
                    <a:pt x="-25046" y="5397728"/>
                    <a:pt x="-13780" y="5056063"/>
                    <a:pt x="65078" y="4729417"/>
                  </a:cubicBezTo>
                  <a:cubicBezTo>
                    <a:pt x="282879" y="3283915"/>
                    <a:pt x="2351982" y="944830"/>
                    <a:pt x="2716235" y="670748"/>
                  </a:cubicBezTo>
                  <a:cubicBezTo>
                    <a:pt x="2960321" y="471756"/>
                    <a:pt x="3234449" y="310311"/>
                    <a:pt x="3516088" y="227711"/>
                  </a:cubicBezTo>
                  <a:cubicBezTo>
                    <a:pt x="3797726" y="119767"/>
                    <a:pt x="4911078" y="4491"/>
                    <a:pt x="6109875" y="12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anchor="ctr" anchorCtr="1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Arial"/>
              </a:endParaRPr>
            </a:p>
          </p:txBody>
        </p:sp>
      </p:grpSp>
      <p:sp>
        <p:nvSpPr>
          <p:cNvPr id="101" name="išľíďè">
            <a:extLst>
              <a:ext uri="{FF2B5EF4-FFF2-40B4-BE49-F238E27FC236}">
                <a16:creationId xmlns:a16="http://schemas.microsoft.com/office/drawing/2014/main" id="{76A86318-70CC-4898-8D65-EF17B48AE4E0}"/>
              </a:ext>
            </a:extLst>
          </p:cNvPr>
          <p:cNvSpPr/>
          <p:nvPr/>
        </p:nvSpPr>
        <p:spPr bwMode="auto">
          <a:xfrm>
            <a:off x="4860003" y="1752768"/>
            <a:ext cx="3836288" cy="490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. 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. 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. 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102" name="iSlíďè">
            <a:extLst>
              <a:ext uri="{FF2B5EF4-FFF2-40B4-BE49-F238E27FC236}">
                <a16:creationId xmlns:a16="http://schemas.microsoft.com/office/drawing/2014/main" id="{58DB1065-E711-4E50-A376-5ED6157294B3}"/>
              </a:ext>
            </a:extLst>
          </p:cNvPr>
          <p:cNvSpPr txBox="1"/>
          <p:nvPr/>
        </p:nvSpPr>
        <p:spPr bwMode="auto">
          <a:xfrm>
            <a:off x="4866904" y="1440592"/>
            <a:ext cx="1933825" cy="309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fontScale="92500" lnSpcReduction="2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标题文本预设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103" name="išľíďè">
            <a:extLst>
              <a:ext uri="{FF2B5EF4-FFF2-40B4-BE49-F238E27FC236}">
                <a16:creationId xmlns:a16="http://schemas.microsoft.com/office/drawing/2014/main" id="{174020B7-1046-4125-A723-F9145FE42DFA}"/>
              </a:ext>
            </a:extLst>
          </p:cNvPr>
          <p:cNvSpPr/>
          <p:nvPr/>
        </p:nvSpPr>
        <p:spPr bwMode="auto">
          <a:xfrm>
            <a:off x="4843478" y="2801270"/>
            <a:ext cx="3836288" cy="490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. 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. 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. 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104" name="iSlíďè">
            <a:extLst>
              <a:ext uri="{FF2B5EF4-FFF2-40B4-BE49-F238E27FC236}">
                <a16:creationId xmlns:a16="http://schemas.microsoft.com/office/drawing/2014/main" id="{59A99A40-C348-4217-A585-D2CCC17012EA}"/>
              </a:ext>
            </a:extLst>
          </p:cNvPr>
          <p:cNvSpPr txBox="1"/>
          <p:nvPr/>
        </p:nvSpPr>
        <p:spPr bwMode="auto">
          <a:xfrm>
            <a:off x="4850379" y="2489094"/>
            <a:ext cx="1933825" cy="309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fontScale="92500" lnSpcReduction="2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标题文本预设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105" name="išľíďè">
            <a:extLst>
              <a:ext uri="{FF2B5EF4-FFF2-40B4-BE49-F238E27FC236}">
                <a16:creationId xmlns:a16="http://schemas.microsoft.com/office/drawing/2014/main" id="{A17F1EEC-3678-42A5-B434-400FEF996B2F}"/>
              </a:ext>
            </a:extLst>
          </p:cNvPr>
          <p:cNvSpPr/>
          <p:nvPr/>
        </p:nvSpPr>
        <p:spPr bwMode="auto">
          <a:xfrm>
            <a:off x="4814139" y="3776654"/>
            <a:ext cx="3836288" cy="490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. 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. 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. 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106" name="iSlíďè">
            <a:extLst>
              <a:ext uri="{FF2B5EF4-FFF2-40B4-BE49-F238E27FC236}">
                <a16:creationId xmlns:a16="http://schemas.microsoft.com/office/drawing/2014/main" id="{6D011BD7-C925-46DC-8AEA-6CDA8387C791}"/>
              </a:ext>
            </a:extLst>
          </p:cNvPr>
          <p:cNvSpPr txBox="1"/>
          <p:nvPr/>
        </p:nvSpPr>
        <p:spPr bwMode="auto">
          <a:xfrm>
            <a:off x="4821040" y="3464478"/>
            <a:ext cx="1933825" cy="309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fontScale="92500" lnSpcReduction="2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标题文本预设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24387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:blinds dir="vert"/>
      </p:transition>
    </mc:Choice>
    <mc:Fallback xmlns="">
      <p:transition spd="slow" advClick="0" advTm="2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75" decel="100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75" decel="100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3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75" decel="100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" name="千图PPT彼岸天：ID 8661124库_组合 1">
            <a:extLst>
              <a:ext uri="{FF2B5EF4-FFF2-40B4-BE49-F238E27FC236}">
                <a16:creationId xmlns:a16="http://schemas.microsoft.com/office/drawing/2014/main" id="{F5A27A05-0F3D-4071-BD9C-B4EA3A581DF5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4106744" y="2475069"/>
            <a:ext cx="4303836" cy="4247169"/>
            <a:chOff x="4705060" y="2462889"/>
            <a:chExt cx="3107196" cy="3266702"/>
          </a:xfrm>
        </p:grpSpPr>
        <p:sp>
          <p:nvSpPr>
            <p:cNvPr id="70" name="Freeform: Shape 164">
              <a:extLst>
                <a:ext uri="{FF2B5EF4-FFF2-40B4-BE49-F238E27FC236}">
                  <a16:creationId xmlns:a16="http://schemas.microsoft.com/office/drawing/2014/main" id="{2781456C-75DE-4647-81AC-041C807F071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6027" y="2462889"/>
              <a:ext cx="746707" cy="952196"/>
            </a:xfrm>
            <a:custGeom>
              <a:avLst/>
              <a:gdLst>
                <a:gd name="T0" fmla="*/ 174 w 348"/>
                <a:gd name="T1" fmla="*/ 0 h 444"/>
                <a:gd name="T2" fmla="*/ 59 w 348"/>
                <a:gd name="T3" fmla="*/ 115 h 444"/>
                <a:gd name="T4" fmla="*/ 59 w 348"/>
                <a:gd name="T5" fmla="*/ 328 h 444"/>
                <a:gd name="T6" fmla="*/ 174 w 348"/>
                <a:gd name="T7" fmla="*/ 444 h 444"/>
                <a:gd name="T8" fmla="*/ 290 w 348"/>
                <a:gd name="T9" fmla="*/ 328 h 444"/>
                <a:gd name="T10" fmla="*/ 290 w 348"/>
                <a:gd name="T11" fmla="*/ 115 h 444"/>
                <a:gd name="T12" fmla="*/ 174 w 348"/>
                <a:gd name="T13" fmla="*/ 0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8" h="444">
                  <a:moveTo>
                    <a:pt x="174" y="0"/>
                  </a:moveTo>
                  <a:cubicBezTo>
                    <a:pt x="59" y="115"/>
                    <a:pt x="59" y="115"/>
                    <a:pt x="59" y="115"/>
                  </a:cubicBezTo>
                  <a:cubicBezTo>
                    <a:pt x="0" y="174"/>
                    <a:pt x="0" y="270"/>
                    <a:pt x="59" y="328"/>
                  </a:cubicBezTo>
                  <a:cubicBezTo>
                    <a:pt x="174" y="444"/>
                    <a:pt x="174" y="444"/>
                    <a:pt x="174" y="444"/>
                  </a:cubicBezTo>
                  <a:cubicBezTo>
                    <a:pt x="290" y="328"/>
                    <a:pt x="290" y="328"/>
                    <a:pt x="290" y="328"/>
                  </a:cubicBezTo>
                  <a:cubicBezTo>
                    <a:pt x="348" y="270"/>
                    <a:pt x="348" y="174"/>
                    <a:pt x="290" y="115"/>
                  </a:cubicBezTo>
                  <a:cubicBezTo>
                    <a:pt x="174" y="0"/>
                    <a:pt x="174" y="0"/>
                    <a:pt x="174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none" lIns="91440" tIns="45720" rIns="91440" bIns="45720" anchor="ctr" anchorCtr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sz="2000">
                  <a:solidFill>
                    <a:schemeClr val="bg1"/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</a:rPr>
                <a:t>03</a:t>
              </a:r>
            </a:p>
          </p:txBody>
        </p:sp>
        <p:sp>
          <p:nvSpPr>
            <p:cNvPr id="71" name="Freeform: Shape 165">
              <a:extLst>
                <a:ext uri="{FF2B5EF4-FFF2-40B4-BE49-F238E27FC236}">
                  <a16:creationId xmlns:a16="http://schemas.microsoft.com/office/drawing/2014/main" id="{A7A0D60F-376A-4F05-A00A-8B7B189B0D08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1505" y="3938979"/>
              <a:ext cx="950751" cy="683034"/>
            </a:xfrm>
            <a:custGeom>
              <a:avLst/>
              <a:gdLst>
                <a:gd name="T0" fmla="*/ 222 w 443"/>
                <a:gd name="T1" fmla="*/ 0 h 318"/>
                <a:gd name="T2" fmla="*/ 115 w 443"/>
                <a:gd name="T3" fmla="*/ 44 h 318"/>
                <a:gd name="T4" fmla="*/ 0 w 443"/>
                <a:gd name="T5" fmla="*/ 159 h 318"/>
                <a:gd name="T6" fmla="*/ 115 w 443"/>
                <a:gd name="T7" fmla="*/ 274 h 318"/>
                <a:gd name="T8" fmla="*/ 222 w 443"/>
                <a:gd name="T9" fmla="*/ 318 h 318"/>
                <a:gd name="T10" fmla="*/ 328 w 443"/>
                <a:gd name="T11" fmla="*/ 274 h 318"/>
                <a:gd name="T12" fmla="*/ 443 w 443"/>
                <a:gd name="T13" fmla="*/ 159 h 318"/>
                <a:gd name="T14" fmla="*/ 328 w 443"/>
                <a:gd name="T15" fmla="*/ 44 h 318"/>
                <a:gd name="T16" fmla="*/ 222 w 443"/>
                <a:gd name="T17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3" h="318">
                  <a:moveTo>
                    <a:pt x="222" y="0"/>
                  </a:moveTo>
                  <a:cubicBezTo>
                    <a:pt x="183" y="0"/>
                    <a:pt x="144" y="14"/>
                    <a:pt x="115" y="44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115" y="274"/>
                    <a:pt x="115" y="274"/>
                    <a:pt x="115" y="274"/>
                  </a:cubicBezTo>
                  <a:cubicBezTo>
                    <a:pt x="144" y="304"/>
                    <a:pt x="183" y="318"/>
                    <a:pt x="222" y="318"/>
                  </a:cubicBezTo>
                  <a:cubicBezTo>
                    <a:pt x="260" y="318"/>
                    <a:pt x="299" y="304"/>
                    <a:pt x="328" y="274"/>
                  </a:cubicBezTo>
                  <a:cubicBezTo>
                    <a:pt x="443" y="159"/>
                    <a:pt x="443" y="159"/>
                    <a:pt x="443" y="159"/>
                  </a:cubicBezTo>
                  <a:cubicBezTo>
                    <a:pt x="328" y="44"/>
                    <a:pt x="328" y="44"/>
                    <a:pt x="328" y="44"/>
                  </a:cubicBezTo>
                  <a:cubicBezTo>
                    <a:pt x="299" y="14"/>
                    <a:pt x="260" y="0"/>
                    <a:pt x="222" y="0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none" lIns="91440" tIns="45720" rIns="91440" bIns="45720" anchor="ctr" anchorCtr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sz="2000">
                  <a:solidFill>
                    <a:schemeClr val="bg1"/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</a:rPr>
                <a:t>05</a:t>
              </a:r>
            </a:p>
          </p:txBody>
        </p:sp>
        <p:sp>
          <p:nvSpPr>
            <p:cNvPr id="72" name="Freeform: Shape 173">
              <a:extLst>
                <a:ext uri="{FF2B5EF4-FFF2-40B4-BE49-F238E27FC236}">
                  <a16:creationId xmlns:a16="http://schemas.microsoft.com/office/drawing/2014/main" id="{31DADC9B-1308-4F4C-B0D0-75A3F9682FA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5060" y="3938979"/>
              <a:ext cx="952195" cy="683034"/>
            </a:xfrm>
            <a:custGeom>
              <a:avLst/>
              <a:gdLst>
                <a:gd name="T0" fmla="*/ 222 w 444"/>
                <a:gd name="T1" fmla="*/ 0 h 318"/>
                <a:gd name="T2" fmla="*/ 116 w 444"/>
                <a:gd name="T3" fmla="*/ 44 h 318"/>
                <a:gd name="T4" fmla="*/ 0 w 444"/>
                <a:gd name="T5" fmla="*/ 159 h 318"/>
                <a:gd name="T6" fmla="*/ 116 w 444"/>
                <a:gd name="T7" fmla="*/ 274 h 318"/>
                <a:gd name="T8" fmla="*/ 222 w 444"/>
                <a:gd name="T9" fmla="*/ 318 h 318"/>
                <a:gd name="T10" fmla="*/ 329 w 444"/>
                <a:gd name="T11" fmla="*/ 274 h 318"/>
                <a:gd name="T12" fmla="*/ 444 w 444"/>
                <a:gd name="T13" fmla="*/ 159 h 318"/>
                <a:gd name="T14" fmla="*/ 329 w 444"/>
                <a:gd name="T15" fmla="*/ 44 h 318"/>
                <a:gd name="T16" fmla="*/ 222 w 444"/>
                <a:gd name="T17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4" h="318">
                  <a:moveTo>
                    <a:pt x="222" y="0"/>
                  </a:moveTo>
                  <a:cubicBezTo>
                    <a:pt x="184" y="0"/>
                    <a:pt x="145" y="14"/>
                    <a:pt x="116" y="44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116" y="274"/>
                    <a:pt x="116" y="274"/>
                    <a:pt x="116" y="274"/>
                  </a:cubicBezTo>
                  <a:cubicBezTo>
                    <a:pt x="145" y="304"/>
                    <a:pt x="184" y="318"/>
                    <a:pt x="222" y="318"/>
                  </a:cubicBezTo>
                  <a:cubicBezTo>
                    <a:pt x="261" y="318"/>
                    <a:pt x="299" y="304"/>
                    <a:pt x="329" y="274"/>
                  </a:cubicBezTo>
                  <a:cubicBezTo>
                    <a:pt x="444" y="159"/>
                    <a:pt x="444" y="159"/>
                    <a:pt x="444" y="159"/>
                  </a:cubicBezTo>
                  <a:cubicBezTo>
                    <a:pt x="329" y="44"/>
                    <a:pt x="329" y="44"/>
                    <a:pt x="329" y="44"/>
                  </a:cubicBezTo>
                  <a:cubicBezTo>
                    <a:pt x="299" y="14"/>
                    <a:pt x="261" y="0"/>
                    <a:pt x="222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none" lIns="91440" tIns="45720" rIns="91440" bIns="45720" anchor="ctr" anchorCtr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sz="2000">
                  <a:solidFill>
                    <a:schemeClr val="bg1"/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</a:rPr>
                <a:t>01</a:t>
              </a:r>
            </a:p>
          </p:txBody>
        </p:sp>
        <p:sp>
          <p:nvSpPr>
            <p:cNvPr id="75" name="Freeform: Shape 174">
              <a:extLst>
                <a:ext uri="{FF2B5EF4-FFF2-40B4-BE49-F238E27FC236}">
                  <a16:creationId xmlns:a16="http://schemas.microsoft.com/office/drawing/2014/main" id="{EA7244B1-59BF-4DE6-B39C-B6890EA35A47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2046" y="3063571"/>
              <a:ext cx="677246" cy="670009"/>
            </a:xfrm>
            <a:custGeom>
              <a:avLst/>
              <a:gdLst>
                <a:gd name="T0" fmla="*/ 162 w 316"/>
                <a:gd name="T1" fmla="*/ 0 h 312"/>
                <a:gd name="T2" fmla="*/ 0 w 316"/>
                <a:gd name="T3" fmla="*/ 0 h 312"/>
                <a:gd name="T4" fmla="*/ 0 w 316"/>
                <a:gd name="T5" fmla="*/ 164 h 312"/>
                <a:gd name="T6" fmla="*/ 150 w 316"/>
                <a:gd name="T7" fmla="*/ 312 h 312"/>
                <a:gd name="T8" fmla="*/ 316 w 316"/>
                <a:gd name="T9" fmla="*/ 312 h 312"/>
                <a:gd name="T10" fmla="*/ 316 w 316"/>
                <a:gd name="T11" fmla="*/ 152 h 312"/>
                <a:gd name="T12" fmla="*/ 162 w 316"/>
                <a:gd name="T13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6" h="312">
                  <a:moveTo>
                    <a:pt x="16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247"/>
                    <a:pt x="67" y="312"/>
                    <a:pt x="150" y="312"/>
                  </a:cubicBezTo>
                  <a:cubicBezTo>
                    <a:pt x="316" y="312"/>
                    <a:pt x="316" y="312"/>
                    <a:pt x="316" y="312"/>
                  </a:cubicBezTo>
                  <a:cubicBezTo>
                    <a:pt x="316" y="152"/>
                    <a:pt x="316" y="152"/>
                    <a:pt x="316" y="152"/>
                  </a:cubicBezTo>
                  <a:cubicBezTo>
                    <a:pt x="316" y="68"/>
                    <a:pt x="245" y="0"/>
                    <a:pt x="162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none" lIns="91440" tIns="45720" rIns="91440" bIns="45720" anchor="ctr" anchorCtr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sz="2000">
                  <a:solidFill>
                    <a:schemeClr val="bg1"/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</a:rPr>
                <a:t>02</a:t>
              </a:r>
            </a:p>
          </p:txBody>
        </p:sp>
        <p:sp>
          <p:nvSpPr>
            <p:cNvPr id="76" name="Freeform: Shape 175">
              <a:extLst>
                <a:ext uri="{FF2B5EF4-FFF2-40B4-BE49-F238E27FC236}">
                  <a16:creationId xmlns:a16="http://schemas.microsoft.com/office/drawing/2014/main" id="{E6F36295-9158-456F-BDCC-CF50207F149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89469" y="3063571"/>
              <a:ext cx="670009" cy="670009"/>
            </a:xfrm>
            <a:custGeom>
              <a:avLst/>
              <a:gdLst>
                <a:gd name="T0" fmla="*/ 312 w 312"/>
                <a:gd name="T1" fmla="*/ 0 h 312"/>
                <a:gd name="T2" fmla="*/ 153 w 312"/>
                <a:gd name="T3" fmla="*/ 0 h 312"/>
                <a:gd name="T4" fmla="*/ 0 w 312"/>
                <a:gd name="T5" fmla="*/ 152 h 312"/>
                <a:gd name="T6" fmla="*/ 0 w 312"/>
                <a:gd name="T7" fmla="*/ 312 h 312"/>
                <a:gd name="T8" fmla="*/ 165 w 312"/>
                <a:gd name="T9" fmla="*/ 312 h 312"/>
                <a:gd name="T10" fmla="*/ 312 w 312"/>
                <a:gd name="T11" fmla="*/ 164 h 312"/>
                <a:gd name="T12" fmla="*/ 312 w 312"/>
                <a:gd name="T13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2" h="312">
                  <a:moveTo>
                    <a:pt x="312" y="0"/>
                  </a:moveTo>
                  <a:cubicBezTo>
                    <a:pt x="153" y="0"/>
                    <a:pt x="153" y="0"/>
                    <a:pt x="153" y="0"/>
                  </a:cubicBezTo>
                  <a:cubicBezTo>
                    <a:pt x="69" y="0"/>
                    <a:pt x="0" y="68"/>
                    <a:pt x="0" y="152"/>
                  </a:cubicBezTo>
                  <a:cubicBezTo>
                    <a:pt x="0" y="312"/>
                    <a:pt x="0" y="312"/>
                    <a:pt x="0" y="312"/>
                  </a:cubicBezTo>
                  <a:cubicBezTo>
                    <a:pt x="165" y="312"/>
                    <a:pt x="165" y="312"/>
                    <a:pt x="165" y="312"/>
                  </a:cubicBezTo>
                  <a:cubicBezTo>
                    <a:pt x="248" y="312"/>
                    <a:pt x="312" y="247"/>
                    <a:pt x="312" y="164"/>
                  </a:cubicBezTo>
                  <a:cubicBezTo>
                    <a:pt x="312" y="0"/>
                    <a:pt x="312" y="0"/>
                    <a:pt x="312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none" lIns="91440" tIns="45720" rIns="91440" bIns="45720" anchor="ctr" anchorCtr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sz="2000">
                  <a:solidFill>
                    <a:schemeClr val="bg1"/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</a:rPr>
                <a:t>04</a:t>
              </a:r>
            </a:p>
          </p:txBody>
        </p:sp>
        <p:sp>
          <p:nvSpPr>
            <p:cNvPr id="77" name="Freeform: Shape 177">
              <a:extLst>
                <a:ext uri="{FF2B5EF4-FFF2-40B4-BE49-F238E27FC236}">
                  <a16:creationId xmlns:a16="http://schemas.microsoft.com/office/drawing/2014/main" id="{463DB867-335F-4857-9F5B-72D2720234F9}"/>
                </a:ext>
              </a:extLst>
            </p:cNvPr>
            <p:cNvSpPr>
              <a:spLocks/>
            </p:cNvSpPr>
            <p:nvPr/>
          </p:nvSpPr>
          <p:spPr bwMode="auto">
            <a:xfrm>
              <a:off x="5809439" y="3482211"/>
              <a:ext cx="984880" cy="1895036"/>
            </a:xfrm>
            <a:custGeom>
              <a:avLst/>
              <a:gdLst/>
              <a:ahLst/>
              <a:cxnLst>
                <a:cxn ang="0">
                  <a:pos x="670" y="551"/>
                </a:cxn>
                <a:cxn ang="0">
                  <a:pos x="659" y="545"/>
                </a:cxn>
                <a:cxn ang="0">
                  <a:pos x="652" y="551"/>
                </a:cxn>
                <a:cxn ang="0">
                  <a:pos x="518" y="719"/>
                </a:cxn>
                <a:cxn ang="0">
                  <a:pos x="424" y="720"/>
                </a:cxn>
                <a:cxn ang="0">
                  <a:pos x="428" y="647"/>
                </a:cxn>
                <a:cxn ang="0">
                  <a:pos x="528" y="305"/>
                </a:cxn>
                <a:cxn ang="0">
                  <a:pos x="524" y="301"/>
                </a:cxn>
                <a:cxn ang="0">
                  <a:pos x="511" y="308"/>
                </a:cxn>
                <a:cxn ang="0">
                  <a:pos x="419" y="415"/>
                </a:cxn>
                <a:cxn ang="0">
                  <a:pos x="376" y="291"/>
                </a:cxn>
                <a:cxn ang="0">
                  <a:pos x="360" y="121"/>
                </a:cxn>
                <a:cxn ang="0">
                  <a:pos x="342" y="72"/>
                </a:cxn>
                <a:cxn ang="0">
                  <a:pos x="338" y="64"/>
                </a:cxn>
                <a:cxn ang="0">
                  <a:pos x="300" y="7"/>
                </a:cxn>
                <a:cxn ang="0">
                  <a:pos x="299" y="5"/>
                </a:cxn>
                <a:cxn ang="0">
                  <a:pos x="292" y="1"/>
                </a:cxn>
                <a:cxn ang="0">
                  <a:pos x="284" y="4"/>
                </a:cxn>
                <a:cxn ang="0">
                  <a:pos x="282" y="15"/>
                </a:cxn>
                <a:cxn ang="0">
                  <a:pos x="315" y="150"/>
                </a:cxn>
                <a:cxn ang="0">
                  <a:pos x="305" y="279"/>
                </a:cxn>
                <a:cxn ang="0">
                  <a:pos x="138" y="202"/>
                </a:cxn>
                <a:cxn ang="0">
                  <a:pos x="136" y="198"/>
                </a:cxn>
                <a:cxn ang="0">
                  <a:pos x="136" y="198"/>
                </a:cxn>
                <a:cxn ang="0">
                  <a:pos x="126" y="198"/>
                </a:cxn>
                <a:cxn ang="0">
                  <a:pos x="161" y="356"/>
                </a:cxn>
                <a:cxn ang="0">
                  <a:pos x="242" y="420"/>
                </a:cxn>
                <a:cxn ang="0">
                  <a:pos x="297" y="527"/>
                </a:cxn>
                <a:cxn ang="0">
                  <a:pos x="285" y="648"/>
                </a:cxn>
                <a:cxn ang="0">
                  <a:pos x="181" y="699"/>
                </a:cxn>
                <a:cxn ang="0">
                  <a:pos x="102" y="671"/>
                </a:cxn>
                <a:cxn ang="0">
                  <a:pos x="13" y="616"/>
                </a:cxn>
                <a:cxn ang="0">
                  <a:pos x="3" y="619"/>
                </a:cxn>
                <a:cxn ang="0">
                  <a:pos x="4" y="619"/>
                </a:cxn>
                <a:cxn ang="0">
                  <a:pos x="1" y="627"/>
                </a:cxn>
                <a:cxn ang="0">
                  <a:pos x="108" y="748"/>
                </a:cxn>
                <a:cxn ang="0">
                  <a:pos x="221" y="908"/>
                </a:cxn>
                <a:cxn ang="0">
                  <a:pos x="197" y="1295"/>
                </a:cxn>
                <a:cxn ang="0">
                  <a:pos x="200" y="1307"/>
                </a:cxn>
                <a:cxn ang="0">
                  <a:pos x="202" y="1310"/>
                </a:cxn>
                <a:cxn ang="0">
                  <a:pos x="294" y="1313"/>
                </a:cxn>
                <a:cxn ang="0">
                  <a:pos x="445" y="1310"/>
                </a:cxn>
                <a:cxn ang="0">
                  <a:pos x="450" y="1304"/>
                </a:cxn>
                <a:cxn ang="0">
                  <a:pos x="455" y="1296"/>
                </a:cxn>
                <a:cxn ang="0">
                  <a:pos x="422" y="1147"/>
                </a:cxn>
                <a:cxn ang="0">
                  <a:pos x="445" y="879"/>
                </a:cxn>
                <a:cxn ang="0">
                  <a:pos x="592" y="717"/>
                </a:cxn>
                <a:cxn ang="0">
                  <a:pos x="670" y="551"/>
                </a:cxn>
              </a:cxnLst>
              <a:rect l="0" t="0" r="r" b="b"/>
              <a:pathLst>
                <a:path w="687" h="1324">
                  <a:moveTo>
                    <a:pt x="670" y="551"/>
                  </a:moveTo>
                  <a:cubicBezTo>
                    <a:pt x="669" y="545"/>
                    <a:pt x="664" y="543"/>
                    <a:pt x="659" y="545"/>
                  </a:cubicBezTo>
                  <a:cubicBezTo>
                    <a:pt x="656" y="545"/>
                    <a:pt x="653" y="547"/>
                    <a:pt x="652" y="551"/>
                  </a:cubicBezTo>
                  <a:cubicBezTo>
                    <a:pt x="629" y="624"/>
                    <a:pt x="580" y="675"/>
                    <a:pt x="518" y="719"/>
                  </a:cubicBezTo>
                  <a:cubicBezTo>
                    <a:pt x="493" y="737"/>
                    <a:pt x="439" y="763"/>
                    <a:pt x="424" y="720"/>
                  </a:cubicBezTo>
                  <a:cubicBezTo>
                    <a:pt x="416" y="698"/>
                    <a:pt x="423" y="670"/>
                    <a:pt x="428" y="647"/>
                  </a:cubicBezTo>
                  <a:cubicBezTo>
                    <a:pt x="454" y="529"/>
                    <a:pt x="575" y="435"/>
                    <a:pt x="528" y="305"/>
                  </a:cubicBezTo>
                  <a:cubicBezTo>
                    <a:pt x="528" y="302"/>
                    <a:pt x="526" y="301"/>
                    <a:pt x="524" y="301"/>
                  </a:cubicBezTo>
                  <a:cubicBezTo>
                    <a:pt x="520" y="298"/>
                    <a:pt x="512" y="300"/>
                    <a:pt x="511" y="308"/>
                  </a:cubicBezTo>
                  <a:cubicBezTo>
                    <a:pt x="505" y="354"/>
                    <a:pt x="478" y="426"/>
                    <a:pt x="419" y="415"/>
                  </a:cubicBezTo>
                  <a:cubicBezTo>
                    <a:pt x="372" y="407"/>
                    <a:pt x="376" y="326"/>
                    <a:pt x="376" y="291"/>
                  </a:cubicBezTo>
                  <a:cubicBezTo>
                    <a:pt x="375" y="235"/>
                    <a:pt x="373" y="177"/>
                    <a:pt x="360" y="121"/>
                  </a:cubicBezTo>
                  <a:cubicBezTo>
                    <a:pt x="356" y="104"/>
                    <a:pt x="350" y="88"/>
                    <a:pt x="342" y="72"/>
                  </a:cubicBezTo>
                  <a:cubicBezTo>
                    <a:pt x="341" y="69"/>
                    <a:pt x="340" y="66"/>
                    <a:pt x="338" y="64"/>
                  </a:cubicBezTo>
                  <a:cubicBezTo>
                    <a:pt x="330" y="41"/>
                    <a:pt x="317" y="23"/>
                    <a:pt x="300" y="7"/>
                  </a:cubicBezTo>
                  <a:cubicBezTo>
                    <a:pt x="299" y="6"/>
                    <a:pt x="299" y="6"/>
                    <a:pt x="299" y="5"/>
                  </a:cubicBezTo>
                  <a:cubicBezTo>
                    <a:pt x="298" y="2"/>
                    <a:pt x="295" y="1"/>
                    <a:pt x="292" y="1"/>
                  </a:cubicBezTo>
                  <a:cubicBezTo>
                    <a:pt x="289" y="0"/>
                    <a:pt x="286" y="1"/>
                    <a:pt x="284" y="4"/>
                  </a:cubicBezTo>
                  <a:cubicBezTo>
                    <a:pt x="281" y="6"/>
                    <a:pt x="279" y="10"/>
                    <a:pt x="282" y="15"/>
                  </a:cubicBezTo>
                  <a:cubicBezTo>
                    <a:pt x="308" y="53"/>
                    <a:pt x="311" y="105"/>
                    <a:pt x="315" y="150"/>
                  </a:cubicBezTo>
                  <a:cubicBezTo>
                    <a:pt x="318" y="193"/>
                    <a:pt x="317" y="237"/>
                    <a:pt x="305" y="279"/>
                  </a:cubicBezTo>
                  <a:cubicBezTo>
                    <a:pt x="273" y="395"/>
                    <a:pt x="152" y="267"/>
                    <a:pt x="138" y="202"/>
                  </a:cubicBezTo>
                  <a:cubicBezTo>
                    <a:pt x="138" y="201"/>
                    <a:pt x="137" y="199"/>
                    <a:pt x="136" y="198"/>
                  </a:cubicBezTo>
                  <a:cubicBezTo>
                    <a:pt x="136" y="198"/>
                    <a:pt x="136" y="198"/>
                    <a:pt x="136" y="198"/>
                  </a:cubicBezTo>
                  <a:cubicBezTo>
                    <a:pt x="134" y="195"/>
                    <a:pt x="128" y="193"/>
                    <a:pt x="126" y="198"/>
                  </a:cubicBezTo>
                  <a:cubicBezTo>
                    <a:pt x="100" y="258"/>
                    <a:pt x="118" y="311"/>
                    <a:pt x="161" y="356"/>
                  </a:cubicBezTo>
                  <a:cubicBezTo>
                    <a:pt x="184" y="381"/>
                    <a:pt x="215" y="399"/>
                    <a:pt x="242" y="420"/>
                  </a:cubicBezTo>
                  <a:cubicBezTo>
                    <a:pt x="276" y="448"/>
                    <a:pt x="292" y="484"/>
                    <a:pt x="297" y="527"/>
                  </a:cubicBezTo>
                  <a:cubicBezTo>
                    <a:pt x="303" y="568"/>
                    <a:pt x="298" y="609"/>
                    <a:pt x="285" y="648"/>
                  </a:cubicBezTo>
                  <a:cubicBezTo>
                    <a:pt x="268" y="700"/>
                    <a:pt x="231" y="712"/>
                    <a:pt x="181" y="699"/>
                  </a:cubicBezTo>
                  <a:cubicBezTo>
                    <a:pt x="155" y="691"/>
                    <a:pt x="128" y="680"/>
                    <a:pt x="102" y="671"/>
                  </a:cubicBezTo>
                  <a:cubicBezTo>
                    <a:pt x="74" y="661"/>
                    <a:pt x="25" y="646"/>
                    <a:pt x="13" y="616"/>
                  </a:cubicBezTo>
                  <a:cubicBezTo>
                    <a:pt x="10" y="611"/>
                    <a:pt x="1" y="613"/>
                    <a:pt x="3" y="619"/>
                  </a:cubicBezTo>
                  <a:cubicBezTo>
                    <a:pt x="3" y="619"/>
                    <a:pt x="4" y="619"/>
                    <a:pt x="4" y="619"/>
                  </a:cubicBezTo>
                  <a:cubicBezTo>
                    <a:pt x="1" y="621"/>
                    <a:pt x="0" y="624"/>
                    <a:pt x="1" y="627"/>
                  </a:cubicBezTo>
                  <a:cubicBezTo>
                    <a:pt x="27" y="677"/>
                    <a:pt x="68" y="711"/>
                    <a:pt x="108" y="748"/>
                  </a:cubicBezTo>
                  <a:cubicBezTo>
                    <a:pt x="156" y="792"/>
                    <a:pt x="197" y="847"/>
                    <a:pt x="221" y="908"/>
                  </a:cubicBezTo>
                  <a:cubicBezTo>
                    <a:pt x="268" y="1029"/>
                    <a:pt x="254" y="1180"/>
                    <a:pt x="197" y="1295"/>
                  </a:cubicBezTo>
                  <a:cubicBezTo>
                    <a:pt x="194" y="1300"/>
                    <a:pt x="196" y="1304"/>
                    <a:pt x="200" y="1307"/>
                  </a:cubicBezTo>
                  <a:cubicBezTo>
                    <a:pt x="200" y="1308"/>
                    <a:pt x="201" y="1309"/>
                    <a:pt x="202" y="1310"/>
                  </a:cubicBezTo>
                  <a:cubicBezTo>
                    <a:pt x="225" y="1324"/>
                    <a:pt x="269" y="1315"/>
                    <a:pt x="294" y="1313"/>
                  </a:cubicBezTo>
                  <a:cubicBezTo>
                    <a:pt x="343" y="1309"/>
                    <a:pt x="398" y="1322"/>
                    <a:pt x="445" y="1310"/>
                  </a:cubicBezTo>
                  <a:cubicBezTo>
                    <a:pt x="448" y="1310"/>
                    <a:pt x="450" y="1307"/>
                    <a:pt x="450" y="1304"/>
                  </a:cubicBezTo>
                  <a:cubicBezTo>
                    <a:pt x="455" y="1306"/>
                    <a:pt x="459" y="1299"/>
                    <a:pt x="455" y="1296"/>
                  </a:cubicBezTo>
                  <a:cubicBezTo>
                    <a:pt x="420" y="1263"/>
                    <a:pt x="427" y="1191"/>
                    <a:pt x="422" y="1147"/>
                  </a:cubicBezTo>
                  <a:cubicBezTo>
                    <a:pt x="413" y="1057"/>
                    <a:pt x="408" y="964"/>
                    <a:pt x="445" y="879"/>
                  </a:cubicBezTo>
                  <a:cubicBezTo>
                    <a:pt x="475" y="812"/>
                    <a:pt x="540" y="767"/>
                    <a:pt x="592" y="717"/>
                  </a:cubicBezTo>
                  <a:cubicBezTo>
                    <a:pt x="637" y="675"/>
                    <a:pt x="687" y="617"/>
                    <a:pt x="670" y="55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  <p:sp>
          <p:nvSpPr>
            <p:cNvPr id="78" name="Freeform: Shape 178">
              <a:extLst>
                <a:ext uri="{FF2B5EF4-FFF2-40B4-BE49-F238E27FC236}">
                  <a16:creationId xmlns:a16="http://schemas.microsoft.com/office/drawing/2014/main" id="{12DE6133-E177-4E5A-9233-52E0A057D70B}"/>
                </a:ext>
              </a:extLst>
            </p:cNvPr>
            <p:cNvSpPr>
              <a:spLocks/>
            </p:cNvSpPr>
            <p:nvPr/>
          </p:nvSpPr>
          <p:spPr bwMode="auto">
            <a:xfrm>
              <a:off x="4972515" y="4867620"/>
              <a:ext cx="2626550" cy="861971"/>
            </a:xfrm>
            <a:custGeom>
              <a:avLst/>
              <a:gdLst/>
              <a:ahLst/>
              <a:cxnLst>
                <a:cxn ang="0">
                  <a:pos x="1229" y="237"/>
                </a:cxn>
                <a:cxn ang="0">
                  <a:pos x="0" y="272"/>
                </a:cxn>
                <a:cxn ang="0">
                  <a:pos x="1229" y="237"/>
                </a:cxn>
              </a:cxnLst>
              <a:rect l="0" t="0" r="r" b="b"/>
              <a:pathLst>
                <a:path w="1229" h="272">
                  <a:moveTo>
                    <a:pt x="1229" y="237"/>
                  </a:moveTo>
                  <a:cubicBezTo>
                    <a:pt x="1229" y="237"/>
                    <a:pt x="463" y="138"/>
                    <a:pt x="0" y="272"/>
                  </a:cubicBezTo>
                  <a:cubicBezTo>
                    <a:pt x="0" y="272"/>
                    <a:pt x="516" y="0"/>
                    <a:pt x="1229" y="237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</p:grpSp>
      <p:sp>
        <p:nvSpPr>
          <p:cNvPr id="79" name="išľíďè">
            <a:extLst>
              <a:ext uri="{FF2B5EF4-FFF2-40B4-BE49-F238E27FC236}">
                <a16:creationId xmlns:a16="http://schemas.microsoft.com/office/drawing/2014/main" id="{22C7F685-A11D-41B9-88B7-B353493970F8}"/>
              </a:ext>
            </a:extLst>
          </p:cNvPr>
          <p:cNvSpPr/>
          <p:nvPr/>
        </p:nvSpPr>
        <p:spPr bwMode="auto">
          <a:xfrm>
            <a:off x="1546636" y="4949225"/>
            <a:ext cx="2560108" cy="666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. 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. 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. 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80" name="iSlíďè">
            <a:extLst>
              <a:ext uri="{FF2B5EF4-FFF2-40B4-BE49-F238E27FC236}">
                <a16:creationId xmlns:a16="http://schemas.microsoft.com/office/drawing/2014/main" id="{832E9950-884F-4C75-A81D-967EC83929D9}"/>
              </a:ext>
            </a:extLst>
          </p:cNvPr>
          <p:cNvSpPr txBox="1"/>
          <p:nvPr/>
        </p:nvSpPr>
        <p:spPr bwMode="auto">
          <a:xfrm>
            <a:off x="1926722" y="4529664"/>
            <a:ext cx="2623285" cy="41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标题文本预设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91" name="išľíďè">
            <a:extLst>
              <a:ext uri="{FF2B5EF4-FFF2-40B4-BE49-F238E27FC236}">
                <a16:creationId xmlns:a16="http://schemas.microsoft.com/office/drawing/2014/main" id="{E2457A95-2459-41AF-BC88-2D825A49DAC3}"/>
              </a:ext>
            </a:extLst>
          </p:cNvPr>
          <p:cNvSpPr/>
          <p:nvPr/>
        </p:nvSpPr>
        <p:spPr bwMode="auto">
          <a:xfrm>
            <a:off x="2197869" y="3408554"/>
            <a:ext cx="2560108" cy="666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. 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. 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. 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92" name="iSlíďè">
            <a:extLst>
              <a:ext uri="{FF2B5EF4-FFF2-40B4-BE49-F238E27FC236}">
                <a16:creationId xmlns:a16="http://schemas.microsoft.com/office/drawing/2014/main" id="{3A61B019-BC1D-43FC-8FD6-B8042437FAF9}"/>
              </a:ext>
            </a:extLst>
          </p:cNvPr>
          <p:cNvSpPr txBox="1"/>
          <p:nvPr/>
        </p:nvSpPr>
        <p:spPr bwMode="auto">
          <a:xfrm>
            <a:off x="2577955" y="2988993"/>
            <a:ext cx="2623285" cy="41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标题文本预设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93" name="išľíďè">
            <a:extLst>
              <a:ext uri="{FF2B5EF4-FFF2-40B4-BE49-F238E27FC236}">
                <a16:creationId xmlns:a16="http://schemas.microsoft.com/office/drawing/2014/main" id="{11F58921-169A-4018-BF31-12BF8A6C8403}"/>
              </a:ext>
            </a:extLst>
          </p:cNvPr>
          <p:cNvSpPr/>
          <p:nvPr/>
        </p:nvSpPr>
        <p:spPr bwMode="auto">
          <a:xfrm>
            <a:off x="4356386" y="1868726"/>
            <a:ext cx="2560108" cy="666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. 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. 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. 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95" name="iSlíďè">
            <a:extLst>
              <a:ext uri="{FF2B5EF4-FFF2-40B4-BE49-F238E27FC236}">
                <a16:creationId xmlns:a16="http://schemas.microsoft.com/office/drawing/2014/main" id="{FF7ED959-AB5C-491D-AAF0-7DBB6942851F}"/>
              </a:ext>
            </a:extLst>
          </p:cNvPr>
          <p:cNvSpPr txBox="1"/>
          <p:nvPr/>
        </p:nvSpPr>
        <p:spPr bwMode="auto">
          <a:xfrm>
            <a:off x="4736472" y="1449165"/>
            <a:ext cx="2623285" cy="41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标题文本预设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98" name="išľíďè">
            <a:extLst>
              <a:ext uri="{FF2B5EF4-FFF2-40B4-BE49-F238E27FC236}">
                <a16:creationId xmlns:a16="http://schemas.microsoft.com/office/drawing/2014/main" id="{9BF9B1A0-4B38-4C3D-A443-E33A9451417A}"/>
              </a:ext>
            </a:extLst>
          </p:cNvPr>
          <p:cNvSpPr/>
          <p:nvPr/>
        </p:nvSpPr>
        <p:spPr bwMode="auto">
          <a:xfrm>
            <a:off x="7968249" y="3358736"/>
            <a:ext cx="2560108" cy="666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. 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. 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. 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101" name="iSlíďè">
            <a:extLst>
              <a:ext uri="{FF2B5EF4-FFF2-40B4-BE49-F238E27FC236}">
                <a16:creationId xmlns:a16="http://schemas.microsoft.com/office/drawing/2014/main" id="{F5C8CE69-DB87-4E15-BAF5-9672B22DBF96}"/>
              </a:ext>
            </a:extLst>
          </p:cNvPr>
          <p:cNvSpPr txBox="1"/>
          <p:nvPr/>
        </p:nvSpPr>
        <p:spPr bwMode="auto">
          <a:xfrm>
            <a:off x="8348335" y="2939175"/>
            <a:ext cx="2623285" cy="41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标题文本预设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104" name="išľíďè">
            <a:extLst>
              <a:ext uri="{FF2B5EF4-FFF2-40B4-BE49-F238E27FC236}">
                <a16:creationId xmlns:a16="http://schemas.microsoft.com/office/drawing/2014/main" id="{A2269851-7DE4-4F24-BA5B-523D8ACEE216}"/>
              </a:ext>
            </a:extLst>
          </p:cNvPr>
          <p:cNvSpPr/>
          <p:nvPr/>
        </p:nvSpPr>
        <p:spPr bwMode="auto">
          <a:xfrm>
            <a:off x="8530312" y="4935541"/>
            <a:ext cx="2560108" cy="666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. 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. 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. 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105" name="iSlíďè">
            <a:extLst>
              <a:ext uri="{FF2B5EF4-FFF2-40B4-BE49-F238E27FC236}">
                <a16:creationId xmlns:a16="http://schemas.microsoft.com/office/drawing/2014/main" id="{BA411B77-CB22-4672-8EED-CB060C484960}"/>
              </a:ext>
            </a:extLst>
          </p:cNvPr>
          <p:cNvSpPr txBox="1"/>
          <p:nvPr/>
        </p:nvSpPr>
        <p:spPr bwMode="auto">
          <a:xfrm>
            <a:off x="8910398" y="4515980"/>
            <a:ext cx="2623285" cy="41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标题文本预设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95253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14:gallery dir="l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:a16="http://schemas.microsoft.com/office/drawing/2014/main" id="{523A62FB-A504-4DB2-B6A5-DB92CB3D819C}"/>
              </a:ext>
            </a:extLst>
          </p:cNvPr>
          <p:cNvGrpSpPr/>
          <p:nvPr/>
        </p:nvGrpSpPr>
        <p:grpSpPr>
          <a:xfrm>
            <a:off x="752076" y="1191358"/>
            <a:ext cx="10811375" cy="3354010"/>
            <a:chOff x="1045887" y="2177877"/>
            <a:chExt cx="10193450" cy="3162312"/>
          </a:xfrm>
          <a:solidFill>
            <a:srgbClr val="1B8D8D"/>
          </a:solidFill>
        </p:grpSpPr>
        <p:sp>
          <p:nvSpPr>
            <p:cNvPr id="6" name="Rectangle 74">
              <a:extLst>
                <a:ext uri="{FF2B5EF4-FFF2-40B4-BE49-F238E27FC236}">
                  <a16:creationId xmlns:a16="http://schemas.microsoft.com/office/drawing/2014/main" id="{CA14F916-CDBD-44D6-8872-3543A34BB473}"/>
                </a:ext>
              </a:extLst>
            </p:cNvPr>
            <p:cNvSpPr/>
            <p:nvPr/>
          </p:nvSpPr>
          <p:spPr>
            <a:xfrm>
              <a:off x="1045887" y="2189085"/>
              <a:ext cx="2414488" cy="31511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599" dirty="0"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  <p:cxnSp>
          <p:nvCxnSpPr>
            <p:cNvPr id="7" name="Straight Connector 7">
              <a:extLst>
                <a:ext uri="{FF2B5EF4-FFF2-40B4-BE49-F238E27FC236}">
                  <a16:creationId xmlns:a16="http://schemas.microsoft.com/office/drawing/2014/main" id="{23A0BC2A-B531-4FD4-978E-B056EA1E03E5}"/>
                </a:ext>
              </a:extLst>
            </p:cNvPr>
            <p:cNvCxnSpPr/>
            <p:nvPr/>
          </p:nvCxnSpPr>
          <p:spPr>
            <a:xfrm>
              <a:off x="1294669" y="2936893"/>
              <a:ext cx="1962509" cy="2"/>
            </a:xfrm>
            <a:prstGeom prst="line">
              <a:avLst/>
            </a:prstGeom>
            <a:grpFill/>
            <a:ln w="38100" cmpd="sng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B95F6522-A465-4F57-8CE0-EC00664D0B3C}"/>
                </a:ext>
              </a:extLst>
            </p:cNvPr>
            <p:cNvSpPr txBox="1"/>
            <p:nvPr/>
          </p:nvSpPr>
          <p:spPr>
            <a:xfrm>
              <a:off x="1103945" y="2495904"/>
              <a:ext cx="2414484" cy="290186"/>
            </a:xfrm>
            <a:prstGeom prst="rect">
              <a:avLst/>
            </a:prstGeom>
            <a:noFill/>
          </p:spPr>
          <p:txBody>
            <a:bodyPr wrap="square" lIns="0" tIns="0" rIns="91399" bIns="0" rtlCol="0">
              <a:spAutoFit/>
            </a:bodyPr>
            <a:lstStyle/>
            <a:p>
              <a:pPr algn="ctr"/>
              <a:r>
                <a:rPr lang="zh-CN" altLang="en-US" sz="2000" b="1">
                  <a:solidFill>
                    <a:schemeClr val="bg1"/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  <a:cs typeface="Helvetica Neue"/>
                </a:rPr>
                <a:t>加入标题</a:t>
              </a:r>
              <a:endParaRPr lang="en-US" sz="2000" b="1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Helvetica Neue"/>
              </a:endParaRPr>
            </a:p>
          </p:txBody>
        </p:sp>
        <p:sp>
          <p:nvSpPr>
            <p:cNvPr id="13" name="Rectangle 90">
              <a:extLst>
                <a:ext uri="{FF2B5EF4-FFF2-40B4-BE49-F238E27FC236}">
                  <a16:creationId xmlns:a16="http://schemas.microsoft.com/office/drawing/2014/main" id="{B48F0EDF-28EC-4157-97EC-EEC3C28D0725}"/>
                </a:ext>
              </a:extLst>
            </p:cNvPr>
            <p:cNvSpPr/>
            <p:nvPr/>
          </p:nvSpPr>
          <p:spPr>
            <a:xfrm>
              <a:off x="3617345" y="2189085"/>
              <a:ext cx="2414488" cy="31511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599"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  <p:cxnSp>
          <p:nvCxnSpPr>
            <p:cNvPr id="14" name="Straight Connector 97">
              <a:extLst>
                <a:ext uri="{FF2B5EF4-FFF2-40B4-BE49-F238E27FC236}">
                  <a16:creationId xmlns:a16="http://schemas.microsoft.com/office/drawing/2014/main" id="{A9B4C1CA-9B79-46F8-994B-A835C206BB9D}"/>
                </a:ext>
              </a:extLst>
            </p:cNvPr>
            <p:cNvCxnSpPr/>
            <p:nvPr/>
          </p:nvCxnSpPr>
          <p:spPr>
            <a:xfrm>
              <a:off x="3866127" y="2936893"/>
              <a:ext cx="1962509" cy="2"/>
            </a:xfrm>
            <a:prstGeom prst="line">
              <a:avLst/>
            </a:prstGeom>
            <a:grpFill/>
            <a:ln w="38100" cmpd="sng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2">
              <a:extLst>
                <a:ext uri="{FF2B5EF4-FFF2-40B4-BE49-F238E27FC236}">
                  <a16:creationId xmlns:a16="http://schemas.microsoft.com/office/drawing/2014/main" id="{5408187C-25B4-45A6-BB39-2844FE87B0E1}"/>
                </a:ext>
              </a:extLst>
            </p:cNvPr>
            <p:cNvSpPr txBox="1"/>
            <p:nvPr/>
          </p:nvSpPr>
          <p:spPr>
            <a:xfrm>
              <a:off x="3675403" y="2495904"/>
              <a:ext cx="2414484" cy="290186"/>
            </a:xfrm>
            <a:prstGeom prst="rect">
              <a:avLst/>
            </a:prstGeom>
            <a:noFill/>
          </p:spPr>
          <p:txBody>
            <a:bodyPr wrap="square" lIns="0" tIns="0" rIns="91399" bIns="0" rtlCol="0">
              <a:spAutoFit/>
            </a:bodyPr>
            <a:lstStyle/>
            <a:p>
              <a:pPr algn="ctr"/>
              <a:r>
                <a:rPr lang="zh-CN" altLang="en-US" sz="2000" b="1">
                  <a:solidFill>
                    <a:schemeClr val="bg1"/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  <a:cs typeface="Helvetica Neue"/>
                </a:rPr>
                <a:t>加入标题</a:t>
              </a:r>
              <a:endParaRPr lang="en-US" altLang="zh-CN" sz="2000" b="1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Helvetica Neue"/>
              </a:endParaRPr>
            </a:p>
          </p:txBody>
        </p:sp>
        <p:sp>
          <p:nvSpPr>
            <p:cNvPr id="17" name="Rectangle 127">
              <a:extLst>
                <a:ext uri="{FF2B5EF4-FFF2-40B4-BE49-F238E27FC236}">
                  <a16:creationId xmlns:a16="http://schemas.microsoft.com/office/drawing/2014/main" id="{2A887D8A-5D4B-410F-8DA5-4EEC2BB20C7E}"/>
                </a:ext>
              </a:extLst>
            </p:cNvPr>
            <p:cNvSpPr/>
            <p:nvPr/>
          </p:nvSpPr>
          <p:spPr>
            <a:xfrm>
              <a:off x="6200378" y="2183402"/>
              <a:ext cx="2414488" cy="31511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599"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  <p:cxnSp>
          <p:nvCxnSpPr>
            <p:cNvPr id="18" name="Straight Connector 130">
              <a:extLst>
                <a:ext uri="{FF2B5EF4-FFF2-40B4-BE49-F238E27FC236}">
                  <a16:creationId xmlns:a16="http://schemas.microsoft.com/office/drawing/2014/main" id="{72AF4D32-B112-4C6B-9FC0-78BC981A5382}"/>
                </a:ext>
              </a:extLst>
            </p:cNvPr>
            <p:cNvCxnSpPr/>
            <p:nvPr/>
          </p:nvCxnSpPr>
          <p:spPr>
            <a:xfrm>
              <a:off x="6449160" y="2931210"/>
              <a:ext cx="1962509" cy="2"/>
            </a:xfrm>
            <a:prstGeom prst="line">
              <a:avLst/>
            </a:prstGeom>
            <a:grpFill/>
            <a:ln w="38100" cmpd="sng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6">
              <a:extLst>
                <a:ext uri="{FF2B5EF4-FFF2-40B4-BE49-F238E27FC236}">
                  <a16:creationId xmlns:a16="http://schemas.microsoft.com/office/drawing/2014/main" id="{6E56D75A-3BA4-4C7F-8575-E2F898337325}"/>
                </a:ext>
              </a:extLst>
            </p:cNvPr>
            <p:cNvSpPr txBox="1"/>
            <p:nvPr/>
          </p:nvSpPr>
          <p:spPr>
            <a:xfrm>
              <a:off x="6258436" y="2490221"/>
              <a:ext cx="2414484" cy="290186"/>
            </a:xfrm>
            <a:prstGeom prst="rect">
              <a:avLst/>
            </a:prstGeom>
            <a:noFill/>
          </p:spPr>
          <p:txBody>
            <a:bodyPr wrap="square" lIns="0" tIns="0" rIns="91399" bIns="0" rtlCol="0">
              <a:spAutoFit/>
            </a:bodyPr>
            <a:lstStyle/>
            <a:p>
              <a:pPr algn="ctr"/>
              <a:r>
                <a:rPr lang="zh-CN" altLang="en-US" sz="2000" b="1">
                  <a:solidFill>
                    <a:schemeClr val="bg1"/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  <a:cs typeface="Helvetica Neue"/>
                </a:rPr>
                <a:t>加入标题</a:t>
              </a:r>
              <a:endParaRPr lang="en-US" altLang="zh-CN" sz="2000" b="1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Helvetica Neue"/>
              </a:endParaRPr>
            </a:p>
          </p:txBody>
        </p:sp>
        <p:sp>
          <p:nvSpPr>
            <p:cNvPr id="21" name="Rectangle 159">
              <a:extLst>
                <a:ext uri="{FF2B5EF4-FFF2-40B4-BE49-F238E27FC236}">
                  <a16:creationId xmlns:a16="http://schemas.microsoft.com/office/drawing/2014/main" id="{94BD57B4-8DE5-4074-B6D7-D3B72D18BFFD}"/>
                </a:ext>
              </a:extLst>
            </p:cNvPr>
            <p:cNvSpPr/>
            <p:nvPr/>
          </p:nvSpPr>
          <p:spPr>
            <a:xfrm>
              <a:off x="8766795" y="2177877"/>
              <a:ext cx="2414488" cy="315110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599"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  <p:cxnSp>
          <p:nvCxnSpPr>
            <p:cNvPr id="22" name="Straight Connector 161">
              <a:extLst>
                <a:ext uri="{FF2B5EF4-FFF2-40B4-BE49-F238E27FC236}">
                  <a16:creationId xmlns:a16="http://schemas.microsoft.com/office/drawing/2014/main" id="{4FD4362D-5CC6-47B1-B808-73CD9EFC294A}"/>
                </a:ext>
              </a:extLst>
            </p:cNvPr>
            <p:cNvCxnSpPr/>
            <p:nvPr/>
          </p:nvCxnSpPr>
          <p:spPr>
            <a:xfrm>
              <a:off x="9015577" y="2925685"/>
              <a:ext cx="1962509" cy="2"/>
            </a:xfrm>
            <a:prstGeom prst="line">
              <a:avLst/>
            </a:prstGeom>
            <a:grpFill/>
            <a:ln w="38100" cmpd="sng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0">
              <a:extLst>
                <a:ext uri="{FF2B5EF4-FFF2-40B4-BE49-F238E27FC236}">
                  <a16:creationId xmlns:a16="http://schemas.microsoft.com/office/drawing/2014/main" id="{DCBC286C-6E11-48ED-BE91-423813199326}"/>
                </a:ext>
              </a:extLst>
            </p:cNvPr>
            <p:cNvSpPr txBox="1"/>
            <p:nvPr/>
          </p:nvSpPr>
          <p:spPr>
            <a:xfrm>
              <a:off x="8824853" y="2484696"/>
              <a:ext cx="2414484" cy="290186"/>
            </a:xfrm>
            <a:prstGeom prst="rect">
              <a:avLst/>
            </a:prstGeom>
            <a:noFill/>
          </p:spPr>
          <p:txBody>
            <a:bodyPr wrap="square" lIns="0" tIns="0" rIns="91399" bIns="0" rtlCol="0">
              <a:spAutoFit/>
            </a:bodyPr>
            <a:lstStyle/>
            <a:p>
              <a:pPr algn="ctr"/>
              <a:r>
                <a:rPr lang="zh-CN" altLang="en-US" sz="2000" b="1">
                  <a:solidFill>
                    <a:schemeClr val="bg1"/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  <a:cs typeface="Helvetica Neue"/>
                </a:rPr>
                <a:t>加入标题</a:t>
              </a:r>
              <a:endParaRPr lang="en-US" altLang="zh-CN" sz="2000" b="1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Helvetica Neue"/>
              </a:endParaRPr>
            </a:p>
          </p:txBody>
        </p:sp>
      </p:grpSp>
      <p:sp>
        <p:nvSpPr>
          <p:cNvPr id="30" name="išľíďè">
            <a:extLst>
              <a:ext uri="{FF2B5EF4-FFF2-40B4-BE49-F238E27FC236}">
                <a16:creationId xmlns:a16="http://schemas.microsoft.com/office/drawing/2014/main" id="{8671ED6E-05C2-47E5-BFC8-F6933B29C281}"/>
              </a:ext>
            </a:extLst>
          </p:cNvPr>
          <p:cNvSpPr/>
          <p:nvPr/>
        </p:nvSpPr>
        <p:spPr bwMode="auto">
          <a:xfrm>
            <a:off x="1135434" y="2560693"/>
            <a:ext cx="1917288" cy="1355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lvl="0" defTabSz="913765">
              <a:lnSpc>
                <a:spcPct val="120000"/>
              </a:lnSpc>
              <a:spcBef>
                <a:spcPct val="0"/>
              </a:spcBef>
              <a:defRPr/>
            </a:pPr>
            <a:r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输入替换内容 </a:t>
            </a:r>
            <a:r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. </a:t>
            </a:r>
            <a:r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输入替换内容 </a:t>
            </a:r>
            <a:r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. </a:t>
            </a:r>
            <a:r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输入替换内容 </a:t>
            </a:r>
            <a:r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. 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31" name="išľíďè">
            <a:extLst>
              <a:ext uri="{FF2B5EF4-FFF2-40B4-BE49-F238E27FC236}">
                <a16:creationId xmlns:a16="http://schemas.microsoft.com/office/drawing/2014/main" id="{2626A1FA-4318-4A99-8B2D-6B79722C448C}"/>
              </a:ext>
            </a:extLst>
          </p:cNvPr>
          <p:cNvSpPr/>
          <p:nvPr/>
        </p:nvSpPr>
        <p:spPr bwMode="auto">
          <a:xfrm>
            <a:off x="3907466" y="2560693"/>
            <a:ext cx="1917288" cy="1355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lvl="0" defTabSz="913765">
              <a:lnSpc>
                <a:spcPct val="120000"/>
              </a:lnSpc>
              <a:spcBef>
                <a:spcPct val="0"/>
              </a:spcBef>
              <a:defRPr/>
            </a:pPr>
            <a:r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输入替换内容 </a:t>
            </a:r>
            <a:r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. </a:t>
            </a:r>
            <a:r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输入替换内容 </a:t>
            </a:r>
            <a:r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. </a:t>
            </a:r>
            <a:r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输入替换内容 </a:t>
            </a:r>
            <a:r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. 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32" name="išľíďè">
            <a:extLst>
              <a:ext uri="{FF2B5EF4-FFF2-40B4-BE49-F238E27FC236}">
                <a16:creationId xmlns:a16="http://schemas.microsoft.com/office/drawing/2014/main" id="{86E0B579-D43A-4EA4-97C8-D952808DBCAD}"/>
              </a:ext>
            </a:extLst>
          </p:cNvPr>
          <p:cNvSpPr/>
          <p:nvPr/>
        </p:nvSpPr>
        <p:spPr bwMode="auto">
          <a:xfrm>
            <a:off x="6515795" y="2568248"/>
            <a:ext cx="1917288" cy="1355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lvl="0" defTabSz="913765">
              <a:lnSpc>
                <a:spcPct val="120000"/>
              </a:lnSpc>
              <a:spcBef>
                <a:spcPct val="0"/>
              </a:spcBef>
              <a:defRPr/>
            </a:pPr>
            <a:r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输入替换内容 </a:t>
            </a:r>
            <a:r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. </a:t>
            </a:r>
            <a:r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输入替换内容 </a:t>
            </a:r>
            <a:r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. </a:t>
            </a:r>
            <a:r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输入替换内容 </a:t>
            </a:r>
            <a:r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. 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33" name="išľíďè">
            <a:extLst>
              <a:ext uri="{FF2B5EF4-FFF2-40B4-BE49-F238E27FC236}">
                <a16:creationId xmlns:a16="http://schemas.microsoft.com/office/drawing/2014/main" id="{FFE0B0CE-0D58-42BC-B747-E17AD17C34A7}"/>
              </a:ext>
            </a:extLst>
          </p:cNvPr>
          <p:cNvSpPr/>
          <p:nvPr/>
        </p:nvSpPr>
        <p:spPr bwMode="auto">
          <a:xfrm>
            <a:off x="9287827" y="2568248"/>
            <a:ext cx="1917288" cy="1355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lvl="0" defTabSz="913765">
              <a:lnSpc>
                <a:spcPct val="120000"/>
              </a:lnSpc>
              <a:spcBef>
                <a:spcPct val="0"/>
              </a:spcBef>
              <a:defRPr/>
            </a:pPr>
            <a:r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输入替换内容 </a:t>
            </a:r>
            <a:r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. </a:t>
            </a:r>
            <a:r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输入替换内容 </a:t>
            </a:r>
            <a:r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. </a:t>
            </a:r>
            <a:r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输入替换内容 </a:t>
            </a:r>
            <a:r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. 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cxnSp>
        <p:nvCxnSpPr>
          <p:cNvPr id="20" name="Straight Line buttom">
            <a:extLst>
              <a:ext uri="{FF2B5EF4-FFF2-40B4-BE49-F238E27FC236}">
                <a16:creationId xmlns:a16="http://schemas.microsoft.com/office/drawing/2014/main" id="{2BF59054-8CB7-46E5-9790-A947F7E6A982}"/>
              </a:ext>
            </a:extLst>
          </p:cNvPr>
          <p:cNvCxnSpPr/>
          <p:nvPr/>
        </p:nvCxnSpPr>
        <p:spPr>
          <a:xfrm>
            <a:off x="979339" y="4850159"/>
            <a:ext cx="10362632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išľíďè">
            <a:extLst>
              <a:ext uri="{FF2B5EF4-FFF2-40B4-BE49-F238E27FC236}">
                <a16:creationId xmlns:a16="http://schemas.microsoft.com/office/drawing/2014/main" id="{4473ADF7-79ED-433A-843E-04488209DC96}"/>
              </a:ext>
            </a:extLst>
          </p:cNvPr>
          <p:cNvSpPr/>
          <p:nvPr/>
        </p:nvSpPr>
        <p:spPr bwMode="auto">
          <a:xfrm>
            <a:off x="830427" y="5365086"/>
            <a:ext cx="10430286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defTabSz="913765">
              <a:lnSpc>
                <a:spcPct val="120000"/>
              </a:lnSpc>
              <a:spcBef>
                <a:spcPct val="0"/>
              </a:spcBef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n-ea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n-ea"/>
              </a:rPr>
              <a:t>. 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n-ea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n-ea"/>
              </a:rPr>
              <a:t>. 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n-ea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n-ea"/>
              </a:rPr>
              <a:t>. 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n-ea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n-ea"/>
              </a:rPr>
              <a:t>. 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n-ea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n-ea"/>
              </a:rPr>
              <a:t>.com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n-ea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n-ea"/>
              </a:rPr>
              <a:t>.com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n-ea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n-ea"/>
              </a:rPr>
              <a:t>. 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n-ea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n-ea"/>
              </a:rPr>
              <a:t>.com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n-ea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n-ea"/>
              </a:rPr>
              <a:t>.com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n-ea"/>
              </a:rPr>
              <a:t>输入替换内容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n-ea"/>
              </a:rPr>
              <a:t>58pic.com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n-ea"/>
              </a:rPr>
              <a:t>输入替换内容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n-ea"/>
              </a:rPr>
              <a:t>58pic.com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n-ea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n-ea"/>
              </a:rPr>
              <a:t>. </a:t>
            </a:r>
          </a:p>
          <a:p>
            <a:pPr defTabSz="913765">
              <a:lnSpc>
                <a:spcPct val="120000"/>
              </a:lnSpc>
              <a:spcBef>
                <a:spcPct val="0"/>
              </a:spcBef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+mn-ea"/>
            </a:endParaRPr>
          </a:p>
          <a:p>
            <a:pPr defTabSz="913765">
              <a:lnSpc>
                <a:spcPct val="120000"/>
              </a:lnSpc>
              <a:spcBef>
                <a:spcPct val="0"/>
              </a:spcBef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+mn-ea"/>
            </a:endParaRPr>
          </a:p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+mn-ea"/>
            </a:endParaRPr>
          </a:p>
        </p:txBody>
      </p:sp>
      <p:sp>
        <p:nvSpPr>
          <p:cNvPr id="25" name="iSlíďè">
            <a:extLst>
              <a:ext uri="{FF2B5EF4-FFF2-40B4-BE49-F238E27FC236}">
                <a16:creationId xmlns:a16="http://schemas.microsoft.com/office/drawing/2014/main" id="{40360F1D-9BA7-4B70-8183-2FC00A71435F}"/>
              </a:ext>
            </a:extLst>
          </p:cNvPr>
          <p:cNvSpPr txBox="1"/>
          <p:nvPr/>
        </p:nvSpPr>
        <p:spPr bwMode="auto">
          <a:xfrm>
            <a:off x="853131" y="5060148"/>
            <a:ext cx="2195830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n-ea"/>
              </a:rPr>
              <a:t>标题文本预设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733316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  <p:bldP spid="33" grpId="0"/>
      <p:bldP spid="24" grpId="0"/>
      <p:bldP spid="2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Box 1"/>
          <p:cNvSpPr txBox="1">
            <a:spLocks noChangeArrowheads="1"/>
          </p:cNvSpPr>
          <p:nvPr/>
        </p:nvSpPr>
        <p:spPr bwMode="auto">
          <a:xfrm>
            <a:off x="2245786" y="5405970"/>
            <a:ext cx="1083733" cy="311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276" tIns="52639" rIns="105276" bIns="52639">
            <a:spAutoFit/>
          </a:bodyPr>
          <a:lstStyle/>
          <a:p>
            <a:pPr algn="ctr" defTabSz="1051642"/>
            <a:r>
              <a:rPr lang="zh-CN" altLang="en-US" sz="1333"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收入来源一</a:t>
            </a:r>
            <a:endParaRPr lang="zh-CN" altLang="en-US" sz="1333" dirty="0"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45" name="TextBox 2"/>
          <p:cNvSpPr txBox="1">
            <a:spLocks noChangeArrowheads="1"/>
          </p:cNvSpPr>
          <p:nvPr/>
        </p:nvSpPr>
        <p:spPr bwMode="auto">
          <a:xfrm>
            <a:off x="1849967" y="4834468"/>
            <a:ext cx="239184" cy="16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just" defTabSz="1051642"/>
            <a:r>
              <a:rPr lang="en-US" altLang="zh-CN" sz="1067"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100</a:t>
            </a:r>
            <a:endParaRPr lang="zh-CN" altLang="en-US" sz="1067" dirty="0"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484035" y="5405970"/>
            <a:ext cx="1083733" cy="311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276" tIns="52639" rIns="105276" bIns="52639">
            <a:spAutoFit/>
          </a:bodyPr>
          <a:lstStyle/>
          <a:p>
            <a:pPr algn="ctr" defTabSz="1051642"/>
            <a:r>
              <a:rPr lang="zh-CN" altLang="en-US" sz="1333"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收入来源二</a:t>
            </a:r>
            <a:endParaRPr lang="zh-CN" altLang="en-US" sz="1333" dirty="0"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707470" y="5405970"/>
            <a:ext cx="1087967" cy="311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276" tIns="52639" rIns="105276" bIns="52639">
            <a:spAutoFit/>
          </a:bodyPr>
          <a:lstStyle/>
          <a:p>
            <a:pPr algn="ctr" defTabSz="1051642"/>
            <a:r>
              <a:rPr lang="zh-CN" altLang="en-US" sz="1333"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收入来源三</a:t>
            </a:r>
            <a:endParaRPr lang="zh-CN" altLang="en-US" sz="1333" dirty="0"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933019" y="5405970"/>
            <a:ext cx="1083733" cy="311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276" tIns="52639" rIns="105276" bIns="52639">
            <a:spAutoFit/>
          </a:bodyPr>
          <a:lstStyle/>
          <a:p>
            <a:pPr algn="ctr" defTabSz="1051642"/>
            <a:r>
              <a:rPr lang="zh-CN" altLang="en-US" sz="1333"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收入来源四</a:t>
            </a:r>
            <a:endParaRPr lang="zh-CN" altLang="en-US" sz="1333" dirty="0"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849967" y="4419601"/>
            <a:ext cx="239184" cy="16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just" defTabSz="1051642"/>
            <a:r>
              <a:rPr lang="en-US" altLang="zh-CN" sz="1067"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200</a:t>
            </a:r>
            <a:endParaRPr lang="zh-CN" altLang="en-US" sz="1067" dirty="0"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849967" y="4006853"/>
            <a:ext cx="239184" cy="16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just" defTabSz="1051642"/>
            <a:r>
              <a:rPr lang="en-US" altLang="zh-CN" sz="1067"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300</a:t>
            </a:r>
            <a:endParaRPr lang="zh-CN" altLang="en-US" sz="1067" dirty="0"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1849967" y="3594102"/>
            <a:ext cx="239184" cy="16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just" defTabSz="1051642"/>
            <a:r>
              <a:rPr lang="en-US" altLang="zh-CN" sz="1067"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400</a:t>
            </a:r>
            <a:endParaRPr lang="zh-CN" altLang="en-US" sz="1067" dirty="0"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1849967" y="3183469"/>
            <a:ext cx="239184" cy="16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just" defTabSz="1051642"/>
            <a:r>
              <a:rPr lang="en-US" altLang="zh-CN" sz="1067"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500</a:t>
            </a:r>
            <a:endParaRPr lang="zh-CN" altLang="en-US" sz="1067" dirty="0"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1849967" y="2768602"/>
            <a:ext cx="239184" cy="16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just" defTabSz="1051642"/>
            <a:r>
              <a:rPr lang="en-US" altLang="zh-CN" sz="1067"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600</a:t>
            </a:r>
            <a:endParaRPr lang="zh-CN" altLang="en-US" sz="1067" dirty="0"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1849967" y="2349502"/>
            <a:ext cx="239184" cy="16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just" defTabSz="1051642"/>
            <a:r>
              <a:rPr lang="en-US" altLang="zh-CN" sz="1067"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700</a:t>
            </a:r>
            <a:endParaRPr lang="zh-CN" altLang="en-US" sz="1067" dirty="0"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grpSp>
        <p:nvGrpSpPr>
          <p:cNvPr id="2" name="组合 12"/>
          <p:cNvGrpSpPr>
            <a:grpSpLocks/>
          </p:cNvGrpSpPr>
          <p:nvPr/>
        </p:nvGrpSpPr>
        <p:grpSpPr bwMode="auto">
          <a:xfrm>
            <a:off x="2167467" y="2021419"/>
            <a:ext cx="4921251" cy="3304116"/>
            <a:chOff x="1126939" y="1350372"/>
            <a:chExt cx="4464496" cy="2952328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1126939" y="4302700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1126939" y="3933896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>
              <a:off x="1126939" y="3565091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>
              <a:off x="1126939" y="3194395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>
              <a:off x="1126939" y="2825591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>
              <a:off x="1126939" y="2458677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1126939" y="2089872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>
              <a:off x="1126939" y="1719176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>
              <a:off x="1126939" y="1350372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1849967" y="1943102"/>
            <a:ext cx="239184" cy="16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just" defTabSz="1051642"/>
            <a:r>
              <a:rPr lang="en-US" altLang="zh-CN" sz="1067"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800</a:t>
            </a:r>
            <a:endParaRPr lang="zh-CN" altLang="en-US" sz="1067" dirty="0"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1849967" y="5249334"/>
            <a:ext cx="239184" cy="16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just" defTabSz="1051642"/>
            <a:r>
              <a:rPr lang="en-US" altLang="zh-CN" sz="1067"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0</a:t>
            </a:r>
            <a:endParaRPr lang="zh-CN" altLang="en-US" sz="1067" dirty="0"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25" name="矩形 24"/>
          <p:cNvSpPr>
            <a:spLocks noChangeArrowheads="1"/>
          </p:cNvSpPr>
          <p:nvPr/>
        </p:nvSpPr>
        <p:spPr bwMode="auto">
          <a:xfrm>
            <a:off x="2455335" y="2434170"/>
            <a:ext cx="713317" cy="2891367"/>
          </a:xfrm>
          <a:prstGeom prst="rect">
            <a:avLst/>
          </a:prstGeom>
          <a:solidFill>
            <a:schemeClr val="bg1">
              <a:lumMod val="75000"/>
            </a:schemeClr>
          </a:solidFill>
          <a:ln w="25400" algn="ctr">
            <a:noFill/>
            <a:miter lim="800000"/>
            <a:headEnd/>
            <a:tailEnd/>
          </a:ln>
        </p:spPr>
        <p:txBody>
          <a:bodyPr lIns="105276" tIns="52639" rIns="105276" bIns="52639" anchor="ctr"/>
          <a:lstStyle/>
          <a:p>
            <a:pPr algn="ctr" defTabSz="1051642"/>
            <a:endParaRPr lang="zh-CN" altLang="en-US" sz="2133" dirty="0">
              <a:solidFill>
                <a:srgbClr val="FFFFFF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26" name="矩形 25"/>
          <p:cNvSpPr>
            <a:spLocks noChangeArrowheads="1"/>
          </p:cNvSpPr>
          <p:nvPr/>
        </p:nvSpPr>
        <p:spPr bwMode="auto">
          <a:xfrm>
            <a:off x="2455335" y="2637370"/>
            <a:ext cx="713317" cy="2688167"/>
          </a:xfrm>
          <a:prstGeom prst="rect">
            <a:avLst/>
          </a:prstGeom>
          <a:solidFill>
            <a:schemeClr val="accent1"/>
          </a:solidFill>
          <a:ln w="25400" algn="ctr">
            <a:noFill/>
            <a:miter lim="800000"/>
            <a:headEnd/>
            <a:tailEnd/>
          </a:ln>
          <a:effectLst>
            <a:outerShdw dist="101600" dir="8400003" sx="105000" sy="105000" algn="tr" rotWithShape="0">
              <a:srgbClr val="000000">
                <a:alpha val="39998"/>
              </a:srgbClr>
            </a:outerShdw>
          </a:effectLst>
        </p:spPr>
        <p:txBody>
          <a:bodyPr lIns="105276" tIns="52639" rIns="105276" bIns="52639" anchor="ctr"/>
          <a:lstStyle/>
          <a:p>
            <a:pPr algn="ctr" defTabSz="1051642">
              <a:defRPr/>
            </a:pPr>
            <a:endParaRPr lang="zh-CN" altLang="en-US" sz="2133" dirty="0">
              <a:solidFill>
                <a:srgbClr val="FFFFFF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27" name="矩形 26"/>
          <p:cNvSpPr>
            <a:spLocks noChangeArrowheads="1"/>
          </p:cNvSpPr>
          <p:nvPr/>
        </p:nvSpPr>
        <p:spPr bwMode="auto">
          <a:xfrm>
            <a:off x="3670304" y="3261784"/>
            <a:ext cx="715433" cy="2063749"/>
          </a:xfrm>
          <a:prstGeom prst="rect">
            <a:avLst/>
          </a:prstGeom>
          <a:solidFill>
            <a:schemeClr val="bg1">
              <a:lumMod val="75000"/>
            </a:schemeClr>
          </a:solidFill>
          <a:ln w="25400" algn="ctr">
            <a:noFill/>
            <a:miter lim="800000"/>
            <a:headEnd/>
            <a:tailEnd/>
          </a:ln>
        </p:spPr>
        <p:txBody>
          <a:bodyPr lIns="105276" tIns="52639" rIns="105276" bIns="52639" anchor="ctr"/>
          <a:lstStyle/>
          <a:p>
            <a:pPr algn="ctr" defTabSz="1051642"/>
            <a:endParaRPr lang="zh-CN" altLang="en-US" sz="2133" dirty="0">
              <a:solidFill>
                <a:srgbClr val="FFFFFF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28" name="矩形 27"/>
          <p:cNvSpPr>
            <a:spLocks noChangeArrowheads="1"/>
          </p:cNvSpPr>
          <p:nvPr/>
        </p:nvSpPr>
        <p:spPr bwMode="auto">
          <a:xfrm>
            <a:off x="3670304" y="3594102"/>
            <a:ext cx="715433" cy="1731433"/>
          </a:xfrm>
          <a:prstGeom prst="rect">
            <a:avLst/>
          </a:prstGeom>
          <a:solidFill>
            <a:schemeClr val="accent2"/>
          </a:solidFill>
          <a:ln w="25400" algn="ctr">
            <a:noFill/>
            <a:miter lim="800000"/>
            <a:headEnd/>
            <a:tailEnd/>
          </a:ln>
          <a:effectLst>
            <a:outerShdw dist="101600" dir="8400003" sx="105000" sy="105000" algn="tr" rotWithShape="0">
              <a:srgbClr val="000000">
                <a:alpha val="39998"/>
              </a:srgbClr>
            </a:outerShdw>
          </a:effectLst>
        </p:spPr>
        <p:txBody>
          <a:bodyPr lIns="105276" tIns="52639" rIns="105276" bIns="52639" anchor="ctr"/>
          <a:lstStyle/>
          <a:p>
            <a:pPr algn="ctr" defTabSz="1051642">
              <a:defRPr/>
            </a:pPr>
            <a:endParaRPr lang="zh-CN" altLang="en-US" sz="2133" dirty="0">
              <a:solidFill>
                <a:srgbClr val="FFFFFF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29" name="矩形 28"/>
          <p:cNvSpPr>
            <a:spLocks noChangeArrowheads="1"/>
          </p:cNvSpPr>
          <p:nvPr/>
        </p:nvSpPr>
        <p:spPr bwMode="auto">
          <a:xfrm>
            <a:off x="4895853" y="3879852"/>
            <a:ext cx="713316" cy="1445683"/>
          </a:xfrm>
          <a:prstGeom prst="rect">
            <a:avLst/>
          </a:prstGeom>
          <a:solidFill>
            <a:schemeClr val="bg1">
              <a:lumMod val="75000"/>
            </a:schemeClr>
          </a:solidFill>
          <a:ln w="25400" algn="ctr">
            <a:noFill/>
            <a:miter lim="800000"/>
            <a:headEnd/>
            <a:tailEnd/>
          </a:ln>
        </p:spPr>
        <p:txBody>
          <a:bodyPr lIns="105276" tIns="52639" rIns="105276" bIns="52639" anchor="ctr"/>
          <a:lstStyle/>
          <a:p>
            <a:pPr algn="ctr" defTabSz="1051642"/>
            <a:endParaRPr lang="zh-CN" altLang="en-US" sz="2133" dirty="0">
              <a:solidFill>
                <a:srgbClr val="FFFFFF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30" name="矩形 29"/>
          <p:cNvSpPr>
            <a:spLocks noChangeArrowheads="1"/>
          </p:cNvSpPr>
          <p:nvPr/>
        </p:nvSpPr>
        <p:spPr bwMode="auto">
          <a:xfrm>
            <a:off x="4895853" y="4419600"/>
            <a:ext cx="713316" cy="905933"/>
          </a:xfrm>
          <a:prstGeom prst="rect">
            <a:avLst/>
          </a:prstGeom>
          <a:solidFill>
            <a:schemeClr val="accent1"/>
          </a:solidFill>
          <a:ln w="25400" algn="ctr">
            <a:noFill/>
            <a:miter lim="800000"/>
            <a:headEnd/>
            <a:tailEnd/>
          </a:ln>
          <a:effectLst>
            <a:outerShdw dist="101600" dir="8400003" sx="105000" sy="105000" algn="tr" rotWithShape="0">
              <a:srgbClr val="000000">
                <a:alpha val="39998"/>
              </a:srgbClr>
            </a:outerShdw>
          </a:effectLst>
        </p:spPr>
        <p:txBody>
          <a:bodyPr lIns="105276" tIns="52639" rIns="105276" bIns="52639" anchor="ctr"/>
          <a:lstStyle/>
          <a:p>
            <a:pPr algn="ctr" defTabSz="1051642">
              <a:defRPr/>
            </a:pPr>
            <a:endParaRPr lang="zh-CN" altLang="en-US" sz="2133" dirty="0">
              <a:solidFill>
                <a:srgbClr val="FFFFFF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31" name="矩形 30"/>
          <p:cNvSpPr>
            <a:spLocks noChangeArrowheads="1"/>
          </p:cNvSpPr>
          <p:nvPr/>
        </p:nvSpPr>
        <p:spPr bwMode="auto">
          <a:xfrm>
            <a:off x="6123519" y="4085169"/>
            <a:ext cx="713316" cy="1240367"/>
          </a:xfrm>
          <a:prstGeom prst="rect">
            <a:avLst/>
          </a:prstGeom>
          <a:solidFill>
            <a:schemeClr val="bg1">
              <a:lumMod val="75000"/>
            </a:schemeClr>
          </a:solidFill>
          <a:ln w="25400" algn="ctr">
            <a:noFill/>
            <a:miter lim="800000"/>
            <a:headEnd/>
            <a:tailEnd/>
          </a:ln>
        </p:spPr>
        <p:txBody>
          <a:bodyPr lIns="105276" tIns="52639" rIns="105276" bIns="52639" anchor="ctr"/>
          <a:lstStyle/>
          <a:p>
            <a:pPr algn="ctr" defTabSz="1051642"/>
            <a:endParaRPr lang="zh-CN" altLang="en-US" sz="2133" dirty="0">
              <a:solidFill>
                <a:srgbClr val="FFFFFF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32" name="矩形 31"/>
          <p:cNvSpPr>
            <a:spLocks noChangeArrowheads="1"/>
          </p:cNvSpPr>
          <p:nvPr/>
        </p:nvSpPr>
        <p:spPr bwMode="auto">
          <a:xfrm>
            <a:off x="6123519" y="4353986"/>
            <a:ext cx="713316" cy="971549"/>
          </a:xfrm>
          <a:prstGeom prst="rect">
            <a:avLst/>
          </a:prstGeom>
          <a:solidFill>
            <a:schemeClr val="accent2"/>
          </a:solidFill>
          <a:ln w="25400" algn="ctr">
            <a:noFill/>
            <a:miter lim="800000"/>
            <a:headEnd/>
            <a:tailEnd/>
          </a:ln>
          <a:effectLst>
            <a:outerShdw dist="101600" dir="8400003" sx="105000" sy="105000" algn="tr" rotWithShape="0">
              <a:srgbClr val="000000">
                <a:alpha val="39998"/>
              </a:srgbClr>
            </a:outerShdw>
          </a:effectLst>
        </p:spPr>
        <p:txBody>
          <a:bodyPr lIns="105276" tIns="52639" rIns="105276" bIns="52639" anchor="ctr"/>
          <a:lstStyle/>
          <a:p>
            <a:pPr algn="ctr" defTabSz="1051642">
              <a:defRPr/>
            </a:pPr>
            <a:endParaRPr lang="zh-CN" altLang="en-US" sz="2133" dirty="0">
              <a:solidFill>
                <a:srgbClr val="FFFFFF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7577667" y="2421467"/>
            <a:ext cx="2702984" cy="1310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just" defTabSz="1051642">
              <a:lnSpc>
                <a:spcPct val="120000"/>
              </a:lnSpc>
            </a:pPr>
            <a:r>
              <a:rPr lang="zh-CN" altLang="en-US" sz="1200">
                <a:solidFill>
                  <a:schemeClr val="bg2">
                    <a:lumMod val="10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输入替换内容 </a:t>
            </a:r>
            <a:r>
              <a:rPr lang="en-US" altLang="zh-CN" sz="1200">
                <a:solidFill>
                  <a:schemeClr val="bg2">
                    <a:lumMod val="10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. </a:t>
            </a:r>
            <a:r>
              <a:rPr lang="zh-CN" altLang="en-US" sz="1200">
                <a:solidFill>
                  <a:schemeClr val="bg2">
                    <a:lumMod val="10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输入替换内容 </a:t>
            </a:r>
            <a:r>
              <a:rPr lang="en-US" altLang="zh-CN" sz="1200">
                <a:solidFill>
                  <a:schemeClr val="bg2">
                    <a:lumMod val="10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. </a:t>
            </a:r>
            <a:r>
              <a:rPr lang="zh-CN" altLang="en-US" sz="1200">
                <a:solidFill>
                  <a:schemeClr val="bg2">
                    <a:lumMod val="10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输入替换内容 </a:t>
            </a:r>
            <a:r>
              <a:rPr lang="en-US" altLang="zh-CN" sz="1200">
                <a:solidFill>
                  <a:schemeClr val="bg2">
                    <a:lumMod val="10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. </a:t>
            </a:r>
          </a:p>
          <a:p>
            <a:pPr algn="just" defTabSz="1051642">
              <a:lnSpc>
                <a:spcPct val="120000"/>
              </a:lnSpc>
            </a:pPr>
            <a:r>
              <a:rPr lang="zh-CN" altLang="en-US" sz="1200">
                <a:solidFill>
                  <a:schemeClr val="bg2">
                    <a:lumMod val="10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输入替换内容 </a:t>
            </a:r>
            <a:r>
              <a:rPr lang="en-US" altLang="zh-CN" sz="1200">
                <a:solidFill>
                  <a:schemeClr val="bg2">
                    <a:lumMod val="10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. </a:t>
            </a:r>
            <a:r>
              <a:rPr lang="zh-CN" altLang="en-US" sz="1200">
                <a:solidFill>
                  <a:schemeClr val="bg2">
                    <a:lumMod val="10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输入替换内容 </a:t>
            </a:r>
            <a:r>
              <a:rPr lang="en-US" altLang="zh-CN" sz="1200">
                <a:solidFill>
                  <a:schemeClr val="bg2">
                    <a:lumMod val="10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.com</a:t>
            </a:r>
            <a:r>
              <a:rPr lang="zh-CN" altLang="en-US" sz="1200">
                <a:solidFill>
                  <a:schemeClr val="bg2">
                    <a:lumMod val="10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输入替换内容 </a:t>
            </a:r>
            <a:r>
              <a:rPr lang="en-US" altLang="zh-CN" sz="1200">
                <a:solidFill>
                  <a:schemeClr val="bg2">
                    <a:lumMod val="10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.com</a:t>
            </a:r>
          </a:p>
          <a:p>
            <a:pPr algn="just" defTabSz="1051642">
              <a:lnSpc>
                <a:spcPct val="120000"/>
              </a:lnSpc>
            </a:pPr>
            <a:endParaRPr lang="en-US" altLang="zh-CN" sz="1200">
              <a:solidFill>
                <a:schemeClr val="bg2">
                  <a:lumMod val="10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  <a:p>
            <a:pPr algn="just" defTabSz="1051642">
              <a:lnSpc>
                <a:spcPct val="120000"/>
              </a:lnSpc>
            </a:pP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7577667" y="1879600"/>
            <a:ext cx="2269067" cy="287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51642"/>
            <a:r>
              <a:rPr lang="zh-CN" altLang="en-US" sz="1867" b="1">
                <a:solidFill>
                  <a:schemeClr val="tx1">
                    <a:lumMod val="65000"/>
                    <a:lumOff val="3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点击输入标题文本</a:t>
            </a:r>
            <a:endParaRPr lang="zh-CN" altLang="en-US" sz="1867" b="1" dirty="0">
              <a:solidFill>
                <a:schemeClr val="tx1">
                  <a:lumMod val="65000"/>
                  <a:lumOff val="3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7552268" y="3998385"/>
            <a:ext cx="2508251" cy="533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51642"/>
            <a:r>
              <a:rPr lang="en-US" altLang="zh-CN" sz="3467">
                <a:solidFill>
                  <a:schemeClr val="tx1">
                    <a:lumMod val="65000"/>
                    <a:lumOff val="3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18,500,000</a:t>
            </a:r>
            <a:endParaRPr lang="zh-CN" altLang="en-US" sz="3467" dirty="0">
              <a:solidFill>
                <a:schemeClr val="tx1">
                  <a:lumMod val="65000"/>
                  <a:lumOff val="3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36" name="TextBox 35"/>
          <p:cNvSpPr txBox="1">
            <a:spLocks noChangeArrowheads="1"/>
          </p:cNvSpPr>
          <p:nvPr/>
        </p:nvSpPr>
        <p:spPr bwMode="auto">
          <a:xfrm>
            <a:off x="7577667" y="3733801"/>
            <a:ext cx="1591733" cy="287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51642"/>
            <a:r>
              <a:rPr lang="zh-CN" altLang="en-US" sz="1867" b="1">
                <a:solidFill>
                  <a:schemeClr val="tx1">
                    <a:lumMod val="65000"/>
                    <a:lumOff val="3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全年总额：</a:t>
            </a:r>
            <a:endParaRPr lang="zh-CN" altLang="en-US" sz="1867" b="1" dirty="0">
              <a:solidFill>
                <a:schemeClr val="tx1">
                  <a:lumMod val="65000"/>
                  <a:lumOff val="3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39" name="TextBox 38"/>
          <p:cNvSpPr txBox="1">
            <a:spLocks noChangeArrowheads="1"/>
          </p:cNvSpPr>
          <p:nvPr/>
        </p:nvSpPr>
        <p:spPr bwMode="auto">
          <a:xfrm>
            <a:off x="7590369" y="5018619"/>
            <a:ext cx="698500" cy="266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51642"/>
            <a:r>
              <a:rPr lang="zh-CN" altLang="en-US" sz="1733"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毛利润</a:t>
            </a:r>
            <a:endParaRPr lang="zh-CN" altLang="en-US" sz="1733" dirty="0"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7590369" y="5403853"/>
            <a:ext cx="698500" cy="266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51642"/>
            <a:r>
              <a:rPr lang="zh-CN" altLang="en-US" sz="1733"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纯利润</a:t>
            </a:r>
            <a:endParaRPr lang="zh-CN" altLang="en-US" sz="1733" dirty="0"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42" name="TextBox 9"/>
          <p:cNvSpPr txBox="1">
            <a:spLocks noChangeArrowheads="1"/>
          </p:cNvSpPr>
          <p:nvPr/>
        </p:nvSpPr>
        <p:spPr bwMode="auto">
          <a:xfrm>
            <a:off x="4955859" y="3566584"/>
            <a:ext cx="612348" cy="266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defTabSz="1051642"/>
            <a:r>
              <a:rPr lang="en-US" altLang="zh-CN" sz="1733">
                <a:solidFill>
                  <a:schemeClr val="tx1">
                    <a:lumMod val="65000"/>
                    <a:lumOff val="3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350</a:t>
            </a:r>
            <a:r>
              <a:rPr lang="zh-CN" altLang="en-US" sz="1733">
                <a:solidFill>
                  <a:schemeClr val="tx1">
                    <a:lumMod val="65000"/>
                    <a:lumOff val="3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万</a:t>
            </a:r>
            <a:endParaRPr lang="zh-CN" altLang="en-US" sz="1733" dirty="0">
              <a:solidFill>
                <a:schemeClr val="tx1">
                  <a:lumMod val="65000"/>
                  <a:lumOff val="3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43" name="TextBox 9"/>
          <p:cNvSpPr txBox="1">
            <a:spLocks noChangeArrowheads="1"/>
          </p:cNvSpPr>
          <p:nvPr/>
        </p:nvSpPr>
        <p:spPr bwMode="auto">
          <a:xfrm>
            <a:off x="3719726" y="2969684"/>
            <a:ext cx="612348" cy="266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defTabSz="1051642"/>
            <a:r>
              <a:rPr lang="en-US" altLang="zh-CN" sz="1733">
                <a:solidFill>
                  <a:schemeClr val="tx1">
                    <a:lumMod val="65000"/>
                    <a:lumOff val="3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500</a:t>
            </a:r>
            <a:r>
              <a:rPr lang="zh-CN" altLang="en-US" sz="1733">
                <a:solidFill>
                  <a:schemeClr val="tx1">
                    <a:lumMod val="65000"/>
                    <a:lumOff val="3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万</a:t>
            </a:r>
            <a:endParaRPr lang="zh-CN" altLang="en-US" sz="1733" dirty="0">
              <a:solidFill>
                <a:schemeClr val="tx1">
                  <a:lumMod val="65000"/>
                  <a:lumOff val="3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44" name="TextBox 9"/>
          <p:cNvSpPr txBox="1">
            <a:spLocks noChangeArrowheads="1"/>
          </p:cNvSpPr>
          <p:nvPr/>
        </p:nvSpPr>
        <p:spPr bwMode="auto">
          <a:xfrm>
            <a:off x="6170826" y="3801535"/>
            <a:ext cx="612348" cy="266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defTabSz="1051642"/>
            <a:r>
              <a:rPr lang="en-US" altLang="zh-CN" sz="1733">
                <a:solidFill>
                  <a:schemeClr val="tx1">
                    <a:lumMod val="65000"/>
                    <a:lumOff val="3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300</a:t>
            </a:r>
            <a:r>
              <a:rPr lang="zh-CN" altLang="en-US" sz="1733">
                <a:solidFill>
                  <a:schemeClr val="tx1">
                    <a:lumMod val="65000"/>
                    <a:lumOff val="3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万</a:t>
            </a:r>
            <a:endParaRPr lang="zh-CN" altLang="en-US" sz="1733" dirty="0">
              <a:solidFill>
                <a:schemeClr val="tx1">
                  <a:lumMod val="65000"/>
                  <a:lumOff val="3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48" name="TextBox 47"/>
          <p:cNvSpPr txBox="1">
            <a:spLocks noChangeArrowheads="1"/>
          </p:cNvSpPr>
          <p:nvPr/>
        </p:nvSpPr>
        <p:spPr bwMode="auto">
          <a:xfrm>
            <a:off x="1657353" y="5431367"/>
            <a:ext cx="588433" cy="434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276" tIns="52639" rIns="105276" bIns="52639">
            <a:spAutoFit/>
          </a:bodyPr>
          <a:lstStyle/>
          <a:p>
            <a:pPr algn="ctr" defTabSz="1051642"/>
            <a:r>
              <a:rPr lang="zh-CN" altLang="en-US" sz="1067"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（万元）</a:t>
            </a:r>
            <a:endParaRPr lang="zh-CN" altLang="en-US" sz="1067" dirty="0"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49" name="TextBox 9"/>
          <p:cNvSpPr txBox="1">
            <a:spLocks noChangeArrowheads="1"/>
          </p:cNvSpPr>
          <p:nvPr/>
        </p:nvSpPr>
        <p:spPr bwMode="auto">
          <a:xfrm>
            <a:off x="2574749" y="2743202"/>
            <a:ext cx="474489" cy="205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defTabSz="1051642"/>
            <a:r>
              <a:rPr lang="en-US" altLang="zh-CN" sz="1333">
                <a:solidFill>
                  <a:schemeClr val="tx1">
                    <a:lumMod val="10000"/>
                    <a:lumOff val="90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650</a:t>
            </a:r>
            <a:r>
              <a:rPr lang="zh-CN" altLang="en-US" sz="1333">
                <a:solidFill>
                  <a:schemeClr val="tx1">
                    <a:lumMod val="10000"/>
                    <a:lumOff val="90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万</a:t>
            </a:r>
            <a:endParaRPr lang="zh-CN" altLang="en-US" sz="1333" dirty="0">
              <a:solidFill>
                <a:schemeClr val="tx1">
                  <a:lumMod val="10000"/>
                  <a:lumOff val="90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50" name="TextBox 9"/>
          <p:cNvSpPr txBox="1">
            <a:spLocks noChangeArrowheads="1"/>
          </p:cNvSpPr>
          <p:nvPr/>
        </p:nvSpPr>
        <p:spPr bwMode="auto">
          <a:xfrm>
            <a:off x="3787599" y="3683001"/>
            <a:ext cx="474489" cy="205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defTabSz="1051642"/>
            <a:r>
              <a:rPr lang="en-US" altLang="zh-CN" sz="1333">
                <a:solidFill>
                  <a:schemeClr val="tx1">
                    <a:lumMod val="10000"/>
                    <a:lumOff val="90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420</a:t>
            </a:r>
            <a:r>
              <a:rPr lang="zh-CN" altLang="en-US" sz="1333">
                <a:solidFill>
                  <a:schemeClr val="tx1">
                    <a:lumMod val="10000"/>
                    <a:lumOff val="90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万</a:t>
            </a:r>
            <a:endParaRPr lang="zh-CN" altLang="en-US" sz="1333" dirty="0">
              <a:solidFill>
                <a:schemeClr val="tx1">
                  <a:lumMod val="10000"/>
                  <a:lumOff val="90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51" name="TextBox 9"/>
          <p:cNvSpPr txBox="1">
            <a:spLocks noChangeArrowheads="1"/>
          </p:cNvSpPr>
          <p:nvPr/>
        </p:nvSpPr>
        <p:spPr bwMode="auto">
          <a:xfrm>
            <a:off x="5015266" y="4500034"/>
            <a:ext cx="474489" cy="205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defTabSz="1051642"/>
            <a:r>
              <a:rPr lang="en-US" altLang="zh-CN" sz="1333">
                <a:solidFill>
                  <a:schemeClr val="tx1">
                    <a:lumMod val="10000"/>
                    <a:lumOff val="90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220</a:t>
            </a:r>
            <a:r>
              <a:rPr lang="zh-CN" altLang="en-US" sz="1333">
                <a:solidFill>
                  <a:schemeClr val="tx1">
                    <a:lumMod val="10000"/>
                    <a:lumOff val="90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万</a:t>
            </a:r>
            <a:endParaRPr lang="zh-CN" altLang="en-US" sz="1333" dirty="0">
              <a:solidFill>
                <a:schemeClr val="tx1">
                  <a:lumMod val="10000"/>
                  <a:lumOff val="90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52" name="TextBox 9"/>
          <p:cNvSpPr txBox="1">
            <a:spLocks noChangeArrowheads="1"/>
          </p:cNvSpPr>
          <p:nvPr/>
        </p:nvSpPr>
        <p:spPr bwMode="auto">
          <a:xfrm>
            <a:off x="6220707" y="4474634"/>
            <a:ext cx="474489" cy="205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defTabSz="1051642"/>
            <a:r>
              <a:rPr lang="en-US" altLang="zh-CN" sz="1333">
                <a:solidFill>
                  <a:schemeClr val="tx1">
                    <a:lumMod val="10000"/>
                    <a:lumOff val="90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240</a:t>
            </a:r>
            <a:r>
              <a:rPr lang="zh-CN" altLang="en-US" sz="1333">
                <a:solidFill>
                  <a:schemeClr val="tx1">
                    <a:lumMod val="10000"/>
                    <a:lumOff val="90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万</a:t>
            </a:r>
            <a:endParaRPr lang="zh-CN" altLang="en-US" sz="1333" dirty="0">
              <a:solidFill>
                <a:schemeClr val="tx1">
                  <a:lumMod val="10000"/>
                  <a:lumOff val="90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53" name="矩形 52"/>
          <p:cNvSpPr>
            <a:spLocks noChangeArrowheads="1"/>
          </p:cNvSpPr>
          <p:nvPr/>
        </p:nvSpPr>
        <p:spPr bwMode="auto">
          <a:xfrm>
            <a:off x="8288868" y="5048254"/>
            <a:ext cx="423333" cy="205316"/>
          </a:xfrm>
          <a:prstGeom prst="rect">
            <a:avLst/>
          </a:prstGeom>
          <a:solidFill>
            <a:schemeClr val="bg1">
              <a:lumMod val="75000"/>
            </a:schemeClr>
          </a:solidFill>
          <a:ln w="25400" algn="ctr">
            <a:noFill/>
            <a:miter lim="800000"/>
            <a:headEnd/>
            <a:tailEnd/>
          </a:ln>
        </p:spPr>
        <p:txBody>
          <a:bodyPr lIns="105276" tIns="52639" rIns="105276" bIns="52639" anchor="ctr"/>
          <a:lstStyle/>
          <a:p>
            <a:pPr algn="ctr" defTabSz="1051642"/>
            <a:endParaRPr lang="zh-CN" altLang="en-US" sz="2133" dirty="0">
              <a:solidFill>
                <a:srgbClr val="FFFFFF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54" name="矩形 53"/>
          <p:cNvSpPr>
            <a:spLocks noChangeArrowheads="1"/>
          </p:cNvSpPr>
          <p:nvPr/>
        </p:nvSpPr>
        <p:spPr bwMode="auto">
          <a:xfrm>
            <a:off x="8288868" y="5420788"/>
            <a:ext cx="423333" cy="207433"/>
          </a:xfrm>
          <a:prstGeom prst="rect">
            <a:avLst/>
          </a:prstGeom>
          <a:solidFill>
            <a:schemeClr val="accent1"/>
          </a:solidFill>
          <a:ln w="25400" algn="ctr">
            <a:noFill/>
            <a:miter lim="800000"/>
            <a:headEnd/>
            <a:tailEnd/>
          </a:ln>
        </p:spPr>
        <p:txBody>
          <a:bodyPr lIns="105276" tIns="52639" rIns="105276" bIns="52639" anchor="ctr"/>
          <a:lstStyle/>
          <a:p>
            <a:pPr algn="ctr" defTabSz="1051642"/>
            <a:endParaRPr lang="zh-CN" altLang="en-US" sz="2133" dirty="0">
              <a:solidFill>
                <a:srgbClr val="FFFFFF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60" name="TextBox 9"/>
          <p:cNvSpPr txBox="1">
            <a:spLocks noChangeArrowheads="1"/>
          </p:cNvSpPr>
          <p:nvPr/>
        </p:nvSpPr>
        <p:spPr bwMode="auto">
          <a:xfrm>
            <a:off x="2521693" y="2161117"/>
            <a:ext cx="612348" cy="266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defTabSz="1051642"/>
            <a:r>
              <a:rPr lang="en-US" altLang="zh-CN" sz="1733">
                <a:solidFill>
                  <a:schemeClr val="tx1">
                    <a:lumMod val="65000"/>
                    <a:lumOff val="3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700</a:t>
            </a:r>
            <a:r>
              <a:rPr lang="zh-CN" altLang="en-US" sz="1733">
                <a:solidFill>
                  <a:schemeClr val="tx1">
                    <a:lumMod val="65000"/>
                    <a:lumOff val="3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万</a:t>
            </a:r>
            <a:endParaRPr lang="zh-CN" altLang="en-US" sz="1733" dirty="0">
              <a:solidFill>
                <a:schemeClr val="tx1">
                  <a:lumMod val="65000"/>
                  <a:lumOff val="3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6070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0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"/>
                            </p:stCondLst>
                            <p:childTnLst>
                              <p:par>
                                <p:cTn id="2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00"/>
                            </p:stCondLst>
                            <p:childTnLst>
                              <p:par>
                                <p:cTn id="2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100"/>
                            </p:stCondLst>
                            <p:childTnLst>
                              <p:par>
                                <p:cTn id="3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200"/>
                            </p:stCondLst>
                            <p:childTnLst>
                              <p:par>
                                <p:cTn id="4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300"/>
                            </p:stCondLst>
                            <p:childTnLst>
                              <p:par>
                                <p:cTn id="4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400"/>
                            </p:stCondLst>
                            <p:childTnLst>
                              <p:par>
                                <p:cTn id="5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600"/>
                            </p:stCondLst>
                            <p:childTnLst>
                              <p:par>
                                <p:cTn id="5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800"/>
                            </p:stCondLst>
                            <p:childTnLst>
                              <p:par>
                                <p:cTn id="6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100"/>
                            </p:stCondLst>
                            <p:childTnLst>
                              <p:par>
                                <p:cTn id="6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3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3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400"/>
                            </p:stCondLst>
                            <p:childTnLst>
                              <p:par>
                                <p:cTn id="7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900"/>
                            </p:stCondLst>
                            <p:childTnLst>
                              <p:par>
                                <p:cTn id="7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3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3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3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3200"/>
                            </p:stCondLst>
                            <p:childTnLst>
                              <p:par>
                                <p:cTn id="8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3400"/>
                            </p:stCondLst>
                            <p:childTnLst>
                              <p:par>
                                <p:cTn id="8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3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370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3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3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3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4000"/>
                            </p:stCondLst>
                            <p:childTnLst>
                              <p:par>
                                <p:cTn id="9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4500"/>
                            </p:stCondLst>
                            <p:childTnLst>
                              <p:par>
                                <p:cTn id="10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3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3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3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4800"/>
                            </p:stCondLst>
                            <p:childTnLst>
                              <p:par>
                                <p:cTn id="10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000"/>
                            </p:stCondLst>
                            <p:childTnLst>
                              <p:par>
                                <p:cTn id="1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6" dur="3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5300"/>
                            </p:stCondLst>
                            <p:childTnLst>
                              <p:par>
                                <p:cTn id="1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3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3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3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5600"/>
                            </p:stCondLst>
                            <p:childTnLst>
                              <p:par>
                                <p:cTn id="1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6100"/>
                            </p:stCondLst>
                            <p:childTnLst>
                              <p:par>
                                <p:cTn id="1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3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3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3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6400"/>
                            </p:stCondLst>
                            <p:childTnLst>
                              <p:par>
                                <p:cTn id="13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6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6600"/>
                            </p:stCondLst>
                            <p:childTnLst>
                              <p:par>
                                <p:cTn id="1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1" dur="3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6900"/>
                            </p:stCondLst>
                            <p:childTnLst>
                              <p:par>
                                <p:cTn id="1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3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7200"/>
                            </p:stCondLst>
                            <p:childTnLst>
                              <p:par>
                                <p:cTn id="1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7700"/>
                            </p:stCondLst>
                            <p:childTnLst>
                              <p:par>
                                <p:cTn id="1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3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3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7" dur="3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8000"/>
                            </p:stCondLst>
                            <p:childTnLst>
                              <p:par>
                                <p:cTn id="15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8300"/>
                            </p:stCondLst>
                            <p:childTnLst>
                              <p:par>
                                <p:cTn id="16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8600"/>
                            </p:stCondLst>
                            <p:childTnLst>
                              <p:par>
                                <p:cTn id="1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9100"/>
                            </p:stCondLst>
                            <p:childTnLst>
                              <p:par>
                                <p:cTn id="1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9600"/>
                            </p:stCondLst>
                            <p:childTnLst>
                              <p:par>
                                <p:cTn id="1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10100"/>
                            </p:stCondLst>
                            <p:childTnLst>
                              <p:par>
                                <p:cTn id="18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10600"/>
                            </p:stCondLst>
                            <p:childTnLst>
                              <p:par>
                                <p:cTn id="1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>
                            <p:stCondLst>
                              <p:cond delay="11100"/>
                            </p:stCondLst>
                            <p:childTnLst>
                              <p:par>
                                <p:cTn id="18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5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23" grpId="0"/>
      <p:bldP spid="24" grpId="0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/>
      <p:bldP spid="34" grpId="0"/>
      <p:bldP spid="35" grpId="0"/>
      <p:bldP spid="36" grpId="0"/>
      <p:bldP spid="39" grpId="0"/>
      <p:bldP spid="40" grpId="0"/>
      <p:bldP spid="42" grpId="0"/>
      <p:bldP spid="43" grpId="0"/>
      <p:bldP spid="44" grpId="0"/>
      <p:bldP spid="48" grpId="0"/>
      <p:bldP spid="49" grpId="0"/>
      <p:bldP spid="50" grpId="0"/>
      <p:bldP spid="51" grpId="0"/>
      <p:bldP spid="52" grpId="0"/>
      <p:bldP spid="53" grpId="0" animBg="1"/>
      <p:bldP spid="54" grpId="0" animBg="1"/>
      <p:bldP spid="6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"/>
          <p:cNvGrpSpPr/>
          <p:nvPr/>
        </p:nvGrpSpPr>
        <p:grpSpPr>
          <a:xfrm>
            <a:off x="5339924" y="1289052"/>
            <a:ext cx="5457693" cy="4537761"/>
            <a:chOff x="5339918" y="1289060"/>
            <a:chExt cx="5457685" cy="4537754"/>
          </a:xfrm>
          <a:solidFill>
            <a:schemeClr val="tx1">
              <a:lumMod val="85000"/>
              <a:lumOff val="15000"/>
            </a:schemeClr>
          </a:solidFill>
        </p:grpSpPr>
        <p:grpSp>
          <p:nvGrpSpPr>
            <p:cNvPr id="14" name="Group 3"/>
            <p:cNvGrpSpPr/>
            <p:nvPr/>
          </p:nvGrpSpPr>
          <p:grpSpPr>
            <a:xfrm>
              <a:off x="5339918" y="1703050"/>
              <a:ext cx="2710980" cy="2111064"/>
              <a:chOff x="4814101" y="1314952"/>
              <a:chExt cx="3614505" cy="2814638"/>
            </a:xfrm>
            <a:grpFill/>
          </p:grpSpPr>
          <p:sp>
            <p:nvSpPr>
              <p:cNvPr id="156" name="Freeform: Shape 4"/>
              <p:cNvSpPr/>
              <p:nvPr/>
            </p:nvSpPr>
            <p:spPr bwMode="auto">
              <a:xfrm>
                <a:off x="7011500" y="1314952"/>
                <a:ext cx="246623" cy="199648"/>
              </a:xfrm>
              <a:custGeom>
                <a:avLst/>
                <a:gdLst>
                  <a:gd name="T0" fmla="*/ 77 w 77"/>
                  <a:gd name="T1" fmla="*/ 7 h 62"/>
                  <a:gd name="T2" fmla="*/ 68 w 77"/>
                  <a:gd name="T3" fmla="*/ 10 h 62"/>
                  <a:gd name="T4" fmla="*/ 75 w 77"/>
                  <a:gd name="T5" fmla="*/ 1 h 62"/>
                  <a:gd name="T6" fmla="*/ 65 w 77"/>
                  <a:gd name="T7" fmla="*/ 5 h 62"/>
                  <a:gd name="T8" fmla="*/ 53 w 77"/>
                  <a:gd name="T9" fmla="*/ 0 h 62"/>
                  <a:gd name="T10" fmla="*/ 38 w 77"/>
                  <a:gd name="T11" fmla="*/ 15 h 62"/>
                  <a:gd name="T12" fmla="*/ 38 w 77"/>
                  <a:gd name="T13" fmla="*/ 19 h 62"/>
                  <a:gd name="T14" fmla="*/ 6 w 77"/>
                  <a:gd name="T15" fmla="*/ 3 h 62"/>
                  <a:gd name="T16" fmla="*/ 3 w 77"/>
                  <a:gd name="T17" fmla="*/ 10 h 62"/>
                  <a:gd name="T18" fmla="*/ 10 w 77"/>
                  <a:gd name="T19" fmla="*/ 24 h 62"/>
                  <a:gd name="T20" fmla="*/ 3 w 77"/>
                  <a:gd name="T21" fmla="*/ 22 h 62"/>
                  <a:gd name="T22" fmla="*/ 3 w 77"/>
                  <a:gd name="T23" fmla="*/ 22 h 62"/>
                  <a:gd name="T24" fmla="*/ 16 w 77"/>
                  <a:gd name="T25" fmla="*/ 37 h 62"/>
                  <a:gd name="T26" fmla="*/ 12 w 77"/>
                  <a:gd name="T27" fmla="*/ 38 h 62"/>
                  <a:gd name="T28" fmla="*/ 9 w 77"/>
                  <a:gd name="T29" fmla="*/ 38 h 62"/>
                  <a:gd name="T30" fmla="*/ 24 w 77"/>
                  <a:gd name="T31" fmla="*/ 48 h 62"/>
                  <a:gd name="T32" fmla="*/ 4 w 77"/>
                  <a:gd name="T33" fmla="*/ 55 h 62"/>
                  <a:gd name="T34" fmla="*/ 0 w 77"/>
                  <a:gd name="T35" fmla="*/ 55 h 62"/>
                  <a:gd name="T36" fmla="*/ 24 w 77"/>
                  <a:gd name="T37" fmla="*/ 62 h 62"/>
                  <a:gd name="T38" fmla="*/ 69 w 77"/>
                  <a:gd name="T39" fmla="*/ 17 h 62"/>
                  <a:gd name="T40" fmla="*/ 69 w 77"/>
                  <a:gd name="T41" fmla="*/ 15 h 62"/>
                  <a:gd name="T42" fmla="*/ 77 w 77"/>
                  <a:gd name="T43" fmla="*/ 7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77" h="62">
                    <a:moveTo>
                      <a:pt x="77" y="7"/>
                    </a:moveTo>
                    <a:cubicBezTo>
                      <a:pt x="74" y="8"/>
                      <a:pt x="71" y="9"/>
                      <a:pt x="68" y="10"/>
                    </a:cubicBezTo>
                    <a:cubicBezTo>
                      <a:pt x="71" y="8"/>
                      <a:pt x="74" y="4"/>
                      <a:pt x="75" y="1"/>
                    </a:cubicBezTo>
                    <a:cubicBezTo>
                      <a:pt x="72" y="3"/>
                      <a:pt x="68" y="4"/>
                      <a:pt x="65" y="5"/>
                    </a:cubicBezTo>
                    <a:cubicBezTo>
                      <a:pt x="62" y="2"/>
                      <a:pt x="58" y="0"/>
                      <a:pt x="53" y="0"/>
                    </a:cubicBezTo>
                    <a:cubicBezTo>
                      <a:pt x="45" y="0"/>
                      <a:pt x="38" y="7"/>
                      <a:pt x="38" y="15"/>
                    </a:cubicBezTo>
                    <a:cubicBezTo>
                      <a:pt x="38" y="17"/>
                      <a:pt x="38" y="18"/>
                      <a:pt x="38" y="19"/>
                    </a:cubicBezTo>
                    <a:cubicBezTo>
                      <a:pt x="25" y="18"/>
                      <a:pt x="13" y="12"/>
                      <a:pt x="6" y="3"/>
                    </a:cubicBezTo>
                    <a:cubicBezTo>
                      <a:pt x="4" y="5"/>
                      <a:pt x="3" y="8"/>
                      <a:pt x="3" y="10"/>
                    </a:cubicBezTo>
                    <a:cubicBezTo>
                      <a:pt x="3" y="16"/>
                      <a:pt x="6" y="21"/>
                      <a:pt x="10" y="24"/>
                    </a:cubicBezTo>
                    <a:cubicBezTo>
                      <a:pt x="8" y="24"/>
                      <a:pt x="5" y="23"/>
                      <a:pt x="3" y="22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3" y="29"/>
                      <a:pt x="9" y="36"/>
                      <a:pt x="16" y="37"/>
                    </a:cubicBezTo>
                    <a:cubicBezTo>
                      <a:pt x="15" y="38"/>
                      <a:pt x="13" y="38"/>
                      <a:pt x="12" y="38"/>
                    </a:cubicBezTo>
                    <a:cubicBezTo>
                      <a:pt x="11" y="38"/>
                      <a:pt x="10" y="38"/>
                      <a:pt x="9" y="38"/>
                    </a:cubicBezTo>
                    <a:cubicBezTo>
                      <a:pt x="11" y="44"/>
                      <a:pt x="17" y="48"/>
                      <a:pt x="24" y="48"/>
                    </a:cubicBezTo>
                    <a:cubicBezTo>
                      <a:pt x="18" y="53"/>
                      <a:pt x="11" y="55"/>
                      <a:pt x="4" y="55"/>
                    </a:cubicBezTo>
                    <a:cubicBezTo>
                      <a:pt x="3" y="55"/>
                      <a:pt x="1" y="55"/>
                      <a:pt x="0" y="55"/>
                    </a:cubicBezTo>
                    <a:cubicBezTo>
                      <a:pt x="7" y="59"/>
                      <a:pt x="15" y="62"/>
                      <a:pt x="24" y="62"/>
                    </a:cubicBezTo>
                    <a:cubicBezTo>
                      <a:pt x="53" y="62"/>
                      <a:pt x="69" y="38"/>
                      <a:pt x="69" y="17"/>
                    </a:cubicBezTo>
                    <a:cubicBezTo>
                      <a:pt x="69" y="17"/>
                      <a:pt x="69" y="16"/>
                      <a:pt x="69" y="15"/>
                    </a:cubicBezTo>
                    <a:cubicBezTo>
                      <a:pt x="72" y="13"/>
                      <a:pt x="75" y="10"/>
                      <a:pt x="77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57" name="Freeform: Shape 5"/>
              <p:cNvSpPr/>
              <p:nvPr/>
            </p:nvSpPr>
            <p:spPr bwMode="auto">
              <a:xfrm>
                <a:off x="7246379" y="2080266"/>
                <a:ext cx="246623" cy="246623"/>
              </a:xfrm>
              <a:custGeom>
                <a:avLst/>
                <a:gdLst>
                  <a:gd name="T0" fmla="*/ 38 w 77"/>
                  <a:gd name="T1" fmla="*/ 0 h 77"/>
                  <a:gd name="T2" fmla="*/ 0 w 77"/>
                  <a:gd name="T3" fmla="*/ 39 h 77"/>
                  <a:gd name="T4" fmla="*/ 38 w 77"/>
                  <a:gd name="T5" fmla="*/ 77 h 77"/>
                  <a:gd name="T6" fmla="*/ 77 w 77"/>
                  <a:gd name="T7" fmla="*/ 39 h 77"/>
                  <a:gd name="T8" fmla="*/ 38 w 77"/>
                  <a:gd name="T9" fmla="*/ 0 h 77"/>
                  <a:gd name="T10" fmla="*/ 24 w 77"/>
                  <a:gd name="T11" fmla="*/ 39 h 77"/>
                  <a:gd name="T12" fmla="*/ 38 w 77"/>
                  <a:gd name="T13" fmla="*/ 24 h 77"/>
                  <a:gd name="T14" fmla="*/ 53 w 77"/>
                  <a:gd name="T15" fmla="*/ 39 h 77"/>
                  <a:gd name="T16" fmla="*/ 38 w 77"/>
                  <a:gd name="T17" fmla="*/ 53 h 77"/>
                  <a:gd name="T18" fmla="*/ 24 w 77"/>
                  <a:gd name="T19" fmla="*/ 39 h 77"/>
                  <a:gd name="T20" fmla="*/ 70 w 77"/>
                  <a:gd name="T21" fmla="*/ 52 h 77"/>
                  <a:gd name="T22" fmla="*/ 70 w 77"/>
                  <a:gd name="T23" fmla="*/ 52 h 77"/>
                  <a:gd name="T24" fmla="*/ 56 w 77"/>
                  <a:gd name="T25" fmla="*/ 46 h 77"/>
                  <a:gd name="T26" fmla="*/ 58 w 77"/>
                  <a:gd name="T27" fmla="*/ 39 h 77"/>
                  <a:gd name="T28" fmla="*/ 56 w 77"/>
                  <a:gd name="T29" fmla="*/ 31 h 77"/>
                  <a:gd name="T30" fmla="*/ 66 w 77"/>
                  <a:gd name="T31" fmla="*/ 27 h 77"/>
                  <a:gd name="T32" fmla="*/ 70 w 77"/>
                  <a:gd name="T33" fmla="*/ 26 h 77"/>
                  <a:gd name="T34" fmla="*/ 72 w 77"/>
                  <a:gd name="T35" fmla="*/ 39 h 77"/>
                  <a:gd name="T36" fmla="*/ 70 w 77"/>
                  <a:gd name="T37" fmla="*/ 52 h 77"/>
                  <a:gd name="T38" fmla="*/ 51 w 77"/>
                  <a:gd name="T39" fmla="*/ 7 h 77"/>
                  <a:gd name="T40" fmla="*/ 51 w 77"/>
                  <a:gd name="T41" fmla="*/ 7 h 77"/>
                  <a:gd name="T42" fmla="*/ 51 w 77"/>
                  <a:gd name="T43" fmla="*/ 7 h 77"/>
                  <a:gd name="T44" fmla="*/ 46 w 77"/>
                  <a:gd name="T45" fmla="*/ 21 h 77"/>
                  <a:gd name="T46" fmla="*/ 38 w 77"/>
                  <a:gd name="T47" fmla="*/ 19 h 77"/>
                  <a:gd name="T48" fmla="*/ 31 w 77"/>
                  <a:gd name="T49" fmla="*/ 21 h 77"/>
                  <a:gd name="T50" fmla="*/ 28 w 77"/>
                  <a:gd name="T51" fmla="*/ 14 h 77"/>
                  <a:gd name="T52" fmla="*/ 25 w 77"/>
                  <a:gd name="T53" fmla="*/ 7 h 77"/>
                  <a:gd name="T54" fmla="*/ 38 w 77"/>
                  <a:gd name="T55" fmla="*/ 5 h 77"/>
                  <a:gd name="T56" fmla="*/ 51 w 77"/>
                  <a:gd name="T57" fmla="*/ 7 h 77"/>
                  <a:gd name="T58" fmla="*/ 7 w 77"/>
                  <a:gd name="T59" fmla="*/ 26 h 77"/>
                  <a:gd name="T60" fmla="*/ 14 w 77"/>
                  <a:gd name="T61" fmla="*/ 29 h 77"/>
                  <a:gd name="T62" fmla="*/ 20 w 77"/>
                  <a:gd name="T63" fmla="*/ 31 h 77"/>
                  <a:gd name="T64" fmla="*/ 19 w 77"/>
                  <a:gd name="T65" fmla="*/ 39 h 77"/>
                  <a:gd name="T66" fmla="*/ 20 w 77"/>
                  <a:gd name="T67" fmla="*/ 46 h 77"/>
                  <a:gd name="T68" fmla="*/ 7 w 77"/>
                  <a:gd name="T69" fmla="*/ 52 h 77"/>
                  <a:gd name="T70" fmla="*/ 4 w 77"/>
                  <a:gd name="T71" fmla="*/ 39 h 77"/>
                  <a:gd name="T72" fmla="*/ 7 w 77"/>
                  <a:gd name="T73" fmla="*/ 26 h 77"/>
                  <a:gd name="T74" fmla="*/ 25 w 77"/>
                  <a:gd name="T75" fmla="*/ 70 h 77"/>
                  <a:gd name="T76" fmla="*/ 27 w 77"/>
                  <a:gd name="T77" fmla="*/ 66 h 77"/>
                  <a:gd name="T78" fmla="*/ 31 w 77"/>
                  <a:gd name="T79" fmla="*/ 57 h 77"/>
                  <a:gd name="T80" fmla="*/ 38 w 77"/>
                  <a:gd name="T81" fmla="*/ 58 h 77"/>
                  <a:gd name="T82" fmla="*/ 46 w 77"/>
                  <a:gd name="T83" fmla="*/ 57 h 77"/>
                  <a:gd name="T84" fmla="*/ 51 w 77"/>
                  <a:gd name="T85" fmla="*/ 70 h 77"/>
                  <a:gd name="T86" fmla="*/ 51 w 77"/>
                  <a:gd name="T87" fmla="*/ 70 h 77"/>
                  <a:gd name="T88" fmla="*/ 51 w 77"/>
                  <a:gd name="T89" fmla="*/ 70 h 77"/>
                  <a:gd name="T90" fmla="*/ 38 w 77"/>
                  <a:gd name="T91" fmla="*/ 73 h 77"/>
                  <a:gd name="T92" fmla="*/ 25 w 77"/>
                  <a:gd name="T93" fmla="*/ 7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77" h="77">
                    <a:moveTo>
                      <a:pt x="38" y="0"/>
                    </a:moveTo>
                    <a:cubicBezTo>
                      <a:pt x="17" y="0"/>
                      <a:pt x="0" y="17"/>
                      <a:pt x="0" y="39"/>
                    </a:cubicBezTo>
                    <a:cubicBezTo>
                      <a:pt x="0" y="60"/>
                      <a:pt x="17" y="77"/>
                      <a:pt x="38" y="77"/>
                    </a:cubicBezTo>
                    <a:cubicBezTo>
                      <a:pt x="60" y="77"/>
                      <a:pt x="77" y="60"/>
                      <a:pt x="77" y="39"/>
                    </a:cubicBezTo>
                    <a:cubicBezTo>
                      <a:pt x="77" y="17"/>
                      <a:pt x="60" y="0"/>
                      <a:pt x="38" y="0"/>
                    </a:cubicBezTo>
                    <a:close/>
                    <a:moveTo>
                      <a:pt x="24" y="39"/>
                    </a:moveTo>
                    <a:cubicBezTo>
                      <a:pt x="24" y="31"/>
                      <a:pt x="30" y="24"/>
                      <a:pt x="38" y="24"/>
                    </a:cubicBezTo>
                    <a:cubicBezTo>
                      <a:pt x="46" y="24"/>
                      <a:pt x="53" y="31"/>
                      <a:pt x="53" y="39"/>
                    </a:cubicBezTo>
                    <a:cubicBezTo>
                      <a:pt x="53" y="47"/>
                      <a:pt x="46" y="53"/>
                      <a:pt x="38" y="53"/>
                    </a:cubicBezTo>
                    <a:cubicBezTo>
                      <a:pt x="30" y="53"/>
                      <a:pt x="24" y="47"/>
                      <a:pt x="24" y="39"/>
                    </a:cubicBezTo>
                    <a:close/>
                    <a:moveTo>
                      <a:pt x="70" y="52"/>
                    </a:moveTo>
                    <a:cubicBezTo>
                      <a:pt x="70" y="52"/>
                      <a:pt x="70" y="52"/>
                      <a:pt x="70" y="52"/>
                    </a:cubicBezTo>
                    <a:cubicBezTo>
                      <a:pt x="56" y="46"/>
                      <a:pt x="56" y="46"/>
                      <a:pt x="56" y="46"/>
                    </a:cubicBezTo>
                    <a:cubicBezTo>
                      <a:pt x="57" y="44"/>
                      <a:pt x="58" y="41"/>
                      <a:pt x="58" y="39"/>
                    </a:cubicBezTo>
                    <a:cubicBezTo>
                      <a:pt x="58" y="36"/>
                      <a:pt x="57" y="34"/>
                      <a:pt x="56" y="31"/>
                    </a:cubicBezTo>
                    <a:cubicBezTo>
                      <a:pt x="66" y="27"/>
                      <a:pt x="66" y="27"/>
                      <a:pt x="66" y="27"/>
                    </a:cubicBezTo>
                    <a:cubicBezTo>
                      <a:pt x="70" y="26"/>
                      <a:pt x="70" y="26"/>
                      <a:pt x="70" y="26"/>
                    </a:cubicBezTo>
                    <a:cubicBezTo>
                      <a:pt x="71" y="30"/>
                      <a:pt x="72" y="34"/>
                      <a:pt x="72" y="39"/>
                    </a:cubicBezTo>
                    <a:cubicBezTo>
                      <a:pt x="72" y="43"/>
                      <a:pt x="71" y="48"/>
                      <a:pt x="70" y="52"/>
                    </a:cubicBezTo>
                    <a:close/>
                    <a:moveTo>
                      <a:pt x="51" y="7"/>
                    </a:moveTo>
                    <a:cubicBezTo>
                      <a:pt x="51" y="7"/>
                      <a:pt x="51" y="7"/>
                      <a:pt x="51" y="7"/>
                    </a:cubicBezTo>
                    <a:cubicBezTo>
                      <a:pt x="51" y="7"/>
                      <a:pt x="51" y="7"/>
                      <a:pt x="51" y="7"/>
                    </a:cubicBezTo>
                    <a:cubicBezTo>
                      <a:pt x="46" y="21"/>
                      <a:pt x="46" y="21"/>
                      <a:pt x="46" y="21"/>
                    </a:cubicBezTo>
                    <a:cubicBezTo>
                      <a:pt x="43" y="20"/>
                      <a:pt x="41" y="19"/>
                      <a:pt x="38" y="19"/>
                    </a:cubicBezTo>
                    <a:cubicBezTo>
                      <a:pt x="36" y="19"/>
                      <a:pt x="33" y="20"/>
                      <a:pt x="31" y="21"/>
                    </a:cubicBezTo>
                    <a:cubicBezTo>
                      <a:pt x="28" y="14"/>
                      <a:pt x="28" y="14"/>
                      <a:pt x="28" y="14"/>
                    </a:cubicBezTo>
                    <a:cubicBezTo>
                      <a:pt x="25" y="7"/>
                      <a:pt x="25" y="7"/>
                      <a:pt x="25" y="7"/>
                    </a:cubicBezTo>
                    <a:cubicBezTo>
                      <a:pt x="29" y="6"/>
                      <a:pt x="34" y="5"/>
                      <a:pt x="38" y="5"/>
                    </a:cubicBezTo>
                    <a:cubicBezTo>
                      <a:pt x="43" y="5"/>
                      <a:pt x="47" y="6"/>
                      <a:pt x="51" y="7"/>
                    </a:cubicBezTo>
                    <a:close/>
                    <a:moveTo>
                      <a:pt x="7" y="26"/>
                    </a:moveTo>
                    <a:cubicBezTo>
                      <a:pt x="14" y="29"/>
                      <a:pt x="14" y="29"/>
                      <a:pt x="14" y="29"/>
                    </a:cubicBezTo>
                    <a:cubicBezTo>
                      <a:pt x="20" y="31"/>
                      <a:pt x="20" y="31"/>
                      <a:pt x="20" y="31"/>
                    </a:cubicBezTo>
                    <a:cubicBezTo>
                      <a:pt x="19" y="34"/>
                      <a:pt x="19" y="36"/>
                      <a:pt x="19" y="39"/>
                    </a:cubicBezTo>
                    <a:cubicBezTo>
                      <a:pt x="19" y="41"/>
                      <a:pt x="19" y="44"/>
                      <a:pt x="20" y="46"/>
                    </a:cubicBezTo>
                    <a:cubicBezTo>
                      <a:pt x="7" y="52"/>
                      <a:pt x="7" y="52"/>
                      <a:pt x="7" y="52"/>
                    </a:cubicBezTo>
                    <a:cubicBezTo>
                      <a:pt x="5" y="48"/>
                      <a:pt x="4" y="43"/>
                      <a:pt x="4" y="39"/>
                    </a:cubicBezTo>
                    <a:cubicBezTo>
                      <a:pt x="4" y="34"/>
                      <a:pt x="5" y="30"/>
                      <a:pt x="7" y="26"/>
                    </a:cubicBezTo>
                    <a:close/>
                    <a:moveTo>
                      <a:pt x="25" y="70"/>
                    </a:moveTo>
                    <a:cubicBezTo>
                      <a:pt x="27" y="66"/>
                      <a:pt x="27" y="66"/>
                      <a:pt x="27" y="66"/>
                    </a:cubicBezTo>
                    <a:cubicBezTo>
                      <a:pt x="31" y="57"/>
                      <a:pt x="31" y="57"/>
                      <a:pt x="31" y="57"/>
                    </a:cubicBezTo>
                    <a:cubicBezTo>
                      <a:pt x="33" y="58"/>
                      <a:pt x="36" y="58"/>
                      <a:pt x="38" y="58"/>
                    </a:cubicBezTo>
                    <a:cubicBezTo>
                      <a:pt x="41" y="58"/>
                      <a:pt x="43" y="58"/>
                      <a:pt x="46" y="57"/>
                    </a:cubicBezTo>
                    <a:cubicBezTo>
                      <a:pt x="51" y="70"/>
                      <a:pt x="51" y="70"/>
                      <a:pt x="51" y="70"/>
                    </a:cubicBezTo>
                    <a:cubicBezTo>
                      <a:pt x="51" y="70"/>
                      <a:pt x="51" y="70"/>
                      <a:pt x="51" y="70"/>
                    </a:cubicBezTo>
                    <a:cubicBezTo>
                      <a:pt x="51" y="70"/>
                      <a:pt x="51" y="70"/>
                      <a:pt x="51" y="70"/>
                    </a:cubicBezTo>
                    <a:cubicBezTo>
                      <a:pt x="47" y="72"/>
                      <a:pt x="43" y="73"/>
                      <a:pt x="38" y="73"/>
                    </a:cubicBezTo>
                    <a:cubicBezTo>
                      <a:pt x="34" y="73"/>
                      <a:pt x="29" y="72"/>
                      <a:pt x="25" y="7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58" name="Freeform: Shape 6"/>
              <p:cNvSpPr/>
              <p:nvPr/>
            </p:nvSpPr>
            <p:spPr bwMode="auto">
              <a:xfrm>
                <a:off x="6616120" y="2281872"/>
                <a:ext cx="211391" cy="172245"/>
              </a:xfrm>
              <a:custGeom>
                <a:avLst/>
                <a:gdLst>
                  <a:gd name="T0" fmla="*/ 66 w 66"/>
                  <a:gd name="T1" fmla="*/ 29 h 54"/>
                  <a:gd name="T2" fmla="*/ 58 w 66"/>
                  <a:gd name="T3" fmla="*/ 13 h 54"/>
                  <a:gd name="T4" fmla="*/ 46 w 66"/>
                  <a:gd name="T5" fmla="*/ 13 h 54"/>
                  <a:gd name="T6" fmla="*/ 46 w 66"/>
                  <a:gd name="T7" fmla="*/ 4 h 54"/>
                  <a:gd name="T8" fmla="*/ 42 w 66"/>
                  <a:gd name="T9" fmla="*/ 0 h 54"/>
                  <a:gd name="T10" fmla="*/ 4 w 66"/>
                  <a:gd name="T11" fmla="*/ 0 h 54"/>
                  <a:gd name="T12" fmla="*/ 0 w 66"/>
                  <a:gd name="T13" fmla="*/ 4 h 54"/>
                  <a:gd name="T14" fmla="*/ 0 w 66"/>
                  <a:gd name="T15" fmla="*/ 37 h 54"/>
                  <a:gd name="T16" fmla="*/ 4 w 66"/>
                  <a:gd name="T17" fmla="*/ 41 h 54"/>
                  <a:gd name="T18" fmla="*/ 10 w 66"/>
                  <a:gd name="T19" fmla="*/ 41 h 54"/>
                  <a:gd name="T20" fmla="*/ 9 w 66"/>
                  <a:gd name="T21" fmla="*/ 46 h 54"/>
                  <a:gd name="T22" fmla="*/ 17 w 66"/>
                  <a:gd name="T23" fmla="*/ 54 h 54"/>
                  <a:gd name="T24" fmla="*/ 25 w 66"/>
                  <a:gd name="T25" fmla="*/ 46 h 54"/>
                  <a:gd name="T26" fmla="*/ 24 w 66"/>
                  <a:gd name="T27" fmla="*/ 41 h 54"/>
                  <a:gd name="T28" fmla="*/ 47 w 66"/>
                  <a:gd name="T29" fmla="*/ 41 h 54"/>
                  <a:gd name="T30" fmla="*/ 46 w 66"/>
                  <a:gd name="T31" fmla="*/ 46 h 54"/>
                  <a:gd name="T32" fmla="*/ 54 w 66"/>
                  <a:gd name="T33" fmla="*/ 54 h 54"/>
                  <a:gd name="T34" fmla="*/ 62 w 66"/>
                  <a:gd name="T35" fmla="*/ 46 h 54"/>
                  <a:gd name="T36" fmla="*/ 61 w 66"/>
                  <a:gd name="T37" fmla="*/ 41 h 54"/>
                  <a:gd name="T38" fmla="*/ 66 w 66"/>
                  <a:gd name="T39" fmla="*/ 41 h 54"/>
                  <a:gd name="T40" fmla="*/ 66 w 66"/>
                  <a:gd name="T41" fmla="*/ 29 h 54"/>
                  <a:gd name="T42" fmla="*/ 46 w 66"/>
                  <a:gd name="T43" fmla="*/ 29 h 54"/>
                  <a:gd name="T44" fmla="*/ 46 w 66"/>
                  <a:gd name="T45" fmla="*/ 19 h 54"/>
                  <a:gd name="T46" fmla="*/ 54 w 66"/>
                  <a:gd name="T47" fmla="*/ 19 h 54"/>
                  <a:gd name="T48" fmla="*/ 59 w 66"/>
                  <a:gd name="T49" fmla="*/ 29 h 54"/>
                  <a:gd name="T50" fmla="*/ 46 w 66"/>
                  <a:gd name="T51" fmla="*/ 29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6" h="54">
                    <a:moveTo>
                      <a:pt x="66" y="29"/>
                    </a:moveTo>
                    <a:cubicBezTo>
                      <a:pt x="58" y="13"/>
                      <a:pt x="58" y="13"/>
                      <a:pt x="58" y="13"/>
                    </a:cubicBezTo>
                    <a:cubicBezTo>
                      <a:pt x="46" y="13"/>
                      <a:pt x="46" y="13"/>
                      <a:pt x="46" y="13"/>
                    </a:cubicBezTo>
                    <a:cubicBezTo>
                      <a:pt x="46" y="4"/>
                      <a:pt x="46" y="4"/>
                      <a:pt x="46" y="4"/>
                    </a:cubicBezTo>
                    <a:cubicBezTo>
                      <a:pt x="46" y="2"/>
                      <a:pt x="44" y="0"/>
                      <a:pt x="42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4" y="41"/>
                      <a:pt x="4" y="41"/>
                      <a:pt x="4" y="41"/>
                    </a:cubicBezTo>
                    <a:cubicBezTo>
                      <a:pt x="10" y="41"/>
                      <a:pt x="10" y="41"/>
                      <a:pt x="10" y="41"/>
                    </a:cubicBezTo>
                    <a:cubicBezTo>
                      <a:pt x="9" y="43"/>
                      <a:pt x="9" y="44"/>
                      <a:pt x="9" y="46"/>
                    </a:cubicBezTo>
                    <a:cubicBezTo>
                      <a:pt x="9" y="50"/>
                      <a:pt x="12" y="54"/>
                      <a:pt x="17" y="54"/>
                    </a:cubicBezTo>
                    <a:cubicBezTo>
                      <a:pt x="21" y="54"/>
                      <a:pt x="25" y="50"/>
                      <a:pt x="25" y="46"/>
                    </a:cubicBezTo>
                    <a:cubicBezTo>
                      <a:pt x="25" y="44"/>
                      <a:pt x="25" y="43"/>
                      <a:pt x="24" y="41"/>
                    </a:cubicBezTo>
                    <a:cubicBezTo>
                      <a:pt x="47" y="41"/>
                      <a:pt x="47" y="41"/>
                      <a:pt x="47" y="41"/>
                    </a:cubicBezTo>
                    <a:cubicBezTo>
                      <a:pt x="46" y="43"/>
                      <a:pt x="46" y="44"/>
                      <a:pt x="46" y="46"/>
                    </a:cubicBezTo>
                    <a:cubicBezTo>
                      <a:pt x="46" y="50"/>
                      <a:pt x="49" y="54"/>
                      <a:pt x="54" y="54"/>
                    </a:cubicBezTo>
                    <a:cubicBezTo>
                      <a:pt x="59" y="54"/>
                      <a:pt x="62" y="50"/>
                      <a:pt x="62" y="46"/>
                    </a:cubicBezTo>
                    <a:cubicBezTo>
                      <a:pt x="62" y="44"/>
                      <a:pt x="62" y="43"/>
                      <a:pt x="61" y="41"/>
                    </a:cubicBezTo>
                    <a:cubicBezTo>
                      <a:pt x="66" y="41"/>
                      <a:pt x="66" y="41"/>
                      <a:pt x="66" y="41"/>
                    </a:cubicBezTo>
                    <a:lnTo>
                      <a:pt x="66" y="29"/>
                    </a:lnTo>
                    <a:close/>
                    <a:moveTo>
                      <a:pt x="46" y="29"/>
                    </a:moveTo>
                    <a:cubicBezTo>
                      <a:pt x="46" y="19"/>
                      <a:pt x="46" y="19"/>
                      <a:pt x="46" y="19"/>
                    </a:cubicBezTo>
                    <a:cubicBezTo>
                      <a:pt x="54" y="19"/>
                      <a:pt x="54" y="19"/>
                      <a:pt x="54" y="19"/>
                    </a:cubicBezTo>
                    <a:cubicBezTo>
                      <a:pt x="59" y="29"/>
                      <a:pt x="59" y="29"/>
                      <a:pt x="59" y="29"/>
                    </a:cubicBezTo>
                    <a:lnTo>
                      <a:pt x="46" y="2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59" name="Freeform: Shape 7"/>
              <p:cNvSpPr/>
              <p:nvPr/>
            </p:nvSpPr>
            <p:spPr bwMode="auto">
              <a:xfrm>
                <a:off x="6242269" y="1630081"/>
                <a:ext cx="211391" cy="183989"/>
              </a:xfrm>
              <a:custGeom>
                <a:avLst/>
                <a:gdLst>
                  <a:gd name="T0" fmla="*/ 66 w 66"/>
                  <a:gd name="T1" fmla="*/ 19 h 58"/>
                  <a:gd name="T2" fmla="*/ 47 w 66"/>
                  <a:gd name="T3" fmla="*/ 0 h 58"/>
                  <a:gd name="T4" fmla="*/ 33 w 66"/>
                  <a:gd name="T5" fmla="*/ 6 h 58"/>
                  <a:gd name="T6" fmla="*/ 19 w 66"/>
                  <a:gd name="T7" fmla="*/ 0 h 58"/>
                  <a:gd name="T8" fmla="*/ 0 w 66"/>
                  <a:gd name="T9" fmla="*/ 19 h 58"/>
                  <a:gd name="T10" fmla="*/ 6 w 66"/>
                  <a:gd name="T11" fmla="*/ 33 h 58"/>
                  <a:gd name="T12" fmla="*/ 6 w 66"/>
                  <a:gd name="T13" fmla="*/ 33 h 58"/>
                  <a:gd name="T14" fmla="*/ 26 w 66"/>
                  <a:gd name="T15" fmla="*/ 54 h 58"/>
                  <a:gd name="T16" fmla="*/ 33 w 66"/>
                  <a:gd name="T17" fmla="*/ 58 h 58"/>
                  <a:gd name="T18" fmla="*/ 39 w 66"/>
                  <a:gd name="T19" fmla="*/ 54 h 58"/>
                  <a:gd name="T20" fmla="*/ 59 w 66"/>
                  <a:gd name="T21" fmla="*/ 33 h 58"/>
                  <a:gd name="T22" fmla="*/ 59 w 66"/>
                  <a:gd name="T23" fmla="*/ 33 h 58"/>
                  <a:gd name="T24" fmla="*/ 66 w 66"/>
                  <a:gd name="T25" fmla="*/ 19 h 58"/>
                  <a:gd name="T26" fmla="*/ 54 w 66"/>
                  <a:gd name="T27" fmla="*/ 27 h 58"/>
                  <a:gd name="T28" fmla="*/ 33 w 66"/>
                  <a:gd name="T29" fmla="*/ 48 h 58"/>
                  <a:gd name="T30" fmla="*/ 33 w 66"/>
                  <a:gd name="T31" fmla="*/ 48 h 58"/>
                  <a:gd name="T32" fmla="*/ 32 w 66"/>
                  <a:gd name="T33" fmla="*/ 48 h 58"/>
                  <a:gd name="T34" fmla="*/ 11 w 66"/>
                  <a:gd name="T35" fmla="*/ 27 h 58"/>
                  <a:gd name="T36" fmla="*/ 8 w 66"/>
                  <a:gd name="T37" fmla="*/ 19 h 58"/>
                  <a:gd name="T38" fmla="*/ 19 w 66"/>
                  <a:gd name="T39" fmla="*/ 8 h 58"/>
                  <a:gd name="T40" fmla="*/ 27 w 66"/>
                  <a:gd name="T41" fmla="*/ 12 h 58"/>
                  <a:gd name="T42" fmla="*/ 33 w 66"/>
                  <a:gd name="T43" fmla="*/ 19 h 58"/>
                  <a:gd name="T44" fmla="*/ 39 w 66"/>
                  <a:gd name="T45" fmla="*/ 12 h 58"/>
                  <a:gd name="T46" fmla="*/ 47 w 66"/>
                  <a:gd name="T47" fmla="*/ 8 h 58"/>
                  <a:gd name="T48" fmla="*/ 57 w 66"/>
                  <a:gd name="T49" fmla="*/ 19 h 58"/>
                  <a:gd name="T50" fmla="*/ 54 w 66"/>
                  <a:gd name="T51" fmla="*/ 27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6" h="58">
                    <a:moveTo>
                      <a:pt x="66" y="19"/>
                    </a:moveTo>
                    <a:cubicBezTo>
                      <a:pt x="66" y="9"/>
                      <a:pt x="57" y="0"/>
                      <a:pt x="47" y="0"/>
                    </a:cubicBezTo>
                    <a:cubicBezTo>
                      <a:pt x="41" y="0"/>
                      <a:pt x="36" y="3"/>
                      <a:pt x="33" y="6"/>
                    </a:cubicBezTo>
                    <a:cubicBezTo>
                      <a:pt x="29" y="3"/>
                      <a:pt x="24" y="0"/>
                      <a:pt x="19" y="0"/>
                    </a:cubicBezTo>
                    <a:cubicBezTo>
                      <a:pt x="8" y="0"/>
                      <a:pt x="0" y="9"/>
                      <a:pt x="0" y="19"/>
                    </a:cubicBezTo>
                    <a:cubicBezTo>
                      <a:pt x="0" y="25"/>
                      <a:pt x="2" y="30"/>
                      <a:pt x="6" y="33"/>
                    </a:cubicBezTo>
                    <a:cubicBezTo>
                      <a:pt x="6" y="33"/>
                      <a:pt x="6" y="33"/>
                      <a:pt x="6" y="33"/>
                    </a:cubicBezTo>
                    <a:cubicBezTo>
                      <a:pt x="26" y="54"/>
                      <a:pt x="26" y="54"/>
                      <a:pt x="26" y="54"/>
                    </a:cubicBezTo>
                    <a:cubicBezTo>
                      <a:pt x="28" y="56"/>
                      <a:pt x="31" y="58"/>
                      <a:pt x="33" y="58"/>
                    </a:cubicBezTo>
                    <a:cubicBezTo>
                      <a:pt x="35" y="58"/>
                      <a:pt x="37" y="56"/>
                      <a:pt x="39" y="54"/>
                    </a:cubicBezTo>
                    <a:cubicBezTo>
                      <a:pt x="59" y="33"/>
                      <a:pt x="59" y="33"/>
                      <a:pt x="59" y="33"/>
                    </a:cubicBezTo>
                    <a:cubicBezTo>
                      <a:pt x="59" y="33"/>
                      <a:pt x="59" y="33"/>
                      <a:pt x="59" y="33"/>
                    </a:cubicBezTo>
                    <a:cubicBezTo>
                      <a:pt x="63" y="30"/>
                      <a:pt x="66" y="25"/>
                      <a:pt x="66" y="19"/>
                    </a:cubicBezTo>
                    <a:close/>
                    <a:moveTo>
                      <a:pt x="54" y="27"/>
                    </a:moveTo>
                    <a:cubicBezTo>
                      <a:pt x="33" y="48"/>
                      <a:pt x="33" y="48"/>
                      <a:pt x="33" y="48"/>
                    </a:cubicBezTo>
                    <a:cubicBezTo>
                      <a:pt x="33" y="48"/>
                      <a:pt x="33" y="48"/>
                      <a:pt x="33" y="48"/>
                    </a:cubicBezTo>
                    <a:cubicBezTo>
                      <a:pt x="32" y="48"/>
                      <a:pt x="32" y="48"/>
                      <a:pt x="32" y="48"/>
                    </a:cubicBezTo>
                    <a:cubicBezTo>
                      <a:pt x="11" y="27"/>
                      <a:pt x="11" y="27"/>
                      <a:pt x="11" y="27"/>
                    </a:cubicBezTo>
                    <a:cubicBezTo>
                      <a:pt x="9" y="25"/>
                      <a:pt x="8" y="22"/>
                      <a:pt x="8" y="19"/>
                    </a:cubicBezTo>
                    <a:cubicBezTo>
                      <a:pt x="8" y="13"/>
                      <a:pt x="13" y="8"/>
                      <a:pt x="19" y="8"/>
                    </a:cubicBezTo>
                    <a:cubicBezTo>
                      <a:pt x="22" y="8"/>
                      <a:pt x="24" y="10"/>
                      <a:pt x="27" y="12"/>
                    </a:cubicBezTo>
                    <a:cubicBezTo>
                      <a:pt x="33" y="19"/>
                      <a:pt x="33" y="19"/>
                      <a:pt x="33" y="19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41" y="10"/>
                      <a:pt x="44" y="8"/>
                      <a:pt x="47" y="8"/>
                    </a:cubicBezTo>
                    <a:cubicBezTo>
                      <a:pt x="53" y="8"/>
                      <a:pt x="57" y="13"/>
                      <a:pt x="57" y="19"/>
                    </a:cubicBezTo>
                    <a:cubicBezTo>
                      <a:pt x="57" y="22"/>
                      <a:pt x="56" y="25"/>
                      <a:pt x="54" y="2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60" name="Freeform: Shape 8"/>
              <p:cNvSpPr/>
              <p:nvPr/>
            </p:nvSpPr>
            <p:spPr bwMode="auto">
              <a:xfrm>
                <a:off x="5806087" y="1515560"/>
                <a:ext cx="197691" cy="191818"/>
              </a:xfrm>
              <a:custGeom>
                <a:avLst/>
                <a:gdLst>
                  <a:gd name="T0" fmla="*/ 39 w 62"/>
                  <a:gd name="T1" fmla="*/ 42 h 60"/>
                  <a:gd name="T2" fmla="*/ 37 w 62"/>
                  <a:gd name="T3" fmla="*/ 38 h 60"/>
                  <a:gd name="T4" fmla="*/ 43 w 62"/>
                  <a:gd name="T5" fmla="*/ 27 h 60"/>
                  <a:gd name="T6" fmla="*/ 44 w 62"/>
                  <a:gd name="T7" fmla="*/ 19 h 60"/>
                  <a:gd name="T8" fmla="*/ 31 w 62"/>
                  <a:gd name="T9" fmla="*/ 0 h 60"/>
                  <a:gd name="T10" fmla="*/ 18 w 62"/>
                  <a:gd name="T11" fmla="*/ 19 h 60"/>
                  <a:gd name="T12" fmla="*/ 20 w 62"/>
                  <a:gd name="T13" fmla="*/ 27 h 60"/>
                  <a:gd name="T14" fmla="*/ 25 w 62"/>
                  <a:gd name="T15" fmla="*/ 38 h 60"/>
                  <a:gd name="T16" fmla="*/ 23 w 62"/>
                  <a:gd name="T17" fmla="*/ 42 h 60"/>
                  <a:gd name="T18" fmla="*/ 0 w 62"/>
                  <a:gd name="T19" fmla="*/ 60 h 60"/>
                  <a:gd name="T20" fmla="*/ 31 w 62"/>
                  <a:gd name="T21" fmla="*/ 60 h 60"/>
                  <a:gd name="T22" fmla="*/ 62 w 62"/>
                  <a:gd name="T23" fmla="*/ 60 h 60"/>
                  <a:gd name="T24" fmla="*/ 39 w 62"/>
                  <a:gd name="T25" fmla="*/ 42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2" h="60">
                    <a:moveTo>
                      <a:pt x="39" y="42"/>
                    </a:moveTo>
                    <a:cubicBezTo>
                      <a:pt x="37" y="42"/>
                      <a:pt x="37" y="38"/>
                      <a:pt x="37" y="38"/>
                    </a:cubicBezTo>
                    <a:cubicBezTo>
                      <a:pt x="37" y="38"/>
                      <a:pt x="42" y="33"/>
                      <a:pt x="43" y="27"/>
                    </a:cubicBezTo>
                    <a:cubicBezTo>
                      <a:pt x="45" y="27"/>
                      <a:pt x="47" y="21"/>
                      <a:pt x="44" y="19"/>
                    </a:cubicBezTo>
                    <a:cubicBezTo>
                      <a:pt x="44" y="16"/>
                      <a:pt x="48" y="0"/>
                      <a:pt x="31" y="0"/>
                    </a:cubicBezTo>
                    <a:cubicBezTo>
                      <a:pt x="15" y="0"/>
                      <a:pt x="18" y="16"/>
                      <a:pt x="18" y="19"/>
                    </a:cubicBezTo>
                    <a:cubicBezTo>
                      <a:pt x="15" y="21"/>
                      <a:pt x="17" y="27"/>
                      <a:pt x="20" y="27"/>
                    </a:cubicBezTo>
                    <a:cubicBezTo>
                      <a:pt x="21" y="33"/>
                      <a:pt x="25" y="38"/>
                      <a:pt x="25" y="38"/>
                    </a:cubicBezTo>
                    <a:cubicBezTo>
                      <a:pt x="25" y="38"/>
                      <a:pt x="25" y="42"/>
                      <a:pt x="23" y="42"/>
                    </a:cubicBezTo>
                    <a:cubicBezTo>
                      <a:pt x="19" y="43"/>
                      <a:pt x="0" y="51"/>
                      <a:pt x="0" y="60"/>
                    </a:cubicBezTo>
                    <a:cubicBezTo>
                      <a:pt x="31" y="60"/>
                      <a:pt x="31" y="60"/>
                      <a:pt x="31" y="60"/>
                    </a:cubicBezTo>
                    <a:cubicBezTo>
                      <a:pt x="62" y="60"/>
                      <a:pt x="62" y="60"/>
                      <a:pt x="62" y="60"/>
                    </a:cubicBezTo>
                    <a:cubicBezTo>
                      <a:pt x="62" y="51"/>
                      <a:pt x="44" y="43"/>
                      <a:pt x="39" y="4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61" name="Freeform: Shape 9"/>
              <p:cNvSpPr/>
              <p:nvPr/>
            </p:nvSpPr>
            <p:spPr bwMode="auto">
              <a:xfrm>
                <a:off x="6771087" y="1745564"/>
                <a:ext cx="150715" cy="150714"/>
              </a:xfrm>
              <a:custGeom>
                <a:avLst/>
                <a:gdLst>
                  <a:gd name="T0" fmla="*/ 3 w 47"/>
                  <a:gd name="T1" fmla="*/ 0 h 47"/>
                  <a:gd name="T2" fmla="*/ 21 w 47"/>
                  <a:gd name="T3" fmla="*/ 0 h 47"/>
                  <a:gd name="T4" fmla="*/ 21 w 47"/>
                  <a:gd name="T5" fmla="*/ 3 h 47"/>
                  <a:gd name="T6" fmla="*/ 3 w 47"/>
                  <a:gd name="T7" fmla="*/ 3 h 47"/>
                  <a:gd name="T8" fmla="*/ 3 w 47"/>
                  <a:gd name="T9" fmla="*/ 0 h 47"/>
                  <a:gd name="T10" fmla="*/ 26 w 47"/>
                  <a:gd name="T11" fmla="*/ 0 h 47"/>
                  <a:gd name="T12" fmla="*/ 44 w 47"/>
                  <a:gd name="T13" fmla="*/ 0 h 47"/>
                  <a:gd name="T14" fmla="*/ 44 w 47"/>
                  <a:gd name="T15" fmla="*/ 3 h 47"/>
                  <a:gd name="T16" fmla="*/ 26 w 47"/>
                  <a:gd name="T17" fmla="*/ 3 h 47"/>
                  <a:gd name="T18" fmla="*/ 26 w 47"/>
                  <a:gd name="T19" fmla="*/ 0 h 47"/>
                  <a:gd name="T20" fmla="*/ 43 w 47"/>
                  <a:gd name="T21" fmla="*/ 15 h 47"/>
                  <a:gd name="T22" fmla="*/ 41 w 47"/>
                  <a:gd name="T23" fmla="*/ 15 h 47"/>
                  <a:gd name="T24" fmla="*/ 41 w 47"/>
                  <a:gd name="T25" fmla="*/ 3 h 47"/>
                  <a:gd name="T26" fmla="*/ 29 w 47"/>
                  <a:gd name="T27" fmla="*/ 3 h 47"/>
                  <a:gd name="T28" fmla="*/ 29 w 47"/>
                  <a:gd name="T29" fmla="*/ 15 h 47"/>
                  <a:gd name="T30" fmla="*/ 18 w 47"/>
                  <a:gd name="T31" fmla="*/ 15 h 47"/>
                  <a:gd name="T32" fmla="*/ 18 w 47"/>
                  <a:gd name="T33" fmla="*/ 3 h 47"/>
                  <a:gd name="T34" fmla="*/ 6 w 47"/>
                  <a:gd name="T35" fmla="*/ 3 h 47"/>
                  <a:gd name="T36" fmla="*/ 6 w 47"/>
                  <a:gd name="T37" fmla="*/ 15 h 47"/>
                  <a:gd name="T38" fmla="*/ 4 w 47"/>
                  <a:gd name="T39" fmla="*/ 15 h 47"/>
                  <a:gd name="T40" fmla="*/ 0 w 47"/>
                  <a:gd name="T41" fmla="*/ 18 h 47"/>
                  <a:gd name="T42" fmla="*/ 0 w 47"/>
                  <a:gd name="T43" fmla="*/ 44 h 47"/>
                  <a:gd name="T44" fmla="*/ 4 w 47"/>
                  <a:gd name="T45" fmla="*/ 47 h 47"/>
                  <a:gd name="T46" fmla="*/ 17 w 47"/>
                  <a:gd name="T47" fmla="*/ 47 h 47"/>
                  <a:gd name="T48" fmla="*/ 21 w 47"/>
                  <a:gd name="T49" fmla="*/ 44 h 47"/>
                  <a:gd name="T50" fmla="*/ 21 w 47"/>
                  <a:gd name="T51" fmla="*/ 27 h 47"/>
                  <a:gd name="T52" fmla="*/ 26 w 47"/>
                  <a:gd name="T53" fmla="*/ 27 h 47"/>
                  <a:gd name="T54" fmla="*/ 26 w 47"/>
                  <a:gd name="T55" fmla="*/ 44 h 47"/>
                  <a:gd name="T56" fmla="*/ 30 w 47"/>
                  <a:gd name="T57" fmla="*/ 47 h 47"/>
                  <a:gd name="T58" fmla="*/ 43 w 47"/>
                  <a:gd name="T59" fmla="*/ 47 h 47"/>
                  <a:gd name="T60" fmla="*/ 47 w 47"/>
                  <a:gd name="T61" fmla="*/ 44 h 47"/>
                  <a:gd name="T62" fmla="*/ 47 w 47"/>
                  <a:gd name="T63" fmla="*/ 18 h 47"/>
                  <a:gd name="T64" fmla="*/ 43 w 47"/>
                  <a:gd name="T65" fmla="*/ 15 h 47"/>
                  <a:gd name="T66" fmla="*/ 16 w 47"/>
                  <a:gd name="T67" fmla="*/ 44 h 47"/>
                  <a:gd name="T68" fmla="*/ 5 w 47"/>
                  <a:gd name="T69" fmla="*/ 44 h 47"/>
                  <a:gd name="T70" fmla="*/ 3 w 47"/>
                  <a:gd name="T71" fmla="*/ 42 h 47"/>
                  <a:gd name="T72" fmla="*/ 5 w 47"/>
                  <a:gd name="T73" fmla="*/ 41 h 47"/>
                  <a:gd name="T74" fmla="*/ 16 w 47"/>
                  <a:gd name="T75" fmla="*/ 41 h 47"/>
                  <a:gd name="T76" fmla="*/ 18 w 47"/>
                  <a:gd name="T77" fmla="*/ 42 h 47"/>
                  <a:gd name="T78" fmla="*/ 16 w 47"/>
                  <a:gd name="T79" fmla="*/ 44 h 47"/>
                  <a:gd name="T80" fmla="*/ 25 w 47"/>
                  <a:gd name="T81" fmla="*/ 24 h 47"/>
                  <a:gd name="T82" fmla="*/ 22 w 47"/>
                  <a:gd name="T83" fmla="*/ 24 h 47"/>
                  <a:gd name="T84" fmla="*/ 21 w 47"/>
                  <a:gd name="T85" fmla="*/ 22 h 47"/>
                  <a:gd name="T86" fmla="*/ 22 w 47"/>
                  <a:gd name="T87" fmla="*/ 21 h 47"/>
                  <a:gd name="T88" fmla="*/ 25 w 47"/>
                  <a:gd name="T89" fmla="*/ 21 h 47"/>
                  <a:gd name="T90" fmla="*/ 26 w 47"/>
                  <a:gd name="T91" fmla="*/ 22 h 47"/>
                  <a:gd name="T92" fmla="*/ 25 w 47"/>
                  <a:gd name="T93" fmla="*/ 24 h 47"/>
                  <a:gd name="T94" fmla="*/ 42 w 47"/>
                  <a:gd name="T95" fmla="*/ 44 h 47"/>
                  <a:gd name="T96" fmla="*/ 31 w 47"/>
                  <a:gd name="T97" fmla="*/ 44 h 47"/>
                  <a:gd name="T98" fmla="*/ 29 w 47"/>
                  <a:gd name="T99" fmla="*/ 42 h 47"/>
                  <a:gd name="T100" fmla="*/ 31 w 47"/>
                  <a:gd name="T101" fmla="*/ 41 h 47"/>
                  <a:gd name="T102" fmla="*/ 42 w 47"/>
                  <a:gd name="T103" fmla="*/ 41 h 47"/>
                  <a:gd name="T104" fmla="*/ 44 w 47"/>
                  <a:gd name="T105" fmla="*/ 42 h 47"/>
                  <a:gd name="T106" fmla="*/ 42 w 47"/>
                  <a:gd name="T107" fmla="*/ 44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47" h="47">
                    <a:moveTo>
                      <a:pt x="3" y="0"/>
                    </a:moveTo>
                    <a:cubicBezTo>
                      <a:pt x="21" y="0"/>
                      <a:pt x="21" y="0"/>
                      <a:pt x="21" y="0"/>
                    </a:cubicBezTo>
                    <a:cubicBezTo>
                      <a:pt x="21" y="3"/>
                      <a:pt x="21" y="3"/>
                      <a:pt x="21" y="3"/>
                    </a:cubicBezTo>
                    <a:cubicBezTo>
                      <a:pt x="3" y="3"/>
                      <a:pt x="3" y="3"/>
                      <a:pt x="3" y="3"/>
                    </a:cubicBezTo>
                    <a:lnTo>
                      <a:pt x="3" y="0"/>
                    </a:lnTo>
                    <a:close/>
                    <a:moveTo>
                      <a:pt x="26" y="0"/>
                    </a:moveTo>
                    <a:cubicBezTo>
                      <a:pt x="44" y="0"/>
                      <a:pt x="44" y="0"/>
                      <a:pt x="44" y="0"/>
                    </a:cubicBezTo>
                    <a:cubicBezTo>
                      <a:pt x="44" y="3"/>
                      <a:pt x="44" y="3"/>
                      <a:pt x="44" y="3"/>
                    </a:cubicBezTo>
                    <a:cubicBezTo>
                      <a:pt x="26" y="3"/>
                      <a:pt x="26" y="3"/>
                      <a:pt x="26" y="3"/>
                    </a:cubicBezTo>
                    <a:lnTo>
                      <a:pt x="26" y="0"/>
                    </a:lnTo>
                    <a:close/>
                    <a:moveTo>
                      <a:pt x="43" y="15"/>
                    </a:moveTo>
                    <a:cubicBezTo>
                      <a:pt x="41" y="15"/>
                      <a:pt x="41" y="15"/>
                      <a:pt x="41" y="15"/>
                    </a:cubicBezTo>
                    <a:cubicBezTo>
                      <a:pt x="41" y="3"/>
                      <a:pt x="41" y="3"/>
                      <a:pt x="41" y="3"/>
                    </a:cubicBezTo>
                    <a:cubicBezTo>
                      <a:pt x="29" y="3"/>
                      <a:pt x="29" y="3"/>
                      <a:pt x="29" y="3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18" y="15"/>
                      <a:pt x="18" y="15"/>
                      <a:pt x="18" y="15"/>
                    </a:cubicBezTo>
                    <a:cubicBezTo>
                      <a:pt x="18" y="3"/>
                      <a:pt x="18" y="3"/>
                      <a:pt x="18" y="3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4" y="15"/>
                      <a:pt x="4" y="15"/>
                      <a:pt x="4" y="15"/>
                    </a:cubicBezTo>
                    <a:cubicBezTo>
                      <a:pt x="2" y="15"/>
                      <a:pt x="0" y="16"/>
                      <a:pt x="0" y="18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45"/>
                      <a:pt x="2" y="47"/>
                      <a:pt x="4" y="47"/>
                    </a:cubicBezTo>
                    <a:cubicBezTo>
                      <a:pt x="17" y="47"/>
                      <a:pt x="17" y="47"/>
                      <a:pt x="17" y="47"/>
                    </a:cubicBezTo>
                    <a:cubicBezTo>
                      <a:pt x="19" y="47"/>
                      <a:pt x="21" y="45"/>
                      <a:pt x="21" y="44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6" y="27"/>
                      <a:pt x="26" y="27"/>
                      <a:pt x="26" y="27"/>
                    </a:cubicBezTo>
                    <a:cubicBezTo>
                      <a:pt x="26" y="44"/>
                      <a:pt x="26" y="44"/>
                      <a:pt x="26" y="44"/>
                    </a:cubicBezTo>
                    <a:cubicBezTo>
                      <a:pt x="26" y="45"/>
                      <a:pt x="28" y="47"/>
                      <a:pt x="30" y="47"/>
                    </a:cubicBezTo>
                    <a:cubicBezTo>
                      <a:pt x="43" y="47"/>
                      <a:pt x="43" y="47"/>
                      <a:pt x="43" y="47"/>
                    </a:cubicBezTo>
                    <a:cubicBezTo>
                      <a:pt x="45" y="47"/>
                      <a:pt x="47" y="45"/>
                      <a:pt x="47" y="44"/>
                    </a:cubicBezTo>
                    <a:cubicBezTo>
                      <a:pt x="47" y="18"/>
                      <a:pt x="47" y="18"/>
                      <a:pt x="47" y="18"/>
                    </a:cubicBezTo>
                    <a:cubicBezTo>
                      <a:pt x="47" y="16"/>
                      <a:pt x="45" y="15"/>
                      <a:pt x="43" y="15"/>
                    </a:cubicBezTo>
                    <a:close/>
                    <a:moveTo>
                      <a:pt x="16" y="44"/>
                    </a:moveTo>
                    <a:cubicBezTo>
                      <a:pt x="5" y="44"/>
                      <a:pt x="5" y="44"/>
                      <a:pt x="5" y="44"/>
                    </a:cubicBezTo>
                    <a:cubicBezTo>
                      <a:pt x="4" y="44"/>
                      <a:pt x="3" y="43"/>
                      <a:pt x="3" y="42"/>
                    </a:cubicBezTo>
                    <a:cubicBezTo>
                      <a:pt x="3" y="42"/>
                      <a:pt x="4" y="41"/>
                      <a:pt x="5" y="41"/>
                    </a:cubicBezTo>
                    <a:cubicBezTo>
                      <a:pt x="16" y="41"/>
                      <a:pt x="16" y="41"/>
                      <a:pt x="16" y="41"/>
                    </a:cubicBezTo>
                    <a:cubicBezTo>
                      <a:pt x="17" y="41"/>
                      <a:pt x="18" y="42"/>
                      <a:pt x="18" y="42"/>
                    </a:cubicBezTo>
                    <a:cubicBezTo>
                      <a:pt x="18" y="43"/>
                      <a:pt x="17" y="44"/>
                      <a:pt x="16" y="44"/>
                    </a:cubicBezTo>
                    <a:close/>
                    <a:moveTo>
                      <a:pt x="25" y="24"/>
                    </a:moveTo>
                    <a:cubicBezTo>
                      <a:pt x="22" y="24"/>
                      <a:pt x="22" y="24"/>
                      <a:pt x="22" y="24"/>
                    </a:cubicBezTo>
                    <a:cubicBezTo>
                      <a:pt x="21" y="24"/>
                      <a:pt x="21" y="23"/>
                      <a:pt x="21" y="22"/>
                    </a:cubicBezTo>
                    <a:cubicBezTo>
                      <a:pt x="21" y="21"/>
                      <a:pt x="21" y="21"/>
                      <a:pt x="22" y="21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6" y="21"/>
                      <a:pt x="26" y="21"/>
                      <a:pt x="26" y="22"/>
                    </a:cubicBezTo>
                    <a:cubicBezTo>
                      <a:pt x="26" y="23"/>
                      <a:pt x="26" y="24"/>
                      <a:pt x="25" y="24"/>
                    </a:cubicBezTo>
                    <a:close/>
                    <a:moveTo>
                      <a:pt x="42" y="44"/>
                    </a:moveTo>
                    <a:cubicBezTo>
                      <a:pt x="31" y="44"/>
                      <a:pt x="31" y="44"/>
                      <a:pt x="31" y="44"/>
                    </a:cubicBezTo>
                    <a:cubicBezTo>
                      <a:pt x="30" y="44"/>
                      <a:pt x="29" y="43"/>
                      <a:pt x="29" y="42"/>
                    </a:cubicBezTo>
                    <a:cubicBezTo>
                      <a:pt x="29" y="42"/>
                      <a:pt x="30" y="41"/>
                      <a:pt x="31" y="41"/>
                    </a:cubicBezTo>
                    <a:cubicBezTo>
                      <a:pt x="42" y="41"/>
                      <a:pt x="42" y="41"/>
                      <a:pt x="42" y="41"/>
                    </a:cubicBezTo>
                    <a:cubicBezTo>
                      <a:pt x="43" y="41"/>
                      <a:pt x="44" y="42"/>
                      <a:pt x="44" y="42"/>
                    </a:cubicBezTo>
                    <a:cubicBezTo>
                      <a:pt x="44" y="43"/>
                      <a:pt x="43" y="44"/>
                      <a:pt x="42" y="4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62" name="Freeform: Shape 10"/>
              <p:cNvSpPr/>
              <p:nvPr/>
            </p:nvSpPr>
            <p:spPr bwMode="auto">
              <a:xfrm>
                <a:off x="8191769" y="2620489"/>
                <a:ext cx="236837" cy="266197"/>
              </a:xfrm>
              <a:custGeom>
                <a:avLst/>
                <a:gdLst>
                  <a:gd name="T0" fmla="*/ 58 w 74"/>
                  <a:gd name="T1" fmla="*/ 25 h 83"/>
                  <a:gd name="T2" fmla="*/ 62 w 74"/>
                  <a:gd name="T3" fmla="*/ 22 h 83"/>
                  <a:gd name="T4" fmla="*/ 68 w 74"/>
                  <a:gd name="T5" fmla="*/ 12 h 83"/>
                  <a:gd name="T6" fmla="*/ 65 w 74"/>
                  <a:gd name="T7" fmla="*/ 3 h 83"/>
                  <a:gd name="T8" fmla="*/ 58 w 74"/>
                  <a:gd name="T9" fmla="*/ 0 h 83"/>
                  <a:gd name="T10" fmla="*/ 46 w 74"/>
                  <a:gd name="T11" fmla="*/ 5 h 83"/>
                  <a:gd name="T12" fmla="*/ 36 w 74"/>
                  <a:gd name="T13" fmla="*/ 24 h 83"/>
                  <a:gd name="T14" fmla="*/ 27 w 74"/>
                  <a:gd name="T15" fmla="*/ 6 h 83"/>
                  <a:gd name="T16" fmla="*/ 18 w 74"/>
                  <a:gd name="T17" fmla="*/ 2 h 83"/>
                  <a:gd name="T18" fmla="*/ 11 w 74"/>
                  <a:gd name="T19" fmla="*/ 5 h 83"/>
                  <a:gd name="T20" fmla="*/ 12 w 74"/>
                  <a:gd name="T21" fmla="*/ 21 h 83"/>
                  <a:gd name="T22" fmla="*/ 18 w 74"/>
                  <a:gd name="T23" fmla="*/ 25 h 83"/>
                  <a:gd name="T24" fmla="*/ 0 w 74"/>
                  <a:gd name="T25" fmla="*/ 25 h 83"/>
                  <a:gd name="T26" fmla="*/ 0 w 74"/>
                  <a:gd name="T27" fmla="*/ 46 h 83"/>
                  <a:gd name="T28" fmla="*/ 5 w 74"/>
                  <a:gd name="T29" fmla="*/ 46 h 83"/>
                  <a:gd name="T30" fmla="*/ 5 w 74"/>
                  <a:gd name="T31" fmla="*/ 83 h 83"/>
                  <a:gd name="T32" fmla="*/ 68 w 74"/>
                  <a:gd name="T33" fmla="*/ 83 h 83"/>
                  <a:gd name="T34" fmla="*/ 68 w 74"/>
                  <a:gd name="T35" fmla="*/ 46 h 83"/>
                  <a:gd name="T36" fmla="*/ 74 w 74"/>
                  <a:gd name="T37" fmla="*/ 46 h 83"/>
                  <a:gd name="T38" fmla="*/ 74 w 74"/>
                  <a:gd name="T39" fmla="*/ 25 h 83"/>
                  <a:gd name="T40" fmla="*/ 58 w 74"/>
                  <a:gd name="T41" fmla="*/ 25 h 83"/>
                  <a:gd name="T42" fmla="*/ 50 w 74"/>
                  <a:gd name="T43" fmla="*/ 9 h 83"/>
                  <a:gd name="T44" fmla="*/ 58 w 74"/>
                  <a:gd name="T45" fmla="*/ 6 h 83"/>
                  <a:gd name="T46" fmla="*/ 61 w 74"/>
                  <a:gd name="T47" fmla="*/ 7 h 83"/>
                  <a:gd name="T48" fmla="*/ 58 w 74"/>
                  <a:gd name="T49" fmla="*/ 17 h 83"/>
                  <a:gd name="T50" fmla="*/ 46 w 74"/>
                  <a:gd name="T51" fmla="*/ 25 h 83"/>
                  <a:gd name="T52" fmla="*/ 41 w 74"/>
                  <a:gd name="T53" fmla="*/ 25 h 83"/>
                  <a:gd name="T54" fmla="*/ 50 w 74"/>
                  <a:gd name="T55" fmla="*/ 9 h 83"/>
                  <a:gd name="T56" fmla="*/ 14 w 74"/>
                  <a:gd name="T57" fmla="*/ 12 h 83"/>
                  <a:gd name="T58" fmla="*/ 15 w 74"/>
                  <a:gd name="T59" fmla="*/ 9 h 83"/>
                  <a:gd name="T60" fmla="*/ 18 w 74"/>
                  <a:gd name="T61" fmla="*/ 8 h 83"/>
                  <a:gd name="T62" fmla="*/ 18 w 74"/>
                  <a:gd name="T63" fmla="*/ 8 h 83"/>
                  <a:gd name="T64" fmla="*/ 23 w 74"/>
                  <a:gd name="T65" fmla="*/ 10 h 83"/>
                  <a:gd name="T66" fmla="*/ 29 w 74"/>
                  <a:gd name="T67" fmla="*/ 23 h 83"/>
                  <a:gd name="T68" fmla="*/ 29 w 74"/>
                  <a:gd name="T69" fmla="*/ 23 h 83"/>
                  <a:gd name="T70" fmla="*/ 29 w 74"/>
                  <a:gd name="T71" fmla="*/ 23 h 83"/>
                  <a:gd name="T72" fmla="*/ 16 w 74"/>
                  <a:gd name="T73" fmla="*/ 17 h 83"/>
                  <a:gd name="T74" fmla="*/ 14 w 74"/>
                  <a:gd name="T75" fmla="*/ 12 h 83"/>
                  <a:gd name="T76" fmla="*/ 32 w 74"/>
                  <a:gd name="T77" fmla="*/ 78 h 83"/>
                  <a:gd name="T78" fmla="*/ 11 w 74"/>
                  <a:gd name="T79" fmla="*/ 78 h 83"/>
                  <a:gd name="T80" fmla="*/ 11 w 74"/>
                  <a:gd name="T81" fmla="*/ 44 h 83"/>
                  <a:gd name="T82" fmla="*/ 32 w 74"/>
                  <a:gd name="T83" fmla="*/ 44 h 83"/>
                  <a:gd name="T84" fmla="*/ 32 w 74"/>
                  <a:gd name="T85" fmla="*/ 78 h 83"/>
                  <a:gd name="T86" fmla="*/ 32 w 74"/>
                  <a:gd name="T87" fmla="*/ 41 h 83"/>
                  <a:gd name="T88" fmla="*/ 5 w 74"/>
                  <a:gd name="T89" fmla="*/ 41 h 83"/>
                  <a:gd name="T90" fmla="*/ 5 w 74"/>
                  <a:gd name="T91" fmla="*/ 30 h 83"/>
                  <a:gd name="T92" fmla="*/ 32 w 74"/>
                  <a:gd name="T93" fmla="*/ 30 h 83"/>
                  <a:gd name="T94" fmla="*/ 32 w 74"/>
                  <a:gd name="T95" fmla="*/ 41 h 83"/>
                  <a:gd name="T96" fmla="*/ 63 w 74"/>
                  <a:gd name="T97" fmla="*/ 78 h 83"/>
                  <a:gd name="T98" fmla="*/ 42 w 74"/>
                  <a:gd name="T99" fmla="*/ 78 h 83"/>
                  <a:gd name="T100" fmla="*/ 42 w 74"/>
                  <a:gd name="T101" fmla="*/ 44 h 83"/>
                  <a:gd name="T102" fmla="*/ 63 w 74"/>
                  <a:gd name="T103" fmla="*/ 44 h 83"/>
                  <a:gd name="T104" fmla="*/ 63 w 74"/>
                  <a:gd name="T105" fmla="*/ 78 h 83"/>
                  <a:gd name="T106" fmla="*/ 68 w 74"/>
                  <a:gd name="T107" fmla="*/ 41 h 83"/>
                  <a:gd name="T108" fmla="*/ 42 w 74"/>
                  <a:gd name="T109" fmla="*/ 41 h 83"/>
                  <a:gd name="T110" fmla="*/ 42 w 74"/>
                  <a:gd name="T111" fmla="*/ 30 h 83"/>
                  <a:gd name="T112" fmla="*/ 68 w 74"/>
                  <a:gd name="T113" fmla="*/ 30 h 83"/>
                  <a:gd name="T114" fmla="*/ 68 w 74"/>
                  <a:gd name="T115" fmla="*/ 41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74" h="83">
                    <a:moveTo>
                      <a:pt x="58" y="25"/>
                    </a:moveTo>
                    <a:cubicBezTo>
                      <a:pt x="60" y="24"/>
                      <a:pt x="61" y="23"/>
                      <a:pt x="62" y="22"/>
                    </a:cubicBezTo>
                    <a:cubicBezTo>
                      <a:pt x="65" y="19"/>
                      <a:pt x="67" y="15"/>
                      <a:pt x="68" y="12"/>
                    </a:cubicBezTo>
                    <a:cubicBezTo>
                      <a:pt x="68" y="8"/>
                      <a:pt x="67" y="5"/>
                      <a:pt x="65" y="3"/>
                    </a:cubicBezTo>
                    <a:cubicBezTo>
                      <a:pt x="63" y="1"/>
                      <a:pt x="61" y="0"/>
                      <a:pt x="58" y="0"/>
                    </a:cubicBezTo>
                    <a:cubicBezTo>
                      <a:pt x="54" y="0"/>
                      <a:pt x="49" y="2"/>
                      <a:pt x="46" y="5"/>
                    </a:cubicBezTo>
                    <a:cubicBezTo>
                      <a:pt x="41" y="11"/>
                      <a:pt x="37" y="18"/>
                      <a:pt x="36" y="24"/>
                    </a:cubicBezTo>
                    <a:cubicBezTo>
                      <a:pt x="34" y="18"/>
                      <a:pt x="32" y="11"/>
                      <a:pt x="27" y="6"/>
                    </a:cubicBezTo>
                    <a:cubicBezTo>
                      <a:pt x="24" y="3"/>
                      <a:pt x="21" y="2"/>
                      <a:pt x="18" y="2"/>
                    </a:cubicBezTo>
                    <a:cubicBezTo>
                      <a:pt x="15" y="2"/>
                      <a:pt x="13" y="3"/>
                      <a:pt x="11" y="5"/>
                    </a:cubicBezTo>
                    <a:cubicBezTo>
                      <a:pt x="7" y="9"/>
                      <a:pt x="7" y="16"/>
                      <a:pt x="12" y="21"/>
                    </a:cubicBezTo>
                    <a:cubicBezTo>
                      <a:pt x="14" y="22"/>
                      <a:pt x="16" y="24"/>
                      <a:pt x="18" y="25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5" y="46"/>
                      <a:pt x="5" y="46"/>
                      <a:pt x="5" y="46"/>
                    </a:cubicBezTo>
                    <a:cubicBezTo>
                      <a:pt x="5" y="83"/>
                      <a:pt x="5" y="83"/>
                      <a:pt x="5" y="83"/>
                    </a:cubicBezTo>
                    <a:cubicBezTo>
                      <a:pt x="68" y="83"/>
                      <a:pt x="68" y="83"/>
                      <a:pt x="68" y="83"/>
                    </a:cubicBezTo>
                    <a:cubicBezTo>
                      <a:pt x="68" y="46"/>
                      <a:pt x="68" y="46"/>
                      <a:pt x="68" y="46"/>
                    </a:cubicBezTo>
                    <a:cubicBezTo>
                      <a:pt x="74" y="46"/>
                      <a:pt x="74" y="46"/>
                      <a:pt x="74" y="46"/>
                    </a:cubicBezTo>
                    <a:cubicBezTo>
                      <a:pt x="74" y="25"/>
                      <a:pt x="74" y="25"/>
                      <a:pt x="74" y="25"/>
                    </a:cubicBezTo>
                    <a:lnTo>
                      <a:pt x="58" y="25"/>
                    </a:lnTo>
                    <a:close/>
                    <a:moveTo>
                      <a:pt x="50" y="9"/>
                    </a:moveTo>
                    <a:cubicBezTo>
                      <a:pt x="52" y="7"/>
                      <a:pt x="55" y="6"/>
                      <a:pt x="58" y="6"/>
                    </a:cubicBezTo>
                    <a:cubicBezTo>
                      <a:pt x="59" y="6"/>
                      <a:pt x="60" y="6"/>
                      <a:pt x="61" y="7"/>
                    </a:cubicBezTo>
                    <a:cubicBezTo>
                      <a:pt x="63" y="9"/>
                      <a:pt x="62" y="14"/>
                      <a:pt x="58" y="17"/>
                    </a:cubicBezTo>
                    <a:cubicBezTo>
                      <a:pt x="55" y="21"/>
                      <a:pt x="50" y="23"/>
                      <a:pt x="46" y="25"/>
                    </a:cubicBezTo>
                    <a:cubicBezTo>
                      <a:pt x="41" y="25"/>
                      <a:pt x="41" y="25"/>
                      <a:pt x="41" y="25"/>
                    </a:cubicBezTo>
                    <a:cubicBezTo>
                      <a:pt x="43" y="20"/>
                      <a:pt x="46" y="14"/>
                      <a:pt x="50" y="9"/>
                    </a:cubicBezTo>
                    <a:close/>
                    <a:moveTo>
                      <a:pt x="14" y="12"/>
                    </a:moveTo>
                    <a:cubicBezTo>
                      <a:pt x="14" y="11"/>
                      <a:pt x="14" y="10"/>
                      <a:pt x="15" y="9"/>
                    </a:cubicBezTo>
                    <a:cubicBezTo>
                      <a:pt x="16" y="8"/>
                      <a:pt x="17" y="8"/>
                      <a:pt x="18" y="8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9" y="8"/>
                      <a:pt x="21" y="9"/>
                      <a:pt x="23" y="10"/>
                    </a:cubicBezTo>
                    <a:cubicBezTo>
                      <a:pt x="25" y="13"/>
                      <a:pt x="28" y="17"/>
                      <a:pt x="29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23" y="22"/>
                      <a:pt x="19" y="19"/>
                      <a:pt x="16" y="17"/>
                    </a:cubicBezTo>
                    <a:cubicBezTo>
                      <a:pt x="15" y="15"/>
                      <a:pt x="14" y="14"/>
                      <a:pt x="14" y="12"/>
                    </a:cubicBezTo>
                    <a:close/>
                    <a:moveTo>
                      <a:pt x="32" y="78"/>
                    </a:moveTo>
                    <a:cubicBezTo>
                      <a:pt x="11" y="78"/>
                      <a:pt x="11" y="78"/>
                      <a:pt x="11" y="78"/>
                    </a:cubicBezTo>
                    <a:cubicBezTo>
                      <a:pt x="11" y="44"/>
                      <a:pt x="11" y="44"/>
                      <a:pt x="11" y="44"/>
                    </a:cubicBezTo>
                    <a:cubicBezTo>
                      <a:pt x="32" y="44"/>
                      <a:pt x="32" y="44"/>
                      <a:pt x="32" y="44"/>
                    </a:cubicBezTo>
                    <a:lnTo>
                      <a:pt x="32" y="78"/>
                    </a:lnTo>
                    <a:close/>
                    <a:moveTo>
                      <a:pt x="32" y="41"/>
                    </a:moveTo>
                    <a:cubicBezTo>
                      <a:pt x="5" y="41"/>
                      <a:pt x="5" y="41"/>
                      <a:pt x="5" y="41"/>
                    </a:cubicBezTo>
                    <a:cubicBezTo>
                      <a:pt x="5" y="30"/>
                      <a:pt x="5" y="30"/>
                      <a:pt x="5" y="30"/>
                    </a:cubicBezTo>
                    <a:cubicBezTo>
                      <a:pt x="32" y="30"/>
                      <a:pt x="32" y="30"/>
                      <a:pt x="32" y="30"/>
                    </a:cubicBezTo>
                    <a:lnTo>
                      <a:pt x="32" y="41"/>
                    </a:lnTo>
                    <a:close/>
                    <a:moveTo>
                      <a:pt x="63" y="78"/>
                    </a:moveTo>
                    <a:cubicBezTo>
                      <a:pt x="42" y="78"/>
                      <a:pt x="42" y="78"/>
                      <a:pt x="42" y="78"/>
                    </a:cubicBezTo>
                    <a:cubicBezTo>
                      <a:pt x="42" y="44"/>
                      <a:pt x="42" y="44"/>
                      <a:pt x="42" y="44"/>
                    </a:cubicBezTo>
                    <a:cubicBezTo>
                      <a:pt x="63" y="44"/>
                      <a:pt x="63" y="44"/>
                      <a:pt x="63" y="44"/>
                    </a:cubicBezTo>
                    <a:lnTo>
                      <a:pt x="63" y="78"/>
                    </a:lnTo>
                    <a:close/>
                    <a:moveTo>
                      <a:pt x="68" y="41"/>
                    </a:moveTo>
                    <a:cubicBezTo>
                      <a:pt x="42" y="41"/>
                      <a:pt x="42" y="41"/>
                      <a:pt x="42" y="41"/>
                    </a:cubicBezTo>
                    <a:cubicBezTo>
                      <a:pt x="42" y="30"/>
                      <a:pt x="42" y="30"/>
                      <a:pt x="42" y="30"/>
                    </a:cubicBezTo>
                    <a:cubicBezTo>
                      <a:pt x="68" y="30"/>
                      <a:pt x="68" y="30"/>
                      <a:pt x="68" y="30"/>
                    </a:cubicBezTo>
                    <a:lnTo>
                      <a:pt x="68" y="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63" name="Freeform: Shape 11"/>
              <p:cNvSpPr/>
              <p:nvPr/>
            </p:nvSpPr>
            <p:spPr bwMode="auto">
              <a:xfrm>
                <a:off x="8084116" y="2039163"/>
                <a:ext cx="303387" cy="264239"/>
              </a:xfrm>
              <a:custGeom>
                <a:avLst/>
                <a:gdLst>
                  <a:gd name="T0" fmla="*/ 95 w 95"/>
                  <a:gd name="T1" fmla="*/ 34 h 83"/>
                  <a:gd name="T2" fmla="*/ 83 w 95"/>
                  <a:gd name="T3" fmla="*/ 0 h 83"/>
                  <a:gd name="T4" fmla="*/ 83 w 95"/>
                  <a:gd name="T5" fmla="*/ 0 h 83"/>
                  <a:gd name="T6" fmla="*/ 75 w 95"/>
                  <a:gd name="T7" fmla="*/ 0 h 83"/>
                  <a:gd name="T8" fmla="*/ 31 w 95"/>
                  <a:gd name="T9" fmla="*/ 19 h 83"/>
                  <a:gd name="T10" fmla="*/ 30 w 95"/>
                  <a:gd name="T11" fmla="*/ 34 h 83"/>
                  <a:gd name="T12" fmla="*/ 31 w 95"/>
                  <a:gd name="T13" fmla="*/ 49 h 83"/>
                  <a:gd name="T14" fmla="*/ 75 w 95"/>
                  <a:gd name="T15" fmla="*/ 68 h 83"/>
                  <a:gd name="T16" fmla="*/ 83 w 95"/>
                  <a:gd name="T17" fmla="*/ 68 h 83"/>
                  <a:gd name="T18" fmla="*/ 83 w 95"/>
                  <a:gd name="T19" fmla="*/ 68 h 83"/>
                  <a:gd name="T20" fmla="*/ 95 w 95"/>
                  <a:gd name="T21" fmla="*/ 34 h 83"/>
                  <a:gd name="T22" fmla="*/ 80 w 95"/>
                  <a:gd name="T23" fmla="*/ 63 h 83"/>
                  <a:gd name="T24" fmla="*/ 78 w 95"/>
                  <a:gd name="T25" fmla="*/ 61 h 83"/>
                  <a:gd name="T26" fmla="*/ 75 w 95"/>
                  <a:gd name="T27" fmla="*/ 55 h 83"/>
                  <a:gd name="T28" fmla="*/ 71 w 95"/>
                  <a:gd name="T29" fmla="*/ 34 h 83"/>
                  <a:gd name="T30" fmla="*/ 75 w 95"/>
                  <a:gd name="T31" fmla="*/ 13 h 83"/>
                  <a:gd name="T32" fmla="*/ 78 w 95"/>
                  <a:gd name="T33" fmla="*/ 7 h 83"/>
                  <a:gd name="T34" fmla="*/ 80 w 95"/>
                  <a:gd name="T35" fmla="*/ 5 h 83"/>
                  <a:gd name="T36" fmla="*/ 83 w 95"/>
                  <a:gd name="T37" fmla="*/ 7 h 83"/>
                  <a:gd name="T38" fmla="*/ 86 w 95"/>
                  <a:gd name="T39" fmla="*/ 13 h 83"/>
                  <a:gd name="T40" fmla="*/ 89 w 95"/>
                  <a:gd name="T41" fmla="*/ 34 h 83"/>
                  <a:gd name="T42" fmla="*/ 86 w 95"/>
                  <a:gd name="T43" fmla="*/ 55 h 83"/>
                  <a:gd name="T44" fmla="*/ 83 w 95"/>
                  <a:gd name="T45" fmla="*/ 61 h 83"/>
                  <a:gd name="T46" fmla="*/ 80 w 95"/>
                  <a:gd name="T47" fmla="*/ 63 h 83"/>
                  <a:gd name="T48" fmla="*/ 24 w 95"/>
                  <a:gd name="T49" fmla="*/ 34 h 83"/>
                  <a:gd name="T50" fmla="*/ 25 w 95"/>
                  <a:gd name="T51" fmla="*/ 20 h 83"/>
                  <a:gd name="T52" fmla="*/ 12 w 95"/>
                  <a:gd name="T53" fmla="*/ 21 h 83"/>
                  <a:gd name="T54" fmla="*/ 5 w 95"/>
                  <a:gd name="T55" fmla="*/ 21 h 83"/>
                  <a:gd name="T56" fmla="*/ 0 w 95"/>
                  <a:gd name="T57" fmla="*/ 30 h 83"/>
                  <a:gd name="T58" fmla="*/ 0 w 95"/>
                  <a:gd name="T59" fmla="*/ 38 h 83"/>
                  <a:gd name="T60" fmla="*/ 5 w 95"/>
                  <a:gd name="T61" fmla="*/ 47 h 83"/>
                  <a:gd name="T62" fmla="*/ 12 w 95"/>
                  <a:gd name="T63" fmla="*/ 47 h 83"/>
                  <a:gd name="T64" fmla="*/ 25 w 95"/>
                  <a:gd name="T65" fmla="*/ 48 h 83"/>
                  <a:gd name="T66" fmla="*/ 24 w 95"/>
                  <a:gd name="T67" fmla="*/ 34 h 83"/>
                  <a:gd name="T68" fmla="*/ 34 w 95"/>
                  <a:gd name="T69" fmla="*/ 54 h 83"/>
                  <a:gd name="T70" fmla="*/ 23 w 95"/>
                  <a:gd name="T71" fmla="*/ 51 h 83"/>
                  <a:gd name="T72" fmla="*/ 30 w 95"/>
                  <a:gd name="T73" fmla="*/ 81 h 83"/>
                  <a:gd name="T74" fmla="*/ 34 w 95"/>
                  <a:gd name="T75" fmla="*/ 83 h 83"/>
                  <a:gd name="T76" fmla="*/ 44 w 95"/>
                  <a:gd name="T77" fmla="*/ 78 h 83"/>
                  <a:gd name="T78" fmla="*/ 46 w 95"/>
                  <a:gd name="T79" fmla="*/ 75 h 83"/>
                  <a:gd name="T80" fmla="*/ 34 w 95"/>
                  <a:gd name="T81" fmla="*/ 54 h 83"/>
                  <a:gd name="T82" fmla="*/ 80 w 95"/>
                  <a:gd name="T83" fmla="*/ 45 h 83"/>
                  <a:gd name="T84" fmla="*/ 79 w 95"/>
                  <a:gd name="T85" fmla="*/ 45 h 83"/>
                  <a:gd name="T86" fmla="*/ 78 w 95"/>
                  <a:gd name="T87" fmla="*/ 42 h 83"/>
                  <a:gd name="T88" fmla="*/ 77 w 95"/>
                  <a:gd name="T89" fmla="*/ 34 h 83"/>
                  <a:gd name="T90" fmla="*/ 78 w 95"/>
                  <a:gd name="T91" fmla="*/ 26 h 83"/>
                  <a:gd name="T92" fmla="*/ 79 w 95"/>
                  <a:gd name="T93" fmla="*/ 24 h 83"/>
                  <a:gd name="T94" fmla="*/ 80 w 95"/>
                  <a:gd name="T95" fmla="*/ 23 h 83"/>
                  <a:gd name="T96" fmla="*/ 81 w 95"/>
                  <a:gd name="T97" fmla="*/ 24 h 83"/>
                  <a:gd name="T98" fmla="*/ 82 w 95"/>
                  <a:gd name="T99" fmla="*/ 26 h 83"/>
                  <a:gd name="T100" fmla="*/ 84 w 95"/>
                  <a:gd name="T101" fmla="*/ 34 h 83"/>
                  <a:gd name="T102" fmla="*/ 82 w 95"/>
                  <a:gd name="T103" fmla="*/ 42 h 83"/>
                  <a:gd name="T104" fmla="*/ 81 w 95"/>
                  <a:gd name="T105" fmla="*/ 45 h 83"/>
                  <a:gd name="T106" fmla="*/ 80 w 95"/>
                  <a:gd name="T107" fmla="*/ 45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95" h="83">
                    <a:moveTo>
                      <a:pt x="95" y="34"/>
                    </a:moveTo>
                    <a:cubicBezTo>
                      <a:pt x="95" y="15"/>
                      <a:pt x="90" y="0"/>
                      <a:pt x="83" y="0"/>
                    </a:cubicBezTo>
                    <a:cubicBezTo>
                      <a:pt x="83" y="0"/>
                      <a:pt x="83" y="0"/>
                      <a:pt x="83" y="0"/>
                    </a:cubicBezTo>
                    <a:cubicBezTo>
                      <a:pt x="75" y="0"/>
                      <a:pt x="75" y="0"/>
                      <a:pt x="75" y="0"/>
                    </a:cubicBezTo>
                    <a:cubicBezTo>
                      <a:pt x="75" y="0"/>
                      <a:pt x="57" y="14"/>
                      <a:pt x="31" y="19"/>
                    </a:cubicBezTo>
                    <a:cubicBezTo>
                      <a:pt x="31" y="23"/>
                      <a:pt x="30" y="28"/>
                      <a:pt x="30" y="34"/>
                    </a:cubicBezTo>
                    <a:cubicBezTo>
                      <a:pt x="30" y="40"/>
                      <a:pt x="31" y="45"/>
                      <a:pt x="31" y="49"/>
                    </a:cubicBezTo>
                    <a:cubicBezTo>
                      <a:pt x="57" y="54"/>
                      <a:pt x="75" y="68"/>
                      <a:pt x="75" y="68"/>
                    </a:cubicBezTo>
                    <a:cubicBezTo>
                      <a:pt x="83" y="68"/>
                      <a:pt x="83" y="68"/>
                      <a:pt x="83" y="68"/>
                    </a:cubicBezTo>
                    <a:cubicBezTo>
                      <a:pt x="83" y="68"/>
                      <a:pt x="83" y="68"/>
                      <a:pt x="83" y="68"/>
                    </a:cubicBezTo>
                    <a:cubicBezTo>
                      <a:pt x="90" y="68"/>
                      <a:pt x="95" y="53"/>
                      <a:pt x="95" y="34"/>
                    </a:cubicBezTo>
                    <a:close/>
                    <a:moveTo>
                      <a:pt x="80" y="63"/>
                    </a:moveTo>
                    <a:cubicBezTo>
                      <a:pt x="79" y="63"/>
                      <a:pt x="78" y="62"/>
                      <a:pt x="78" y="61"/>
                    </a:cubicBezTo>
                    <a:cubicBezTo>
                      <a:pt x="77" y="60"/>
                      <a:pt x="76" y="58"/>
                      <a:pt x="75" y="55"/>
                    </a:cubicBezTo>
                    <a:cubicBezTo>
                      <a:pt x="73" y="50"/>
                      <a:pt x="71" y="42"/>
                      <a:pt x="71" y="34"/>
                    </a:cubicBezTo>
                    <a:cubicBezTo>
                      <a:pt x="71" y="26"/>
                      <a:pt x="73" y="18"/>
                      <a:pt x="75" y="13"/>
                    </a:cubicBezTo>
                    <a:cubicBezTo>
                      <a:pt x="76" y="10"/>
                      <a:pt x="77" y="8"/>
                      <a:pt x="78" y="7"/>
                    </a:cubicBezTo>
                    <a:cubicBezTo>
                      <a:pt x="78" y="6"/>
                      <a:pt x="79" y="5"/>
                      <a:pt x="80" y="5"/>
                    </a:cubicBezTo>
                    <a:cubicBezTo>
                      <a:pt x="81" y="5"/>
                      <a:pt x="82" y="6"/>
                      <a:pt x="83" y="7"/>
                    </a:cubicBezTo>
                    <a:cubicBezTo>
                      <a:pt x="84" y="8"/>
                      <a:pt x="85" y="10"/>
                      <a:pt x="86" y="13"/>
                    </a:cubicBezTo>
                    <a:cubicBezTo>
                      <a:pt x="88" y="18"/>
                      <a:pt x="89" y="26"/>
                      <a:pt x="89" y="34"/>
                    </a:cubicBezTo>
                    <a:cubicBezTo>
                      <a:pt x="89" y="42"/>
                      <a:pt x="88" y="50"/>
                      <a:pt x="86" y="55"/>
                    </a:cubicBezTo>
                    <a:cubicBezTo>
                      <a:pt x="85" y="58"/>
                      <a:pt x="84" y="60"/>
                      <a:pt x="83" y="61"/>
                    </a:cubicBezTo>
                    <a:cubicBezTo>
                      <a:pt x="82" y="62"/>
                      <a:pt x="81" y="63"/>
                      <a:pt x="80" y="63"/>
                    </a:cubicBezTo>
                    <a:close/>
                    <a:moveTo>
                      <a:pt x="24" y="34"/>
                    </a:moveTo>
                    <a:cubicBezTo>
                      <a:pt x="24" y="29"/>
                      <a:pt x="24" y="25"/>
                      <a:pt x="25" y="20"/>
                    </a:cubicBezTo>
                    <a:cubicBezTo>
                      <a:pt x="20" y="21"/>
                      <a:pt x="16" y="21"/>
                      <a:pt x="12" y="21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5" y="47"/>
                      <a:pt x="5" y="47"/>
                      <a:pt x="5" y="47"/>
                    </a:cubicBezTo>
                    <a:cubicBezTo>
                      <a:pt x="5" y="47"/>
                      <a:pt x="5" y="47"/>
                      <a:pt x="12" y="47"/>
                    </a:cubicBezTo>
                    <a:cubicBezTo>
                      <a:pt x="16" y="47"/>
                      <a:pt x="20" y="47"/>
                      <a:pt x="25" y="48"/>
                    </a:cubicBezTo>
                    <a:cubicBezTo>
                      <a:pt x="24" y="43"/>
                      <a:pt x="24" y="39"/>
                      <a:pt x="24" y="34"/>
                    </a:cubicBezTo>
                    <a:close/>
                    <a:moveTo>
                      <a:pt x="34" y="54"/>
                    </a:moveTo>
                    <a:cubicBezTo>
                      <a:pt x="23" y="51"/>
                      <a:pt x="23" y="51"/>
                      <a:pt x="23" y="51"/>
                    </a:cubicBezTo>
                    <a:cubicBezTo>
                      <a:pt x="30" y="81"/>
                      <a:pt x="30" y="81"/>
                      <a:pt x="30" y="81"/>
                    </a:cubicBezTo>
                    <a:cubicBezTo>
                      <a:pt x="31" y="83"/>
                      <a:pt x="32" y="83"/>
                      <a:pt x="34" y="83"/>
                    </a:cubicBezTo>
                    <a:cubicBezTo>
                      <a:pt x="44" y="78"/>
                      <a:pt x="44" y="78"/>
                      <a:pt x="44" y="78"/>
                    </a:cubicBezTo>
                    <a:cubicBezTo>
                      <a:pt x="46" y="78"/>
                      <a:pt x="47" y="76"/>
                      <a:pt x="46" y="75"/>
                    </a:cubicBezTo>
                    <a:lnTo>
                      <a:pt x="34" y="54"/>
                    </a:lnTo>
                    <a:close/>
                    <a:moveTo>
                      <a:pt x="80" y="45"/>
                    </a:moveTo>
                    <a:cubicBezTo>
                      <a:pt x="80" y="45"/>
                      <a:pt x="80" y="45"/>
                      <a:pt x="79" y="45"/>
                    </a:cubicBezTo>
                    <a:cubicBezTo>
                      <a:pt x="79" y="44"/>
                      <a:pt x="79" y="43"/>
                      <a:pt x="78" y="42"/>
                    </a:cubicBezTo>
                    <a:cubicBezTo>
                      <a:pt x="77" y="40"/>
                      <a:pt x="77" y="37"/>
                      <a:pt x="77" y="34"/>
                    </a:cubicBezTo>
                    <a:cubicBezTo>
                      <a:pt x="77" y="31"/>
                      <a:pt x="77" y="28"/>
                      <a:pt x="78" y="26"/>
                    </a:cubicBezTo>
                    <a:cubicBezTo>
                      <a:pt x="79" y="25"/>
                      <a:pt x="79" y="24"/>
                      <a:pt x="79" y="24"/>
                    </a:cubicBezTo>
                    <a:cubicBezTo>
                      <a:pt x="80" y="23"/>
                      <a:pt x="80" y="23"/>
                      <a:pt x="80" y="23"/>
                    </a:cubicBezTo>
                    <a:cubicBezTo>
                      <a:pt x="81" y="23"/>
                      <a:pt x="81" y="23"/>
                      <a:pt x="81" y="24"/>
                    </a:cubicBezTo>
                    <a:cubicBezTo>
                      <a:pt x="82" y="24"/>
                      <a:pt x="82" y="25"/>
                      <a:pt x="82" y="26"/>
                    </a:cubicBezTo>
                    <a:cubicBezTo>
                      <a:pt x="83" y="28"/>
                      <a:pt x="84" y="31"/>
                      <a:pt x="84" y="34"/>
                    </a:cubicBezTo>
                    <a:cubicBezTo>
                      <a:pt x="84" y="37"/>
                      <a:pt x="83" y="40"/>
                      <a:pt x="82" y="42"/>
                    </a:cubicBezTo>
                    <a:cubicBezTo>
                      <a:pt x="82" y="43"/>
                      <a:pt x="82" y="44"/>
                      <a:pt x="81" y="45"/>
                    </a:cubicBezTo>
                    <a:cubicBezTo>
                      <a:pt x="81" y="45"/>
                      <a:pt x="81" y="45"/>
                      <a:pt x="80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64" name="Freeform: Shape 12"/>
              <p:cNvSpPr/>
              <p:nvPr/>
            </p:nvSpPr>
            <p:spPr bwMode="auto">
              <a:xfrm>
                <a:off x="7751370" y="2444330"/>
                <a:ext cx="236837" cy="236836"/>
              </a:xfrm>
              <a:custGeom>
                <a:avLst/>
                <a:gdLst>
                  <a:gd name="T0" fmla="*/ 60 w 121"/>
                  <a:gd name="T1" fmla="*/ 121 h 121"/>
                  <a:gd name="T2" fmla="*/ 121 w 121"/>
                  <a:gd name="T3" fmla="*/ 61 h 121"/>
                  <a:gd name="T4" fmla="*/ 83 w 121"/>
                  <a:gd name="T5" fmla="*/ 61 h 121"/>
                  <a:gd name="T6" fmla="*/ 83 w 121"/>
                  <a:gd name="T7" fmla="*/ 0 h 121"/>
                  <a:gd name="T8" fmla="*/ 37 w 121"/>
                  <a:gd name="T9" fmla="*/ 0 h 121"/>
                  <a:gd name="T10" fmla="*/ 37 w 121"/>
                  <a:gd name="T11" fmla="*/ 61 h 121"/>
                  <a:gd name="T12" fmla="*/ 0 w 121"/>
                  <a:gd name="T13" fmla="*/ 61 h 121"/>
                  <a:gd name="T14" fmla="*/ 60 w 121"/>
                  <a:gd name="T15" fmla="*/ 12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1" h="121">
                    <a:moveTo>
                      <a:pt x="60" y="121"/>
                    </a:moveTo>
                    <a:lnTo>
                      <a:pt x="121" y="61"/>
                    </a:lnTo>
                    <a:lnTo>
                      <a:pt x="83" y="61"/>
                    </a:lnTo>
                    <a:lnTo>
                      <a:pt x="83" y="0"/>
                    </a:lnTo>
                    <a:lnTo>
                      <a:pt x="37" y="0"/>
                    </a:lnTo>
                    <a:lnTo>
                      <a:pt x="37" y="61"/>
                    </a:lnTo>
                    <a:lnTo>
                      <a:pt x="0" y="61"/>
                    </a:lnTo>
                    <a:lnTo>
                      <a:pt x="60" y="1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65" name="Freeform: Shape 13"/>
              <p:cNvSpPr/>
              <p:nvPr/>
            </p:nvSpPr>
            <p:spPr bwMode="auto">
              <a:xfrm>
                <a:off x="7222892" y="3976918"/>
                <a:ext cx="205520" cy="152672"/>
              </a:xfrm>
              <a:custGeom>
                <a:avLst/>
                <a:gdLst>
                  <a:gd name="T0" fmla="*/ 56 w 64"/>
                  <a:gd name="T1" fmla="*/ 8 h 48"/>
                  <a:gd name="T2" fmla="*/ 56 w 64"/>
                  <a:gd name="T3" fmla="*/ 0 h 48"/>
                  <a:gd name="T4" fmla="*/ 0 w 64"/>
                  <a:gd name="T5" fmla="*/ 0 h 48"/>
                  <a:gd name="T6" fmla="*/ 0 w 64"/>
                  <a:gd name="T7" fmla="*/ 44 h 48"/>
                  <a:gd name="T8" fmla="*/ 4 w 64"/>
                  <a:gd name="T9" fmla="*/ 48 h 48"/>
                  <a:gd name="T10" fmla="*/ 58 w 64"/>
                  <a:gd name="T11" fmla="*/ 48 h 48"/>
                  <a:gd name="T12" fmla="*/ 64 w 64"/>
                  <a:gd name="T13" fmla="*/ 42 h 48"/>
                  <a:gd name="T14" fmla="*/ 64 w 64"/>
                  <a:gd name="T15" fmla="*/ 8 h 48"/>
                  <a:gd name="T16" fmla="*/ 56 w 64"/>
                  <a:gd name="T17" fmla="*/ 8 h 48"/>
                  <a:gd name="T18" fmla="*/ 52 w 64"/>
                  <a:gd name="T19" fmla="*/ 44 h 48"/>
                  <a:gd name="T20" fmla="*/ 4 w 64"/>
                  <a:gd name="T21" fmla="*/ 44 h 48"/>
                  <a:gd name="T22" fmla="*/ 4 w 64"/>
                  <a:gd name="T23" fmla="*/ 4 h 48"/>
                  <a:gd name="T24" fmla="*/ 52 w 64"/>
                  <a:gd name="T25" fmla="*/ 4 h 48"/>
                  <a:gd name="T26" fmla="*/ 52 w 64"/>
                  <a:gd name="T27" fmla="*/ 44 h 48"/>
                  <a:gd name="T28" fmla="*/ 8 w 64"/>
                  <a:gd name="T29" fmla="*/ 12 h 48"/>
                  <a:gd name="T30" fmla="*/ 48 w 64"/>
                  <a:gd name="T31" fmla="*/ 12 h 48"/>
                  <a:gd name="T32" fmla="*/ 48 w 64"/>
                  <a:gd name="T33" fmla="*/ 16 h 48"/>
                  <a:gd name="T34" fmla="*/ 8 w 64"/>
                  <a:gd name="T35" fmla="*/ 16 h 48"/>
                  <a:gd name="T36" fmla="*/ 8 w 64"/>
                  <a:gd name="T37" fmla="*/ 12 h 48"/>
                  <a:gd name="T38" fmla="*/ 32 w 64"/>
                  <a:gd name="T39" fmla="*/ 20 h 48"/>
                  <a:gd name="T40" fmla="*/ 48 w 64"/>
                  <a:gd name="T41" fmla="*/ 20 h 48"/>
                  <a:gd name="T42" fmla="*/ 48 w 64"/>
                  <a:gd name="T43" fmla="*/ 24 h 48"/>
                  <a:gd name="T44" fmla="*/ 32 w 64"/>
                  <a:gd name="T45" fmla="*/ 24 h 48"/>
                  <a:gd name="T46" fmla="*/ 32 w 64"/>
                  <a:gd name="T47" fmla="*/ 20 h 48"/>
                  <a:gd name="T48" fmla="*/ 32 w 64"/>
                  <a:gd name="T49" fmla="*/ 28 h 48"/>
                  <a:gd name="T50" fmla="*/ 48 w 64"/>
                  <a:gd name="T51" fmla="*/ 28 h 48"/>
                  <a:gd name="T52" fmla="*/ 48 w 64"/>
                  <a:gd name="T53" fmla="*/ 32 h 48"/>
                  <a:gd name="T54" fmla="*/ 32 w 64"/>
                  <a:gd name="T55" fmla="*/ 32 h 48"/>
                  <a:gd name="T56" fmla="*/ 32 w 64"/>
                  <a:gd name="T57" fmla="*/ 28 h 48"/>
                  <a:gd name="T58" fmla="*/ 32 w 64"/>
                  <a:gd name="T59" fmla="*/ 36 h 48"/>
                  <a:gd name="T60" fmla="*/ 44 w 64"/>
                  <a:gd name="T61" fmla="*/ 36 h 48"/>
                  <a:gd name="T62" fmla="*/ 44 w 64"/>
                  <a:gd name="T63" fmla="*/ 40 h 48"/>
                  <a:gd name="T64" fmla="*/ 32 w 64"/>
                  <a:gd name="T65" fmla="*/ 40 h 48"/>
                  <a:gd name="T66" fmla="*/ 32 w 64"/>
                  <a:gd name="T67" fmla="*/ 36 h 48"/>
                  <a:gd name="T68" fmla="*/ 8 w 64"/>
                  <a:gd name="T69" fmla="*/ 20 h 48"/>
                  <a:gd name="T70" fmla="*/ 28 w 64"/>
                  <a:gd name="T71" fmla="*/ 20 h 48"/>
                  <a:gd name="T72" fmla="*/ 28 w 64"/>
                  <a:gd name="T73" fmla="*/ 40 h 48"/>
                  <a:gd name="T74" fmla="*/ 8 w 64"/>
                  <a:gd name="T75" fmla="*/ 40 h 48"/>
                  <a:gd name="T76" fmla="*/ 8 w 64"/>
                  <a:gd name="T77" fmla="*/ 2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64" h="48">
                    <a:moveTo>
                      <a:pt x="56" y="8"/>
                    </a:moveTo>
                    <a:cubicBezTo>
                      <a:pt x="56" y="0"/>
                      <a:pt x="56" y="0"/>
                      <a:pt x="56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46"/>
                      <a:pt x="2" y="48"/>
                      <a:pt x="4" y="48"/>
                    </a:cubicBezTo>
                    <a:cubicBezTo>
                      <a:pt x="58" y="48"/>
                      <a:pt x="58" y="48"/>
                      <a:pt x="58" y="48"/>
                    </a:cubicBezTo>
                    <a:cubicBezTo>
                      <a:pt x="61" y="48"/>
                      <a:pt x="64" y="45"/>
                      <a:pt x="64" y="42"/>
                    </a:cubicBezTo>
                    <a:cubicBezTo>
                      <a:pt x="64" y="8"/>
                      <a:pt x="64" y="8"/>
                      <a:pt x="64" y="8"/>
                    </a:cubicBezTo>
                    <a:lnTo>
                      <a:pt x="56" y="8"/>
                    </a:lnTo>
                    <a:close/>
                    <a:moveTo>
                      <a:pt x="52" y="44"/>
                    </a:moveTo>
                    <a:cubicBezTo>
                      <a:pt x="4" y="44"/>
                      <a:pt x="4" y="44"/>
                      <a:pt x="4" y="4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52" y="4"/>
                      <a:pt x="52" y="4"/>
                      <a:pt x="52" y="4"/>
                    </a:cubicBezTo>
                    <a:lnTo>
                      <a:pt x="52" y="44"/>
                    </a:lnTo>
                    <a:close/>
                    <a:moveTo>
                      <a:pt x="8" y="12"/>
                    </a:moveTo>
                    <a:cubicBezTo>
                      <a:pt x="48" y="12"/>
                      <a:pt x="48" y="12"/>
                      <a:pt x="48" y="12"/>
                    </a:cubicBezTo>
                    <a:cubicBezTo>
                      <a:pt x="48" y="16"/>
                      <a:pt x="48" y="16"/>
                      <a:pt x="48" y="16"/>
                    </a:cubicBezTo>
                    <a:cubicBezTo>
                      <a:pt x="8" y="16"/>
                      <a:pt x="8" y="16"/>
                      <a:pt x="8" y="16"/>
                    </a:cubicBezTo>
                    <a:lnTo>
                      <a:pt x="8" y="12"/>
                    </a:lnTo>
                    <a:close/>
                    <a:moveTo>
                      <a:pt x="32" y="20"/>
                    </a:moveTo>
                    <a:cubicBezTo>
                      <a:pt x="48" y="20"/>
                      <a:pt x="48" y="20"/>
                      <a:pt x="48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32" y="24"/>
                      <a:pt x="32" y="24"/>
                      <a:pt x="32" y="24"/>
                    </a:cubicBezTo>
                    <a:lnTo>
                      <a:pt x="32" y="20"/>
                    </a:lnTo>
                    <a:close/>
                    <a:moveTo>
                      <a:pt x="32" y="28"/>
                    </a:moveTo>
                    <a:cubicBezTo>
                      <a:pt x="48" y="28"/>
                      <a:pt x="48" y="28"/>
                      <a:pt x="48" y="28"/>
                    </a:cubicBezTo>
                    <a:cubicBezTo>
                      <a:pt x="48" y="32"/>
                      <a:pt x="48" y="32"/>
                      <a:pt x="48" y="32"/>
                    </a:cubicBezTo>
                    <a:cubicBezTo>
                      <a:pt x="32" y="32"/>
                      <a:pt x="32" y="32"/>
                      <a:pt x="32" y="32"/>
                    </a:cubicBezTo>
                    <a:lnTo>
                      <a:pt x="32" y="28"/>
                    </a:lnTo>
                    <a:close/>
                    <a:moveTo>
                      <a:pt x="32" y="36"/>
                    </a:moveTo>
                    <a:cubicBezTo>
                      <a:pt x="44" y="36"/>
                      <a:pt x="44" y="36"/>
                      <a:pt x="44" y="36"/>
                    </a:cubicBezTo>
                    <a:cubicBezTo>
                      <a:pt x="44" y="40"/>
                      <a:pt x="44" y="40"/>
                      <a:pt x="44" y="40"/>
                    </a:cubicBezTo>
                    <a:cubicBezTo>
                      <a:pt x="32" y="40"/>
                      <a:pt x="32" y="40"/>
                      <a:pt x="32" y="40"/>
                    </a:cubicBezTo>
                    <a:lnTo>
                      <a:pt x="32" y="36"/>
                    </a:lnTo>
                    <a:close/>
                    <a:moveTo>
                      <a:pt x="8" y="20"/>
                    </a:moveTo>
                    <a:cubicBezTo>
                      <a:pt x="28" y="20"/>
                      <a:pt x="28" y="20"/>
                      <a:pt x="28" y="20"/>
                    </a:cubicBezTo>
                    <a:cubicBezTo>
                      <a:pt x="28" y="40"/>
                      <a:pt x="28" y="40"/>
                      <a:pt x="28" y="40"/>
                    </a:cubicBezTo>
                    <a:cubicBezTo>
                      <a:pt x="8" y="40"/>
                      <a:pt x="8" y="40"/>
                      <a:pt x="8" y="40"/>
                    </a:cubicBezTo>
                    <a:lnTo>
                      <a:pt x="8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66" name="Freeform: Shape 14"/>
              <p:cNvSpPr/>
              <p:nvPr/>
            </p:nvSpPr>
            <p:spPr bwMode="auto">
              <a:xfrm>
                <a:off x="8054756" y="1359970"/>
                <a:ext cx="246623" cy="246623"/>
              </a:xfrm>
              <a:custGeom>
                <a:avLst/>
                <a:gdLst>
                  <a:gd name="T0" fmla="*/ 64 w 77"/>
                  <a:gd name="T1" fmla="*/ 0 h 77"/>
                  <a:gd name="T2" fmla="*/ 13 w 77"/>
                  <a:gd name="T3" fmla="*/ 0 h 77"/>
                  <a:gd name="T4" fmla="*/ 0 w 77"/>
                  <a:gd name="T5" fmla="*/ 13 h 77"/>
                  <a:gd name="T6" fmla="*/ 0 w 77"/>
                  <a:gd name="T7" fmla="*/ 64 h 77"/>
                  <a:gd name="T8" fmla="*/ 13 w 77"/>
                  <a:gd name="T9" fmla="*/ 77 h 77"/>
                  <a:gd name="T10" fmla="*/ 64 w 77"/>
                  <a:gd name="T11" fmla="*/ 77 h 77"/>
                  <a:gd name="T12" fmla="*/ 77 w 77"/>
                  <a:gd name="T13" fmla="*/ 64 h 77"/>
                  <a:gd name="T14" fmla="*/ 77 w 77"/>
                  <a:gd name="T15" fmla="*/ 13 h 77"/>
                  <a:gd name="T16" fmla="*/ 64 w 77"/>
                  <a:gd name="T17" fmla="*/ 0 h 77"/>
                  <a:gd name="T18" fmla="*/ 25 w 77"/>
                  <a:gd name="T19" fmla="*/ 34 h 77"/>
                  <a:gd name="T20" fmla="*/ 52 w 77"/>
                  <a:gd name="T21" fmla="*/ 34 h 77"/>
                  <a:gd name="T22" fmla="*/ 53 w 77"/>
                  <a:gd name="T23" fmla="*/ 38 h 77"/>
                  <a:gd name="T24" fmla="*/ 39 w 77"/>
                  <a:gd name="T25" fmla="*/ 53 h 77"/>
                  <a:gd name="T26" fmla="*/ 24 w 77"/>
                  <a:gd name="T27" fmla="*/ 38 h 77"/>
                  <a:gd name="T28" fmla="*/ 25 w 77"/>
                  <a:gd name="T29" fmla="*/ 34 h 77"/>
                  <a:gd name="T30" fmla="*/ 67 w 77"/>
                  <a:gd name="T31" fmla="*/ 33 h 77"/>
                  <a:gd name="T32" fmla="*/ 67 w 77"/>
                  <a:gd name="T33" fmla="*/ 53 h 77"/>
                  <a:gd name="T34" fmla="*/ 67 w 77"/>
                  <a:gd name="T35" fmla="*/ 62 h 77"/>
                  <a:gd name="T36" fmla="*/ 63 w 77"/>
                  <a:gd name="T37" fmla="*/ 67 h 77"/>
                  <a:gd name="T38" fmla="*/ 15 w 77"/>
                  <a:gd name="T39" fmla="*/ 67 h 77"/>
                  <a:gd name="T40" fmla="*/ 10 w 77"/>
                  <a:gd name="T41" fmla="*/ 63 h 77"/>
                  <a:gd name="T42" fmla="*/ 10 w 77"/>
                  <a:gd name="T43" fmla="*/ 53 h 77"/>
                  <a:gd name="T44" fmla="*/ 10 w 77"/>
                  <a:gd name="T45" fmla="*/ 34 h 77"/>
                  <a:gd name="T46" fmla="*/ 10 w 77"/>
                  <a:gd name="T47" fmla="*/ 34 h 77"/>
                  <a:gd name="T48" fmla="*/ 17 w 77"/>
                  <a:gd name="T49" fmla="*/ 34 h 77"/>
                  <a:gd name="T50" fmla="*/ 17 w 77"/>
                  <a:gd name="T51" fmla="*/ 39 h 77"/>
                  <a:gd name="T52" fmla="*/ 39 w 77"/>
                  <a:gd name="T53" fmla="*/ 60 h 77"/>
                  <a:gd name="T54" fmla="*/ 60 w 77"/>
                  <a:gd name="T55" fmla="*/ 38 h 77"/>
                  <a:gd name="T56" fmla="*/ 60 w 77"/>
                  <a:gd name="T57" fmla="*/ 33 h 77"/>
                  <a:gd name="T58" fmla="*/ 67 w 77"/>
                  <a:gd name="T59" fmla="*/ 33 h 77"/>
                  <a:gd name="T60" fmla="*/ 67 w 77"/>
                  <a:gd name="T61" fmla="*/ 17 h 77"/>
                  <a:gd name="T62" fmla="*/ 65 w 77"/>
                  <a:gd name="T63" fmla="*/ 19 h 77"/>
                  <a:gd name="T64" fmla="*/ 60 w 77"/>
                  <a:gd name="T65" fmla="*/ 19 h 77"/>
                  <a:gd name="T66" fmla="*/ 58 w 77"/>
                  <a:gd name="T67" fmla="*/ 17 h 77"/>
                  <a:gd name="T68" fmla="*/ 58 w 77"/>
                  <a:gd name="T69" fmla="*/ 12 h 77"/>
                  <a:gd name="T70" fmla="*/ 60 w 77"/>
                  <a:gd name="T71" fmla="*/ 10 h 77"/>
                  <a:gd name="T72" fmla="*/ 65 w 77"/>
                  <a:gd name="T73" fmla="*/ 10 h 77"/>
                  <a:gd name="T74" fmla="*/ 67 w 77"/>
                  <a:gd name="T75" fmla="*/ 12 h 77"/>
                  <a:gd name="T76" fmla="*/ 67 w 77"/>
                  <a:gd name="T77" fmla="*/ 1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77" h="77">
                    <a:moveTo>
                      <a:pt x="64" y="0"/>
                    </a:move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3"/>
                    </a:cubicBezTo>
                    <a:cubicBezTo>
                      <a:pt x="0" y="64"/>
                      <a:pt x="0" y="64"/>
                      <a:pt x="0" y="64"/>
                    </a:cubicBezTo>
                    <a:cubicBezTo>
                      <a:pt x="1" y="71"/>
                      <a:pt x="6" y="77"/>
                      <a:pt x="13" y="77"/>
                    </a:cubicBezTo>
                    <a:cubicBezTo>
                      <a:pt x="64" y="77"/>
                      <a:pt x="64" y="77"/>
                      <a:pt x="64" y="77"/>
                    </a:cubicBezTo>
                    <a:cubicBezTo>
                      <a:pt x="71" y="76"/>
                      <a:pt x="77" y="71"/>
                      <a:pt x="77" y="64"/>
                    </a:cubicBezTo>
                    <a:cubicBezTo>
                      <a:pt x="77" y="13"/>
                      <a:pt x="77" y="13"/>
                      <a:pt x="77" y="13"/>
                    </a:cubicBezTo>
                    <a:cubicBezTo>
                      <a:pt x="77" y="6"/>
                      <a:pt x="71" y="0"/>
                      <a:pt x="64" y="0"/>
                    </a:cubicBezTo>
                    <a:close/>
                    <a:moveTo>
                      <a:pt x="25" y="34"/>
                    </a:moveTo>
                    <a:cubicBezTo>
                      <a:pt x="52" y="34"/>
                      <a:pt x="52" y="34"/>
                      <a:pt x="52" y="34"/>
                    </a:cubicBezTo>
                    <a:cubicBezTo>
                      <a:pt x="53" y="35"/>
                      <a:pt x="53" y="37"/>
                      <a:pt x="53" y="38"/>
                    </a:cubicBezTo>
                    <a:cubicBezTo>
                      <a:pt x="53" y="46"/>
                      <a:pt x="47" y="53"/>
                      <a:pt x="39" y="53"/>
                    </a:cubicBezTo>
                    <a:cubicBezTo>
                      <a:pt x="31" y="53"/>
                      <a:pt x="24" y="47"/>
                      <a:pt x="24" y="38"/>
                    </a:cubicBezTo>
                    <a:cubicBezTo>
                      <a:pt x="24" y="37"/>
                      <a:pt x="24" y="35"/>
                      <a:pt x="25" y="34"/>
                    </a:cubicBezTo>
                    <a:close/>
                    <a:moveTo>
                      <a:pt x="67" y="33"/>
                    </a:moveTo>
                    <a:cubicBezTo>
                      <a:pt x="67" y="53"/>
                      <a:pt x="67" y="53"/>
                      <a:pt x="67" y="53"/>
                    </a:cubicBezTo>
                    <a:cubicBezTo>
                      <a:pt x="67" y="62"/>
                      <a:pt x="67" y="62"/>
                      <a:pt x="67" y="62"/>
                    </a:cubicBezTo>
                    <a:cubicBezTo>
                      <a:pt x="67" y="65"/>
                      <a:pt x="65" y="67"/>
                      <a:pt x="63" y="67"/>
                    </a:cubicBezTo>
                    <a:cubicBezTo>
                      <a:pt x="15" y="67"/>
                      <a:pt x="15" y="67"/>
                      <a:pt x="15" y="67"/>
                    </a:cubicBezTo>
                    <a:cubicBezTo>
                      <a:pt x="12" y="67"/>
                      <a:pt x="10" y="65"/>
                      <a:pt x="10" y="63"/>
                    </a:cubicBezTo>
                    <a:cubicBezTo>
                      <a:pt x="10" y="53"/>
                      <a:pt x="10" y="53"/>
                      <a:pt x="10" y="53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17" y="34"/>
                      <a:pt x="17" y="34"/>
                      <a:pt x="17" y="34"/>
                    </a:cubicBezTo>
                    <a:cubicBezTo>
                      <a:pt x="17" y="35"/>
                      <a:pt x="17" y="37"/>
                      <a:pt x="17" y="39"/>
                    </a:cubicBezTo>
                    <a:cubicBezTo>
                      <a:pt x="17" y="51"/>
                      <a:pt x="27" y="60"/>
                      <a:pt x="39" y="60"/>
                    </a:cubicBezTo>
                    <a:cubicBezTo>
                      <a:pt x="51" y="60"/>
                      <a:pt x="60" y="50"/>
                      <a:pt x="60" y="38"/>
                    </a:cubicBezTo>
                    <a:cubicBezTo>
                      <a:pt x="60" y="37"/>
                      <a:pt x="60" y="35"/>
                      <a:pt x="60" y="33"/>
                    </a:cubicBezTo>
                    <a:cubicBezTo>
                      <a:pt x="67" y="33"/>
                      <a:pt x="67" y="33"/>
                      <a:pt x="67" y="33"/>
                    </a:cubicBezTo>
                    <a:close/>
                    <a:moveTo>
                      <a:pt x="67" y="17"/>
                    </a:moveTo>
                    <a:cubicBezTo>
                      <a:pt x="67" y="18"/>
                      <a:pt x="66" y="19"/>
                      <a:pt x="65" y="19"/>
                    </a:cubicBezTo>
                    <a:cubicBezTo>
                      <a:pt x="60" y="19"/>
                      <a:pt x="60" y="19"/>
                      <a:pt x="60" y="19"/>
                    </a:cubicBezTo>
                    <a:cubicBezTo>
                      <a:pt x="59" y="19"/>
                      <a:pt x="58" y="18"/>
                      <a:pt x="58" y="17"/>
                    </a:cubicBezTo>
                    <a:cubicBezTo>
                      <a:pt x="58" y="12"/>
                      <a:pt x="58" y="12"/>
                      <a:pt x="58" y="12"/>
                    </a:cubicBezTo>
                    <a:cubicBezTo>
                      <a:pt x="58" y="11"/>
                      <a:pt x="59" y="10"/>
                      <a:pt x="60" y="10"/>
                    </a:cubicBezTo>
                    <a:cubicBezTo>
                      <a:pt x="65" y="10"/>
                      <a:pt x="65" y="10"/>
                      <a:pt x="65" y="10"/>
                    </a:cubicBezTo>
                    <a:cubicBezTo>
                      <a:pt x="66" y="9"/>
                      <a:pt x="67" y="11"/>
                      <a:pt x="67" y="12"/>
                    </a:cubicBezTo>
                    <a:lnTo>
                      <a:pt x="67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67" name="Freeform: Shape 15"/>
              <p:cNvSpPr/>
              <p:nvPr/>
            </p:nvSpPr>
            <p:spPr bwMode="auto">
              <a:xfrm>
                <a:off x="7590869" y="1725991"/>
                <a:ext cx="252496" cy="191818"/>
              </a:xfrm>
              <a:custGeom>
                <a:avLst/>
                <a:gdLst>
                  <a:gd name="T0" fmla="*/ 76 w 79"/>
                  <a:gd name="T1" fmla="*/ 3 h 60"/>
                  <a:gd name="T2" fmla="*/ 40 w 79"/>
                  <a:gd name="T3" fmla="*/ 0 h 60"/>
                  <a:gd name="T4" fmla="*/ 4 w 79"/>
                  <a:gd name="T5" fmla="*/ 3 h 60"/>
                  <a:gd name="T6" fmla="*/ 0 w 79"/>
                  <a:gd name="T7" fmla="*/ 30 h 60"/>
                  <a:gd name="T8" fmla="*/ 4 w 79"/>
                  <a:gd name="T9" fmla="*/ 57 h 60"/>
                  <a:gd name="T10" fmla="*/ 40 w 79"/>
                  <a:gd name="T11" fmla="*/ 60 h 60"/>
                  <a:gd name="T12" fmla="*/ 76 w 79"/>
                  <a:gd name="T13" fmla="*/ 57 h 60"/>
                  <a:gd name="T14" fmla="*/ 79 w 79"/>
                  <a:gd name="T15" fmla="*/ 30 h 60"/>
                  <a:gd name="T16" fmla="*/ 76 w 79"/>
                  <a:gd name="T17" fmla="*/ 3 h 60"/>
                  <a:gd name="T18" fmla="*/ 30 w 79"/>
                  <a:gd name="T19" fmla="*/ 45 h 60"/>
                  <a:gd name="T20" fmla="*/ 30 w 79"/>
                  <a:gd name="T21" fmla="*/ 15 h 60"/>
                  <a:gd name="T22" fmla="*/ 55 w 79"/>
                  <a:gd name="T23" fmla="*/ 30 h 60"/>
                  <a:gd name="T24" fmla="*/ 30 w 79"/>
                  <a:gd name="T25" fmla="*/ 45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9" h="60">
                    <a:moveTo>
                      <a:pt x="76" y="3"/>
                    </a:moveTo>
                    <a:cubicBezTo>
                      <a:pt x="65" y="1"/>
                      <a:pt x="53" y="0"/>
                      <a:pt x="40" y="0"/>
                    </a:cubicBezTo>
                    <a:cubicBezTo>
                      <a:pt x="27" y="0"/>
                      <a:pt x="15" y="1"/>
                      <a:pt x="4" y="3"/>
                    </a:cubicBezTo>
                    <a:cubicBezTo>
                      <a:pt x="2" y="11"/>
                      <a:pt x="0" y="20"/>
                      <a:pt x="0" y="30"/>
                    </a:cubicBezTo>
                    <a:cubicBezTo>
                      <a:pt x="0" y="40"/>
                      <a:pt x="2" y="49"/>
                      <a:pt x="4" y="57"/>
                    </a:cubicBezTo>
                    <a:cubicBezTo>
                      <a:pt x="15" y="59"/>
                      <a:pt x="27" y="60"/>
                      <a:pt x="40" y="60"/>
                    </a:cubicBezTo>
                    <a:cubicBezTo>
                      <a:pt x="53" y="60"/>
                      <a:pt x="65" y="59"/>
                      <a:pt x="76" y="57"/>
                    </a:cubicBezTo>
                    <a:cubicBezTo>
                      <a:pt x="78" y="49"/>
                      <a:pt x="79" y="40"/>
                      <a:pt x="79" y="30"/>
                    </a:cubicBezTo>
                    <a:cubicBezTo>
                      <a:pt x="79" y="20"/>
                      <a:pt x="78" y="11"/>
                      <a:pt x="76" y="3"/>
                    </a:cubicBezTo>
                    <a:close/>
                    <a:moveTo>
                      <a:pt x="30" y="45"/>
                    </a:moveTo>
                    <a:cubicBezTo>
                      <a:pt x="30" y="15"/>
                      <a:pt x="30" y="15"/>
                      <a:pt x="30" y="15"/>
                    </a:cubicBezTo>
                    <a:cubicBezTo>
                      <a:pt x="55" y="30"/>
                      <a:pt x="55" y="30"/>
                      <a:pt x="55" y="30"/>
                    </a:cubicBezTo>
                    <a:lnTo>
                      <a:pt x="30" y="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68" name="Freeform: Shape 16"/>
              <p:cNvSpPr/>
              <p:nvPr/>
            </p:nvSpPr>
            <p:spPr bwMode="auto">
              <a:xfrm>
                <a:off x="7334459" y="2704655"/>
                <a:ext cx="219221" cy="217263"/>
              </a:xfrm>
              <a:custGeom>
                <a:avLst/>
                <a:gdLst>
                  <a:gd name="T0" fmla="*/ 34 w 68"/>
                  <a:gd name="T1" fmla="*/ 0 h 68"/>
                  <a:gd name="T2" fmla="*/ 0 w 68"/>
                  <a:gd name="T3" fmla="*/ 34 h 68"/>
                  <a:gd name="T4" fmla="*/ 34 w 68"/>
                  <a:gd name="T5" fmla="*/ 68 h 68"/>
                  <a:gd name="T6" fmla="*/ 68 w 68"/>
                  <a:gd name="T7" fmla="*/ 34 h 68"/>
                  <a:gd name="T8" fmla="*/ 34 w 68"/>
                  <a:gd name="T9" fmla="*/ 0 h 68"/>
                  <a:gd name="T10" fmla="*/ 34 w 68"/>
                  <a:gd name="T11" fmla="*/ 61 h 68"/>
                  <a:gd name="T12" fmla="*/ 7 w 68"/>
                  <a:gd name="T13" fmla="*/ 34 h 68"/>
                  <a:gd name="T14" fmla="*/ 34 w 68"/>
                  <a:gd name="T15" fmla="*/ 6 h 68"/>
                  <a:gd name="T16" fmla="*/ 62 w 68"/>
                  <a:gd name="T17" fmla="*/ 34 h 68"/>
                  <a:gd name="T18" fmla="*/ 34 w 68"/>
                  <a:gd name="T19" fmla="*/ 61 h 68"/>
                  <a:gd name="T20" fmla="*/ 21 w 68"/>
                  <a:gd name="T21" fmla="*/ 21 h 68"/>
                  <a:gd name="T22" fmla="*/ 47 w 68"/>
                  <a:gd name="T23" fmla="*/ 21 h 68"/>
                  <a:gd name="T24" fmla="*/ 47 w 68"/>
                  <a:gd name="T25" fmla="*/ 46 h 68"/>
                  <a:gd name="T26" fmla="*/ 21 w 68"/>
                  <a:gd name="T27" fmla="*/ 46 h 68"/>
                  <a:gd name="T28" fmla="*/ 21 w 68"/>
                  <a:gd name="T29" fmla="*/ 21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8" h="68">
                    <a:moveTo>
                      <a:pt x="34" y="0"/>
                    </a:moveTo>
                    <a:cubicBezTo>
                      <a:pt x="15" y="0"/>
                      <a:pt x="0" y="15"/>
                      <a:pt x="0" y="34"/>
                    </a:cubicBezTo>
                    <a:cubicBezTo>
                      <a:pt x="0" y="52"/>
                      <a:pt x="15" y="68"/>
                      <a:pt x="34" y="68"/>
                    </a:cubicBezTo>
                    <a:cubicBezTo>
                      <a:pt x="53" y="68"/>
                      <a:pt x="68" y="52"/>
                      <a:pt x="68" y="34"/>
                    </a:cubicBezTo>
                    <a:cubicBezTo>
                      <a:pt x="68" y="15"/>
                      <a:pt x="53" y="0"/>
                      <a:pt x="34" y="0"/>
                    </a:cubicBezTo>
                    <a:close/>
                    <a:moveTo>
                      <a:pt x="34" y="61"/>
                    </a:moveTo>
                    <a:cubicBezTo>
                      <a:pt x="19" y="61"/>
                      <a:pt x="7" y="49"/>
                      <a:pt x="7" y="34"/>
                    </a:cubicBezTo>
                    <a:cubicBezTo>
                      <a:pt x="7" y="18"/>
                      <a:pt x="19" y="6"/>
                      <a:pt x="34" y="6"/>
                    </a:cubicBezTo>
                    <a:cubicBezTo>
                      <a:pt x="49" y="6"/>
                      <a:pt x="62" y="18"/>
                      <a:pt x="62" y="34"/>
                    </a:cubicBezTo>
                    <a:cubicBezTo>
                      <a:pt x="62" y="49"/>
                      <a:pt x="49" y="61"/>
                      <a:pt x="34" y="61"/>
                    </a:cubicBezTo>
                    <a:close/>
                    <a:moveTo>
                      <a:pt x="21" y="21"/>
                    </a:moveTo>
                    <a:cubicBezTo>
                      <a:pt x="47" y="21"/>
                      <a:pt x="47" y="21"/>
                      <a:pt x="47" y="21"/>
                    </a:cubicBezTo>
                    <a:cubicBezTo>
                      <a:pt x="47" y="46"/>
                      <a:pt x="47" y="46"/>
                      <a:pt x="47" y="46"/>
                    </a:cubicBezTo>
                    <a:cubicBezTo>
                      <a:pt x="21" y="46"/>
                      <a:pt x="21" y="46"/>
                      <a:pt x="21" y="46"/>
                    </a:cubicBezTo>
                    <a:lnTo>
                      <a:pt x="21" y="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69" name="Freeform: Shape 17"/>
              <p:cNvSpPr/>
              <p:nvPr/>
            </p:nvSpPr>
            <p:spPr bwMode="auto">
              <a:xfrm>
                <a:off x="6575015" y="3595239"/>
                <a:ext cx="229008" cy="230965"/>
              </a:xfrm>
              <a:custGeom>
                <a:avLst/>
                <a:gdLst>
                  <a:gd name="T0" fmla="*/ 36 w 72"/>
                  <a:gd name="T1" fmla="*/ 0 h 72"/>
                  <a:gd name="T2" fmla="*/ 0 w 72"/>
                  <a:gd name="T3" fmla="*/ 36 h 72"/>
                  <a:gd name="T4" fmla="*/ 36 w 72"/>
                  <a:gd name="T5" fmla="*/ 72 h 72"/>
                  <a:gd name="T6" fmla="*/ 72 w 72"/>
                  <a:gd name="T7" fmla="*/ 36 h 72"/>
                  <a:gd name="T8" fmla="*/ 36 w 72"/>
                  <a:gd name="T9" fmla="*/ 0 h 72"/>
                  <a:gd name="T10" fmla="*/ 57 w 72"/>
                  <a:gd name="T11" fmla="*/ 31 h 72"/>
                  <a:gd name="T12" fmla="*/ 38 w 72"/>
                  <a:gd name="T13" fmla="*/ 59 h 72"/>
                  <a:gd name="T14" fmla="*/ 29 w 72"/>
                  <a:gd name="T15" fmla="*/ 55 h 72"/>
                  <a:gd name="T16" fmla="*/ 21 w 72"/>
                  <a:gd name="T17" fmla="*/ 33 h 72"/>
                  <a:gd name="T18" fmla="*/ 16 w 72"/>
                  <a:gd name="T19" fmla="*/ 35 h 72"/>
                  <a:gd name="T20" fmla="*/ 15 w 72"/>
                  <a:gd name="T21" fmla="*/ 32 h 72"/>
                  <a:gd name="T22" fmla="*/ 28 w 72"/>
                  <a:gd name="T23" fmla="*/ 23 h 72"/>
                  <a:gd name="T24" fmla="*/ 35 w 72"/>
                  <a:gd name="T25" fmla="*/ 37 h 72"/>
                  <a:gd name="T26" fmla="*/ 38 w 72"/>
                  <a:gd name="T27" fmla="*/ 46 h 72"/>
                  <a:gd name="T28" fmla="*/ 44 w 72"/>
                  <a:gd name="T29" fmla="*/ 38 h 72"/>
                  <a:gd name="T30" fmla="*/ 39 w 72"/>
                  <a:gd name="T31" fmla="*/ 32 h 72"/>
                  <a:gd name="T32" fmla="*/ 57 w 72"/>
                  <a:gd name="T33" fmla="*/ 31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2" h="72">
                    <a:moveTo>
                      <a:pt x="36" y="0"/>
                    </a:moveTo>
                    <a:cubicBezTo>
                      <a:pt x="16" y="0"/>
                      <a:pt x="0" y="17"/>
                      <a:pt x="0" y="36"/>
                    </a:cubicBezTo>
                    <a:cubicBezTo>
                      <a:pt x="0" y="56"/>
                      <a:pt x="16" y="72"/>
                      <a:pt x="36" y="72"/>
                    </a:cubicBezTo>
                    <a:cubicBezTo>
                      <a:pt x="56" y="72"/>
                      <a:pt x="72" y="56"/>
                      <a:pt x="72" y="36"/>
                    </a:cubicBezTo>
                    <a:cubicBezTo>
                      <a:pt x="72" y="17"/>
                      <a:pt x="56" y="0"/>
                      <a:pt x="36" y="0"/>
                    </a:cubicBezTo>
                    <a:close/>
                    <a:moveTo>
                      <a:pt x="57" y="31"/>
                    </a:moveTo>
                    <a:cubicBezTo>
                      <a:pt x="55" y="45"/>
                      <a:pt x="42" y="56"/>
                      <a:pt x="38" y="59"/>
                    </a:cubicBezTo>
                    <a:cubicBezTo>
                      <a:pt x="34" y="61"/>
                      <a:pt x="30" y="58"/>
                      <a:pt x="29" y="55"/>
                    </a:cubicBezTo>
                    <a:cubicBezTo>
                      <a:pt x="27" y="52"/>
                      <a:pt x="22" y="35"/>
                      <a:pt x="21" y="33"/>
                    </a:cubicBezTo>
                    <a:cubicBezTo>
                      <a:pt x="20" y="32"/>
                      <a:pt x="16" y="35"/>
                      <a:pt x="16" y="35"/>
                    </a:cubicBezTo>
                    <a:cubicBezTo>
                      <a:pt x="15" y="32"/>
                      <a:pt x="15" y="32"/>
                      <a:pt x="15" y="32"/>
                    </a:cubicBezTo>
                    <a:cubicBezTo>
                      <a:pt x="15" y="32"/>
                      <a:pt x="22" y="24"/>
                      <a:pt x="28" y="23"/>
                    </a:cubicBezTo>
                    <a:cubicBezTo>
                      <a:pt x="33" y="22"/>
                      <a:pt x="33" y="32"/>
                      <a:pt x="35" y="37"/>
                    </a:cubicBezTo>
                    <a:cubicBezTo>
                      <a:pt x="36" y="43"/>
                      <a:pt x="37" y="46"/>
                      <a:pt x="38" y="46"/>
                    </a:cubicBezTo>
                    <a:cubicBezTo>
                      <a:pt x="39" y="46"/>
                      <a:pt x="42" y="43"/>
                      <a:pt x="44" y="38"/>
                    </a:cubicBezTo>
                    <a:cubicBezTo>
                      <a:pt x="47" y="34"/>
                      <a:pt x="44" y="29"/>
                      <a:pt x="39" y="32"/>
                    </a:cubicBezTo>
                    <a:cubicBezTo>
                      <a:pt x="41" y="21"/>
                      <a:pt x="60" y="18"/>
                      <a:pt x="57" y="3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70" name="Freeform: Shape 18"/>
              <p:cNvSpPr/>
              <p:nvPr/>
            </p:nvSpPr>
            <p:spPr bwMode="auto">
              <a:xfrm>
                <a:off x="5843656" y="2888235"/>
                <a:ext cx="150715" cy="150714"/>
              </a:xfrm>
              <a:custGeom>
                <a:avLst/>
                <a:gdLst>
                  <a:gd name="T0" fmla="*/ 23 w 47"/>
                  <a:gd name="T1" fmla="*/ 0 h 47"/>
                  <a:gd name="T2" fmla="*/ 0 w 47"/>
                  <a:gd name="T3" fmla="*/ 24 h 47"/>
                  <a:gd name="T4" fmla="*/ 23 w 47"/>
                  <a:gd name="T5" fmla="*/ 47 h 47"/>
                  <a:gd name="T6" fmla="*/ 47 w 47"/>
                  <a:gd name="T7" fmla="*/ 24 h 47"/>
                  <a:gd name="T8" fmla="*/ 23 w 47"/>
                  <a:gd name="T9" fmla="*/ 0 h 47"/>
                  <a:gd name="T10" fmla="*/ 5 w 47"/>
                  <a:gd name="T11" fmla="*/ 24 h 47"/>
                  <a:gd name="T12" fmla="*/ 23 w 47"/>
                  <a:gd name="T13" fmla="*/ 6 h 47"/>
                  <a:gd name="T14" fmla="*/ 23 w 47"/>
                  <a:gd name="T15" fmla="*/ 42 h 47"/>
                  <a:gd name="T16" fmla="*/ 5 w 47"/>
                  <a:gd name="T17" fmla="*/ 24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7" h="47">
                    <a:moveTo>
                      <a:pt x="23" y="0"/>
                    </a:moveTo>
                    <a:cubicBezTo>
                      <a:pt x="10" y="0"/>
                      <a:pt x="0" y="11"/>
                      <a:pt x="0" y="24"/>
                    </a:cubicBezTo>
                    <a:cubicBezTo>
                      <a:pt x="0" y="37"/>
                      <a:pt x="10" y="47"/>
                      <a:pt x="23" y="47"/>
                    </a:cubicBezTo>
                    <a:cubicBezTo>
                      <a:pt x="36" y="47"/>
                      <a:pt x="47" y="37"/>
                      <a:pt x="47" y="24"/>
                    </a:cubicBezTo>
                    <a:cubicBezTo>
                      <a:pt x="47" y="11"/>
                      <a:pt x="36" y="0"/>
                      <a:pt x="23" y="0"/>
                    </a:cubicBezTo>
                    <a:close/>
                    <a:moveTo>
                      <a:pt x="5" y="24"/>
                    </a:moveTo>
                    <a:cubicBezTo>
                      <a:pt x="5" y="14"/>
                      <a:pt x="13" y="6"/>
                      <a:pt x="23" y="6"/>
                    </a:cubicBezTo>
                    <a:cubicBezTo>
                      <a:pt x="23" y="42"/>
                      <a:pt x="23" y="42"/>
                      <a:pt x="23" y="42"/>
                    </a:cubicBezTo>
                    <a:cubicBezTo>
                      <a:pt x="13" y="42"/>
                      <a:pt x="5" y="34"/>
                      <a:pt x="5" y="2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71" name="Freeform: Shape 19"/>
              <p:cNvSpPr/>
              <p:nvPr/>
            </p:nvSpPr>
            <p:spPr bwMode="auto">
              <a:xfrm>
                <a:off x="5900419" y="2101389"/>
                <a:ext cx="215306" cy="199648"/>
              </a:xfrm>
              <a:custGeom>
                <a:avLst/>
                <a:gdLst>
                  <a:gd name="T0" fmla="*/ 34 w 67"/>
                  <a:gd name="T1" fmla="*/ 8 h 62"/>
                  <a:gd name="T2" fmla="*/ 23 w 67"/>
                  <a:gd name="T3" fmla="*/ 10 h 62"/>
                  <a:gd name="T4" fmla="*/ 15 w 67"/>
                  <a:gd name="T5" fmla="*/ 14 h 62"/>
                  <a:gd name="T6" fmla="*/ 8 w 67"/>
                  <a:gd name="T7" fmla="*/ 27 h 62"/>
                  <a:gd name="T8" fmla="*/ 11 w 67"/>
                  <a:gd name="T9" fmla="*/ 35 h 62"/>
                  <a:gd name="T10" fmla="*/ 17 w 67"/>
                  <a:gd name="T11" fmla="*/ 41 h 62"/>
                  <a:gd name="T12" fmla="*/ 21 w 67"/>
                  <a:gd name="T13" fmla="*/ 47 h 62"/>
                  <a:gd name="T14" fmla="*/ 21 w 67"/>
                  <a:gd name="T15" fmla="*/ 49 h 62"/>
                  <a:gd name="T16" fmla="*/ 22 w 67"/>
                  <a:gd name="T17" fmla="*/ 48 h 62"/>
                  <a:gd name="T18" fmla="*/ 28 w 67"/>
                  <a:gd name="T19" fmla="*/ 45 h 62"/>
                  <a:gd name="T20" fmla="*/ 29 w 67"/>
                  <a:gd name="T21" fmla="*/ 46 h 62"/>
                  <a:gd name="T22" fmla="*/ 34 w 67"/>
                  <a:gd name="T23" fmla="*/ 46 h 62"/>
                  <a:gd name="T24" fmla="*/ 44 w 67"/>
                  <a:gd name="T25" fmla="*/ 44 h 62"/>
                  <a:gd name="T26" fmla="*/ 52 w 67"/>
                  <a:gd name="T27" fmla="*/ 40 h 62"/>
                  <a:gd name="T28" fmla="*/ 59 w 67"/>
                  <a:gd name="T29" fmla="*/ 27 h 62"/>
                  <a:gd name="T30" fmla="*/ 52 w 67"/>
                  <a:gd name="T31" fmla="*/ 14 h 62"/>
                  <a:gd name="T32" fmla="*/ 44 w 67"/>
                  <a:gd name="T33" fmla="*/ 10 h 62"/>
                  <a:gd name="T34" fmla="*/ 34 w 67"/>
                  <a:gd name="T35" fmla="*/ 8 h 62"/>
                  <a:gd name="T36" fmla="*/ 34 w 67"/>
                  <a:gd name="T37" fmla="*/ 0 h 62"/>
                  <a:gd name="T38" fmla="*/ 34 w 67"/>
                  <a:gd name="T39" fmla="*/ 0 h 62"/>
                  <a:gd name="T40" fmla="*/ 67 w 67"/>
                  <a:gd name="T41" fmla="*/ 27 h 62"/>
                  <a:gd name="T42" fmla="*/ 34 w 67"/>
                  <a:gd name="T43" fmla="*/ 54 h 62"/>
                  <a:gd name="T44" fmla="*/ 28 w 67"/>
                  <a:gd name="T45" fmla="*/ 54 h 62"/>
                  <a:gd name="T46" fmla="*/ 4 w 67"/>
                  <a:gd name="T47" fmla="*/ 62 h 62"/>
                  <a:gd name="T48" fmla="*/ 4 w 67"/>
                  <a:gd name="T49" fmla="*/ 61 h 62"/>
                  <a:gd name="T50" fmla="*/ 13 w 67"/>
                  <a:gd name="T51" fmla="*/ 50 h 62"/>
                  <a:gd name="T52" fmla="*/ 12 w 67"/>
                  <a:gd name="T53" fmla="*/ 48 h 62"/>
                  <a:gd name="T54" fmla="*/ 0 w 67"/>
                  <a:gd name="T55" fmla="*/ 27 h 62"/>
                  <a:gd name="T56" fmla="*/ 34 w 67"/>
                  <a:gd name="T57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67" h="62">
                    <a:moveTo>
                      <a:pt x="34" y="8"/>
                    </a:moveTo>
                    <a:cubicBezTo>
                      <a:pt x="30" y="8"/>
                      <a:pt x="26" y="9"/>
                      <a:pt x="23" y="10"/>
                    </a:cubicBezTo>
                    <a:cubicBezTo>
                      <a:pt x="20" y="11"/>
                      <a:pt x="17" y="12"/>
                      <a:pt x="15" y="14"/>
                    </a:cubicBezTo>
                    <a:cubicBezTo>
                      <a:pt x="11" y="18"/>
                      <a:pt x="8" y="22"/>
                      <a:pt x="8" y="27"/>
                    </a:cubicBezTo>
                    <a:cubicBezTo>
                      <a:pt x="8" y="30"/>
                      <a:pt x="9" y="32"/>
                      <a:pt x="11" y="35"/>
                    </a:cubicBezTo>
                    <a:cubicBezTo>
                      <a:pt x="12" y="37"/>
                      <a:pt x="14" y="39"/>
                      <a:pt x="17" y="41"/>
                    </a:cubicBezTo>
                    <a:cubicBezTo>
                      <a:pt x="19" y="42"/>
                      <a:pt x="20" y="45"/>
                      <a:pt x="21" y="47"/>
                    </a:cubicBezTo>
                    <a:cubicBezTo>
                      <a:pt x="21" y="48"/>
                      <a:pt x="21" y="48"/>
                      <a:pt x="21" y="49"/>
                    </a:cubicBezTo>
                    <a:cubicBezTo>
                      <a:pt x="21" y="49"/>
                      <a:pt x="22" y="48"/>
                      <a:pt x="22" y="48"/>
                    </a:cubicBezTo>
                    <a:cubicBezTo>
                      <a:pt x="24" y="46"/>
                      <a:pt x="26" y="45"/>
                      <a:pt x="28" y="45"/>
                    </a:cubicBezTo>
                    <a:cubicBezTo>
                      <a:pt x="29" y="45"/>
                      <a:pt x="29" y="45"/>
                      <a:pt x="29" y="46"/>
                    </a:cubicBezTo>
                    <a:cubicBezTo>
                      <a:pt x="31" y="46"/>
                      <a:pt x="32" y="46"/>
                      <a:pt x="34" y="46"/>
                    </a:cubicBezTo>
                    <a:cubicBezTo>
                      <a:pt x="37" y="46"/>
                      <a:pt x="41" y="45"/>
                      <a:pt x="44" y="44"/>
                    </a:cubicBezTo>
                    <a:cubicBezTo>
                      <a:pt x="47" y="43"/>
                      <a:pt x="50" y="42"/>
                      <a:pt x="52" y="40"/>
                    </a:cubicBezTo>
                    <a:cubicBezTo>
                      <a:pt x="56" y="36"/>
                      <a:pt x="59" y="32"/>
                      <a:pt x="59" y="27"/>
                    </a:cubicBezTo>
                    <a:cubicBezTo>
                      <a:pt x="59" y="22"/>
                      <a:pt x="56" y="18"/>
                      <a:pt x="52" y="14"/>
                    </a:cubicBezTo>
                    <a:cubicBezTo>
                      <a:pt x="50" y="12"/>
                      <a:pt x="47" y="11"/>
                      <a:pt x="44" y="10"/>
                    </a:cubicBezTo>
                    <a:cubicBezTo>
                      <a:pt x="41" y="9"/>
                      <a:pt x="37" y="8"/>
                      <a:pt x="34" y="8"/>
                    </a:cubicBezTo>
                    <a:close/>
                    <a:moveTo>
                      <a:pt x="34" y="0"/>
                    </a:moveTo>
                    <a:cubicBezTo>
                      <a:pt x="34" y="0"/>
                      <a:pt x="34" y="0"/>
                      <a:pt x="34" y="0"/>
                    </a:cubicBezTo>
                    <a:cubicBezTo>
                      <a:pt x="52" y="0"/>
                      <a:pt x="67" y="12"/>
                      <a:pt x="67" y="27"/>
                    </a:cubicBezTo>
                    <a:cubicBezTo>
                      <a:pt x="67" y="42"/>
                      <a:pt x="52" y="54"/>
                      <a:pt x="34" y="54"/>
                    </a:cubicBezTo>
                    <a:cubicBezTo>
                      <a:pt x="32" y="54"/>
                      <a:pt x="30" y="54"/>
                      <a:pt x="28" y="54"/>
                    </a:cubicBezTo>
                    <a:cubicBezTo>
                      <a:pt x="21" y="61"/>
                      <a:pt x="13" y="62"/>
                      <a:pt x="4" y="62"/>
                    </a:cubicBezTo>
                    <a:cubicBezTo>
                      <a:pt x="4" y="61"/>
                      <a:pt x="4" y="61"/>
                      <a:pt x="4" y="61"/>
                    </a:cubicBezTo>
                    <a:cubicBezTo>
                      <a:pt x="9" y="59"/>
                      <a:pt x="13" y="55"/>
                      <a:pt x="13" y="50"/>
                    </a:cubicBezTo>
                    <a:cubicBezTo>
                      <a:pt x="13" y="49"/>
                      <a:pt x="13" y="49"/>
                      <a:pt x="12" y="48"/>
                    </a:cubicBezTo>
                    <a:cubicBezTo>
                      <a:pt x="5" y="43"/>
                      <a:pt x="0" y="36"/>
                      <a:pt x="0" y="27"/>
                    </a:cubicBezTo>
                    <a:cubicBezTo>
                      <a:pt x="0" y="12"/>
                      <a:pt x="15" y="0"/>
                      <a:pt x="3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72" name="Freeform: Shape 20"/>
              <p:cNvSpPr/>
              <p:nvPr/>
            </p:nvSpPr>
            <p:spPr bwMode="auto">
              <a:xfrm>
                <a:off x="6312733" y="2886686"/>
                <a:ext cx="207477" cy="203562"/>
              </a:xfrm>
              <a:custGeom>
                <a:avLst/>
                <a:gdLst>
                  <a:gd name="T0" fmla="*/ 62 w 65"/>
                  <a:gd name="T1" fmla="*/ 36 h 64"/>
                  <a:gd name="T2" fmla="*/ 62 w 65"/>
                  <a:gd name="T3" fmla="*/ 32 h 64"/>
                  <a:gd name="T4" fmla="*/ 33 w 65"/>
                  <a:gd name="T5" fmla="*/ 3 h 64"/>
                  <a:gd name="T6" fmla="*/ 28 w 65"/>
                  <a:gd name="T7" fmla="*/ 3 h 64"/>
                  <a:gd name="T8" fmla="*/ 18 w 65"/>
                  <a:gd name="T9" fmla="*/ 0 h 64"/>
                  <a:gd name="T10" fmla="*/ 0 w 65"/>
                  <a:gd name="T11" fmla="*/ 18 h 64"/>
                  <a:gd name="T12" fmla="*/ 3 w 65"/>
                  <a:gd name="T13" fmla="*/ 28 h 64"/>
                  <a:gd name="T14" fmla="*/ 3 w 65"/>
                  <a:gd name="T15" fmla="*/ 32 h 64"/>
                  <a:gd name="T16" fmla="*/ 33 w 65"/>
                  <a:gd name="T17" fmla="*/ 62 h 64"/>
                  <a:gd name="T18" fmla="*/ 38 w 65"/>
                  <a:gd name="T19" fmla="*/ 62 h 64"/>
                  <a:gd name="T20" fmla="*/ 47 w 65"/>
                  <a:gd name="T21" fmla="*/ 64 h 64"/>
                  <a:gd name="T22" fmla="*/ 65 w 65"/>
                  <a:gd name="T23" fmla="*/ 46 h 64"/>
                  <a:gd name="T24" fmla="*/ 62 w 65"/>
                  <a:gd name="T25" fmla="*/ 36 h 64"/>
                  <a:gd name="T26" fmla="*/ 35 w 65"/>
                  <a:gd name="T27" fmla="*/ 54 h 64"/>
                  <a:gd name="T28" fmla="*/ 17 w 65"/>
                  <a:gd name="T29" fmla="*/ 49 h 64"/>
                  <a:gd name="T30" fmla="*/ 18 w 65"/>
                  <a:gd name="T31" fmla="*/ 39 h 64"/>
                  <a:gd name="T32" fmla="*/ 26 w 65"/>
                  <a:gd name="T33" fmla="*/ 45 h 64"/>
                  <a:gd name="T34" fmla="*/ 40 w 65"/>
                  <a:gd name="T35" fmla="*/ 44 h 64"/>
                  <a:gd name="T36" fmla="*/ 32 w 65"/>
                  <a:gd name="T37" fmla="*/ 36 h 64"/>
                  <a:gd name="T38" fmla="*/ 15 w 65"/>
                  <a:gd name="T39" fmla="*/ 23 h 64"/>
                  <a:gd name="T40" fmla="*/ 28 w 65"/>
                  <a:gd name="T41" fmla="*/ 10 h 64"/>
                  <a:gd name="T42" fmla="*/ 46 w 65"/>
                  <a:gd name="T43" fmla="*/ 15 h 64"/>
                  <a:gd name="T44" fmla="*/ 45 w 65"/>
                  <a:gd name="T45" fmla="*/ 24 h 64"/>
                  <a:gd name="T46" fmla="*/ 32 w 65"/>
                  <a:gd name="T47" fmla="*/ 17 h 64"/>
                  <a:gd name="T48" fmla="*/ 29 w 65"/>
                  <a:gd name="T49" fmla="*/ 27 h 64"/>
                  <a:gd name="T50" fmla="*/ 50 w 65"/>
                  <a:gd name="T51" fmla="*/ 37 h 64"/>
                  <a:gd name="T52" fmla="*/ 35 w 65"/>
                  <a:gd name="T53" fmla="*/ 5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65" h="64">
                    <a:moveTo>
                      <a:pt x="62" y="36"/>
                    </a:moveTo>
                    <a:cubicBezTo>
                      <a:pt x="62" y="35"/>
                      <a:pt x="62" y="34"/>
                      <a:pt x="62" y="32"/>
                    </a:cubicBezTo>
                    <a:cubicBezTo>
                      <a:pt x="62" y="16"/>
                      <a:pt x="49" y="3"/>
                      <a:pt x="33" y="3"/>
                    </a:cubicBezTo>
                    <a:cubicBezTo>
                      <a:pt x="31" y="3"/>
                      <a:pt x="29" y="3"/>
                      <a:pt x="28" y="3"/>
                    </a:cubicBezTo>
                    <a:cubicBezTo>
                      <a:pt x="25" y="1"/>
                      <a:pt x="22" y="0"/>
                      <a:pt x="18" y="0"/>
                    </a:cubicBezTo>
                    <a:cubicBezTo>
                      <a:pt x="8" y="0"/>
                      <a:pt x="0" y="8"/>
                      <a:pt x="0" y="18"/>
                    </a:cubicBezTo>
                    <a:cubicBezTo>
                      <a:pt x="0" y="21"/>
                      <a:pt x="1" y="25"/>
                      <a:pt x="3" y="28"/>
                    </a:cubicBezTo>
                    <a:cubicBezTo>
                      <a:pt x="3" y="29"/>
                      <a:pt x="3" y="31"/>
                      <a:pt x="3" y="32"/>
                    </a:cubicBezTo>
                    <a:cubicBezTo>
                      <a:pt x="3" y="49"/>
                      <a:pt x="16" y="62"/>
                      <a:pt x="33" y="62"/>
                    </a:cubicBezTo>
                    <a:cubicBezTo>
                      <a:pt x="34" y="62"/>
                      <a:pt x="36" y="62"/>
                      <a:pt x="38" y="62"/>
                    </a:cubicBezTo>
                    <a:cubicBezTo>
                      <a:pt x="41" y="63"/>
                      <a:pt x="44" y="64"/>
                      <a:pt x="47" y="64"/>
                    </a:cubicBezTo>
                    <a:cubicBezTo>
                      <a:pt x="57" y="64"/>
                      <a:pt x="65" y="56"/>
                      <a:pt x="65" y="46"/>
                    </a:cubicBezTo>
                    <a:cubicBezTo>
                      <a:pt x="65" y="43"/>
                      <a:pt x="64" y="39"/>
                      <a:pt x="62" y="36"/>
                    </a:cubicBezTo>
                    <a:close/>
                    <a:moveTo>
                      <a:pt x="35" y="54"/>
                    </a:moveTo>
                    <a:cubicBezTo>
                      <a:pt x="26" y="55"/>
                      <a:pt x="21" y="53"/>
                      <a:pt x="17" y="49"/>
                    </a:cubicBezTo>
                    <a:cubicBezTo>
                      <a:pt x="13" y="45"/>
                      <a:pt x="15" y="40"/>
                      <a:pt x="18" y="39"/>
                    </a:cubicBezTo>
                    <a:cubicBezTo>
                      <a:pt x="22" y="39"/>
                      <a:pt x="24" y="44"/>
                      <a:pt x="26" y="45"/>
                    </a:cubicBezTo>
                    <a:cubicBezTo>
                      <a:pt x="28" y="46"/>
                      <a:pt x="36" y="49"/>
                      <a:pt x="40" y="44"/>
                    </a:cubicBezTo>
                    <a:cubicBezTo>
                      <a:pt x="44" y="39"/>
                      <a:pt x="37" y="37"/>
                      <a:pt x="32" y="36"/>
                    </a:cubicBezTo>
                    <a:cubicBezTo>
                      <a:pt x="24" y="35"/>
                      <a:pt x="14" y="31"/>
                      <a:pt x="15" y="23"/>
                    </a:cubicBezTo>
                    <a:cubicBezTo>
                      <a:pt x="16" y="15"/>
                      <a:pt x="22" y="11"/>
                      <a:pt x="28" y="10"/>
                    </a:cubicBezTo>
                    <a:cubicBezTo>
                      <a:pt x="37" y="9"/>
                      <a:pt x="42" y="11"/>
                      <a:pt x="46" y="15"/>
                    </a:cubicBezTo>
                    <a:cubicBezTo>
                      <a:pt x="51" y="19"/>
                      <a:pt x="48" y="24"/>
                      <a:pt x="45" y="24"/>
                    </a:cubicBezTo>
                    <a:cubicBezTo>
                      <a:pt x="42" y="24"/>
                      <a:pt x="39" y="17"/>
                      <a:pt x="32" y="17"/>
                    </a:cubicBezTo>
                    <a:cubicBezTo>
                      <a:pt x="25" y="17"/>
                      <a:pt x="20" y="24"/>
                      <a:pt x="29" y="27"/>
                    </a:cubicBezTo>
                    <a:cubicBezTo>
                      <a:pt x="37" y="29"/>
                      <a:pt x="47" y="30"/>
                      <a:pt x="50" y="37"/>
                    </a:cubicBezTo>
                    <a:cubicBezTo>
                      <a:pt x="53" y="45"/>
                      <a:pt x="45" y="54"/>
                      <a:pt x="35" y="5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73" name="Freeform: Shape 21"/>
              <p:cNvSpPr/>
              <p:nvPr/>
            </p:nvSpPr>
            <p:spPr bwMode="auto">
              <a:xfrm>
                <a:off x="5156634" y="2140536"/>
                <a:ext cx="262282" cy="281855"/>
              </a:xfrm>
              <a:custGeom>
                <a:avLst/>
                <a:gdLst>
                  <a:gd name="T0" fmla="*/ 78 w 82"/>
                  <a:gd name="T1" fmla="*/ 22 h 88"/>
                  <a:gd name="T2" fmla="*/ 50 w 82"/>
                  <a:gd name="T3" fmla="*/ 2 h 88"/>
                  <a:gd name="T4" fmla="*/ 40 w 82"/>
                  <a:gd name="T5" fmla="*/ 4 h 88"/>
                  <a:gd name="T6" fmla="*/ 3 w 82"/>
                  <a:gd name="T7" fmla="*/ 55 h 88"/>
                  <a:gd name="T8" fmla="*/ 4 w 82"/>
                  <a:gd name="T9" fmla="*/ 65 h 88"/>
                  <a:gd name="T10" fmla="*/ 32 w 82"/>
                  <a:gd name="T11" fmla="*/ 85 h 88"/>
                  <a:gd name="T12" fmla="*/ 42 w 82"/>
                  <a:gd name="T13" fmla="*/ 84 h 88"/>
                  <a:gd name="T14" fmla="*/ 80 w 82"/>
                  <a:gd name="T15" fmla="*/ 33 h 88"/>
                  <a:gd name="T16" fmla="*/ 78 w 82"/>
                  <a:gd name="T17" fmla="*/ 22 h 88"/>
                  <a:gd name="T18" fmla="*/ 54 w 82"/>
                  <a:gd name="T19" fmla="*/ 9 h 88"/>
                  <a:gd name="T20" fmla="*/ 70 w 82"/>
                  <a:gd name="T21" fmla="*/ 21 h 88"/>
                  <a:gd name="T22" fmla="*/ 68 w 82"/>
                  <a:gd name="T23" fmla="*/ 23 h 88"/>
                  <a:gd name="T24" fmla="*/ 53 w 82"/>
                  <a:gd name="T25" fmla="*/ 11 h 88"/>
                  <a:gd name="T26" fmla="*/ 54 w 82"/>
                  <a:gd name="T27" fmla="*/ 9 h 88"/>
                  <a:gd name="T28" fmla="*/ 21 w 82"/>
                  <a:gd name="T29" fmla="*/ 71 h 88"/>
                  <a:gd name="T30" fmla="*/ 20 w 82"/>
                  <a:gd name="T31" fmla="*/ 64 h 88"/>
                  <a:gd name="T32" fmla="*/ 27 w 82"/>
                  <a:gd name="T33" fmla="*/ 63 h 88"/>
                  <a:gd name="T34" fmla="*/ 28 w 82"/>
                  <a:gd name="T35" fmla="*/ 70 h 88"/>
                  <a:gd name="T36" fmla="*/ 21 w 82"/>
                  <a:gd name="T37" fmla="*/ 71 h 88"/>
                  <a:gd name="T38" fmla="*/ 45 w 82"/>
                  <a:gd name="T39" fmla="*/ 71 h 88"/>
                  <a:gd name="T40" fmla="*/ 14 w 82"/>
                  <a:gd name="T41" fmla="*/ 48 h 88"/>
                  <a:gd name="T42" fmla="*/ 43 w 82"/>
                  <a:gd name="T43" fmla="*/ 9 h 88"/>
                  <a:gd name="T44" fmla="*/ 74 w 82"/>
                  <a:gd name="T45" fmla="*/ 32 h 88"/>
                  <a:gd name="T46" fmla="*/ 45 w 82"/>
                  <a:gd name="T47" fmla="*/ 71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2" h="88">
                    <a:moveTo>
                      <a:pt x="78" y="22"/>
                    </a:moveTo>
                    <a:cubicBezTo>
                      <a:pt x="50" y="2"/>
                      <a:pt x="50" y="2"/>
                      <a:pt x="50" y="2"/>
                    </a:cubicBezTo>
                    <a:cubicBezTo>
                      <a:pt x="47" y="0"/>
                      <a:pt x="43" y="1"/>
                      <a:pt x="40" y="4"/>
                    </a:cubicBezTo>
                    <a:cubicBezTo>
                      <a:pt x="3" y="55"/>
                      <a:pt x="3" y="55"/>
                      <a:pt x="3" y="55"/>
                    </a:cubicBezTo>
                    <a:cubicBezTo>
                      <a:pt x="0" y="58"/>
                      <a:pt x="1" y="63"/>
                      <a:pt x="4" y="65"/>
                    </a:cubicBezTo>
                    <a:cubicBezTo>
                      <a:pt x="32" y="85"/>
                      <a:pt x="32" y="85"/>
                      <a:pt x="32" y="85"/>
                    </a:cubicBezTo>
                    <a:cubicBezTo>
                      <a:pt x="35" y="88"/>
                      <a:pt x="40" y="87"/>
                      <a:pt x="42" y="84"/>
                    </a:cubicBezTo>
                    <a:cubicBezTo>
                      <a:pt x="80" y="33"/>
                      <a:pt x="80" y="33"/>
                      <a:pt x="80" y="33"/>
                    </a:cubicBezTo>
                    <a:cubicBezTo>
                      <a:pt x="82" y="29"/>
                      <a:pt x="81" y="25"/>
                      <a:pt x="78" y="22"/>
                    </a:cubicBezTo>
                    <a:close/>
                    <a:moveTo>
                      <a:pt x="54" y="9"/>
                    </a:moveTo>
                    <a:cubicBezTo>
                      <a:pt x="70" y="21"/>
                      <a:pt x="70" y="21"/>
                      <a:pt x="70" y="21"/>
                    </a:cubicBezTo>
                    <a:cubicBezTo>
                      <a:pt x="68" y="23"/>
                      <a:pt x="68" y="23"/>
                      <a:pt x="68" y="23"/>
                    </a:cubicBezTo>
                    <a:cubicBezTo>
                      <a:pt x="53" y="11"/>
                      <a:pt x="53" y="11"/>
                      <a:pt x="53" y="11"/>
                    </a:cubicBezTo>
                    <a:lnTo>
                      <a:pt x="54" y="9"/>
                    </a:lnTo>
                    <a:close/>
                    <a:moveTo>
                      <a:pt x="21" y="71"/>
                    </a:moveTo>
                    <a:cubicBezTo>
                      <a:pt x="19" y="70"/>
                      <a:pt x="18" y="67"/>
                      <a:pt x="20" y="64"/>
                    </a:cubicBezTo>
                    <a:cubicBezTo>
                      <a:pt x="22" y="62"/>
                      <a:pt x="25" y="62"/>
                      <a:pt x="27" y="63"/>
                    </a:cubicBezTo>
                    <a:cubicBezTo>
                      <a:pt x="29" y="65"/>
                      <a:pt x="29" y="68"/>
                      <a:pt x="28" y="70"/>
                    </a:cubicBezTo>
                    <a:cubicBezTo>
                      <a:pt x="26" y="72"/>
                      <a:pt x="23" y="73"/>
                      <a:pt x="21" y="71"/>
                    </a:cubicBezTo>
                    <a:close/>
                    <a:moveTo>
                      <a:pt x="45" y="71"/>
                    </a:moveTo>
                    <a:cubicBezTo>
                      <a:pt x="14" y="48"/>
                      <a:pt x="14" y="48"/>
                      <a:pt x="14" y="48"/>
                    </a:cubicBezTo>
                    <a:cubicBezTo>
                      <a:pt x="43" y="9"/>
                      <a:pt x="43" y="9"/>
                      <a:pt x="43" y="9"/>
                    </a:cubicBezTo>
                    <a:cubicBezTo>
                      <a:pt x="74" y="32"/>
                      <a:pt x="74" y="32"/>
                      <a:pt x="74" y="32"/>
                    </a:cubicBezTo>
                    <a:lnTo>
                      <a:pt x="45" y="7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74" name="Freeform: Shape 22"/>
              <p:cNvSpPr/>
              <p:nvPr/>
            </p:nvSpPr>
            <p:spPr bwMode="auto">
              <a:xfrm>
                <a:off x="4814101" y="2956741"/>
                <a:ext cx="137013" cy="152672"/>
              </a:xfrm>
              <a:custGeom>
                <a:avLst/>
                <a:gdLst>
                  <a:gd name="T0" fmla="*/ 34 w 43"/>
                  <a:gd name="T1" fmla="*/ 15 h 48"/>
                  <a:gd name="T2" fmla="*/ 36 w 43"/>
                  <a:gd name="T3" fmla="*/ 12 h 48"/>
                  <a:gd name="T4" fmla="*/ 39 w 43"/>
                  <a:gd name="T5" fmla="*/ 7 h 48"/>
                  <a:gd name="T6" fmla="*/ 38 w 43"/>
                  <a:gd name="T7" fmla="*/ 1 h 48"/>
                  <a:gd name="T8" fmla="*/ 34 w 43"/>
                  <a:gd name="T9" fmla="*/ 0 h 48"/>
                  <a:gd name="T10" fmla="*/ 27 w 43"/>
                  <a:gd name="T11" fmla="*/ 3 h 48"/>
                  <a:gd name="T12" fmla="*/ 21 w 43"/>
                  <a:gd name="T13" fmla="*/ 14 h 48"/>
                  <a:gd name="T14" fmla="*/ 16 w 43"/>
                  <a:gd name="T15" fmla="*/ 3 h 48"/>
                  <a:gd name="T16" fmla="*/ 10 w 43"/>
                  <a:gd name="T17" fmla="*/ 1 h 48"/>
                  <a:gd name="T18" fmla="*/ 6 w 43"/>
                  <a:gd name="T19" fmla="*/ 3 h 48"/>
                  <a:gd name="T20" fmla="*/ 7 w 43"/>
                  <a:gd name="T21" fmla="*/ 12 h 48"/>
                  <a:gd name="T22" fmla="*/ 10 w 43"/>
                  <a:gd name="T23" fmla="*/ 15 h 48"/>
                  <a:gd name="T24" fmla="*/ 0 w 43"/>
                  <a:gd name="T25" fmla="*/ 15 h 48"/>
                  <a:gd name="T26" fmla="*/ 0 w 43"/>
                  <a:gd name="T27" fmla="*/ 27 h 48"/>
                  <a:gd name="T28" fmla="*/ 3 w 43"/>
                  <a:gd name="T29" fmla="*/ 27 h 48"/>
                  <a:gd name="T30" fmla="*/ 3 w 43"/>
                  <a:gd name="T31" fmla="*/ 48 h 48"/>
                  <a:gd name="T32" fmla="*/ 40 w 43"/>
                  <a:gd name="T33" fmla="*/ 48 h 48"/>
                  <a:gd name="T34" fmla="*/ 40 w 43"/>
                  <a:gd name="T35" fmla="*/ 27 h 48"/>
                  <a:gd name="T36" fmla="*/ 43 w 43"/>
                  <a:gd name="T37" fmla="*/ 27 h 48"/>
                  <a:gd name="T38" fmla="*/ 43 w 43"/>
                  <a:gd name="T39" fmla="*/ 15 h 48"/>
                  <a:gd name="T40" fmla="*/ 34 w 43"/>
                  <a:gd name="T41" fmla="*/ 15 h 48"/>
                  <a:gd name="T42" fmla="*/ 29 w 43"/>
                  <a:gd name="T43" fmla="*/ 5 h 48"/>
                  <a:gd name="T44" fmla="*/ 34 w 43"/>
                  <a:gd name="T45" fmla="*/ 3 h 48"/>
                  <a:gd name="T46" fmla="*/ 35 w 43"/>
                  <a:gd name="T47" fmla="*/ 4 h 48"/>
                  <a:gd name="T48" fmla="*/ 34 w 43"/>
                  <a:gd name="T49" fmla="*/ 10 h 48"/>
                  <a:gd name="T50" fmla="*/ 27 w 43"/>
                  <a:gd name="T51" fmla="*/ 15 h 48"/>
                  <a:gd name="T52" fmla="*/ 24 w 43"/>
                  <a:gd name="T53" fmla="*/ 15 h 48"/>
                  <a:gd name="T54" fmla="*/ 29 w 43"/>
                  <a:gd name="T55" fmla="*/ 5 h 48"/>
                  <a:gd name="T56" fmla="*/ 8 w 43"/>
                  <a:gd name="T57" fmla="*/ 7 h 48"/>
                  <a:gd name="T58" fmla="*/ 9 w 43"/>
                  <a:gd name="T59" fmla="*/ 5 h 48"/>
                  <a:gd name="T60" fmla="*/ 10 w 43"/>
                  <a:gd name="T61" fmla="*/ 4 h 48"/>
                  <a:gd name="T62" fmla="*/ 10 w 43"/>
                  <a:gd name="T63" fmla="*/ 4 h 48"/>
                  <a:gd name="T64" fmla="*/ 13 w 43"/>
                  <a:gd name="T65" fmla="*/ 6 h 48"/>
                  <a:gd name="T66" fmla="*/ 17 w 43"/>
                  <a:gd name="T67" fmla="*/ 13 h 48"/>
                  <a:gd name="T68" fmla="*/ 17 w 43"/>
                  <a:gd name="T69" fmla="*/ 13 h 48"/>
                  <a:gd name="T70" fmla="*/ 17 w 43"/>
                  <a:gd name="T71" fmla="*/ 13 h 48"/>
                  <a:gd name="T72" fmla="*/ 9 w 43"/>
                  <a:gd name="T73" fmla="*/ 10 h 48"/>
                  <a:gd name="T74" fmla="*/ 8 w 43"/>
                  <a:gd name="T75" fmla="*/ 7 h 48"/>
                  <a:gd name="T76" fmla="*/ 18 w 43"/>
                  <a:gd name="T77" fmla="*/ 45 h 48"/>
                  <a:gd name="T78" fmla="*/ 6 w 43"/>
                  <a:gd name="T79" fmla="*/ 45 h 48"/>
                  <a:gd name="T80" fmla="*/ 6 w 43"/>
                  <a:gd name="T81" fmla="*/ 25 h 48"/>
                  <a:gd name="T82" fmla="*/ 18 w 43"/>
                  <a:gd name="T83" fmla="*/ 25 h 48"/>
                  <a:gd name="T84" fmla="*/ 18 w 43"/>
                  <a:gd name="T85" fmla="*/ 45 h 48"/>
                  <a:gd name="T86" fmla="*/ 18 w 43"/>
                  <a:gd name="T87" fmla="*/ 24 h 48"/>
                  <a:gd name="T88" fmla="*/ 3 w 43"/>
                  <a:gd name="T89" fmla="*/ 24 h 48"/>
                  <a:gd name="T90" fmla="*/ 3 w 43"/>
                  <a:gd name="T91" fmla="*/ 18 h 48"/>
                  <a:gd name="T92" fmla="*/ 18 w 43"/>
                  <a:gd name="T93" fmla="*/ 18 h 48"/>
                  <a:gd name="T94" fmla="*/ 18 w 43"/>
                  <a:gd name="T95" fmla="*/ 24 h 48"/>
                  <a:gd name="T96" fmla="*/ 37 w 43"/>
                  <a:gd name="T97" fmla="*/ 45 h 48"/>
                  <a:gd name="T98" fmla="*/ 25 w 43"/>
                  <a:gd name="T99" fmla="*/ 45 h 48"/>
                  <a:gd name="T100" fmla="*/ 25 w 43"/>
                  <a:gd name="T101" fmla="*/ 25 h 48"/>
                  <a:gd name="T102" fmla="*/ 37 w 43"/>
                  <a:gd name="T103" fmla="*/ 25 h 48"/>
                  <a:gd name="T104" fmla="*/ 37 w 43"/>
                  <a:gd name="T105" fmla="*/ 45 h 48"/>
                  <a:gd name="T106" fmla="*/ 40 w 43"/>
                  <a:gd name="T107" fmla="*/ 24 h 48"/>
                  <a:gd name="T108" fmla="*/ 25 w 43"/>
                  <a:gd name="T109" fmla="*/ 24 h 48"/>
                  <a:gd name="T110" fmla="*/ 25 w 43"/>
                  <a:gd name="T111" fmla="*/ 18 h 48"/>
                  <a:gd name="T112" fmla="*/ 40 w 43"/>
                  <a:gd name="T113" fmla="*/ 18 h 48"/>
                  <a:gd name="T114" fmla="*/ 40 w 43"/>
                  <a:gd name="T115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3" h="48">
                    <a:moveTo>
                      <a:pt x="34" y="15"/>
                    </a:moveTo>
                    <a:cubicBezTo>
                      <a:pt x="35" y="14"/>
                      <a:pt x="36" y="13"/>
                      <a:pt x="36" y="12"/>
                    </a:cubicBezTo>
                    <a:cubicBezTo>
                      <a:pt x="38" y="11"/>
                      <a:pt x="39" y="9"/>
                      <a:pt x="39" y="7"/>
                    </a:cubicBezTo>
                    <a:cubicBezTo>
                      <a:pt x="40" y="5"/>
                      <a:pt x="39" y="3"/>
                      <a:pt x="38" y="1"/>
                    </a:cubicBezTo>
                    <a:cubicBezTo>
                      <a:pt x="37" y="0"/>
                      <a:pt x="35" y="0"/>
                      <a:pt x="34" y="0"/>
                    </a:cubicBezTo>
                    <a:cubicBezTo>
                      <a:pt x="31" y="0"/>
                      <a:pt x="29" y="1"/>
                      <a:pt x="27" y="3"/>
                    </a:cubicBezTo>
                    <a:cubicBezTo>
                      <a:pt x="24" y="6"/>
                      <a:pt x="22" y="10"/>
                      <a:pt x="21" y="14"/>
                    </a:cubicBezTo>
                    <a:cubicBezTo>
                      <a:pt x="20" y="10"/>
                      <a:pt x="19" y="6"/>
                      <a:pt x="16" y="3"/>
                    </a:cubicBezTo>
                    <a:cubicBezTo>
                      <a:pt x="14" y="2"/>
                      <a:pt x="12" y="1"/>
                      <a:pt x="10" y="1"/>
                    </a:cubicBezTo>
                    <a:cubicBezTo>
                      <a:pt x="9" y="1"/>
                      <a:pt x="7" y="1"/>
                      <a:pt x="6" y="3"/>
                    </a:cubicBezTo>
                    <a:cubicBezTo>
                      <a:pt x="4" y="5"/>
                      <a:pt x="4" y="9"/>
                      <a:pt x="7" y="12"/>
                    </a:cubicBezTo>
                    <a:cubicBezTo>
                      <a:pt x="8" y="13"/>
                      <a:pt x="9" y="14"/>
                      <a:pt x="10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3" y="27"/>
                      <a:pt x="3" y="27"/>
                      <a:pt x="3" y="27"/>
                    </a:cubicBezTo>
                    <a:cubicBezTo>
                      <a:pt x="3" y="48"/>
                      <a:pt x="3" y="48"/>
                      <a:pt x="3" y="48"/>
                    </a:cubicBezTo>
                    <a:cubicBezTo>
                      <a:pt x="40" y="48"/>
                      <a:pt x="40" y="48"/>
                      <a:pt x="40" y="48"/>
                    </a:cubicBezTo>
                    <a:cubicBezTo>
                      <a:pt x="40" y="27"/>
                      <a:pt x="40" y="27"/>
                      <a:pt x="40" y="27"/>
                    </a:cubicBezTo>
                    <a:cubicBezTo>
                      <a:pt x="43" y="27"/>
                      <a:pt x="43" y="27"/>
                      <a:pt x="43" y="27"/>
                    </a:cubicBezTo>
                    <a:cubicBezTo>
                      <a:pt x="43" y="15"/>
                      <a:pt x="43" y="15"/>
                      <a:pt x="43" y="15"/>
                    </a:cubicBezTo>
                    <a:lnTo>
                      <a:pt x="34" y="15"/>
                    </a:lnTo>
                    <a:close/>
                    <a:moveTo>
                      <a:pt x="29" y="5"/>
                    </a:moveTo>
                    <a:cubicBezTo>
                      <a:pt x="31" y="4"/>
                      <a:pt x="32" y="3"/>
                      <a:pt x="34" y="3"/>
                    </a:cubicBezTo>
                    <a:cubicBezTo>
                      <a:pt x="34" y="3"/>
                      <a:pt x="35" y="3"/>
                      <a:pt x="35" y="4"/>
                    </a:cubicBezTo>
                    <a:cubicBezTo>
                      <a:pt x="37" y="5"/>
                      <a:pt x="36" y="8"/>
                      <a:pt x="34" y="10"/>
                    </a:cubicBezTo>
                    <a:cubicBezTo>
                      <a:pt x="32" y="12"/>
                      <a:pt x="29" y="14"/>
                      <a:pt x="27" y="15"/>
                    </a:cubicBezTo>
                    <a:cubicBezTo>
                      <a:pt x="24" y="15"/>
                      <a:pt x="24" y="15"/>
                      <a:pt x="24" y="15"/>
                    </a:cubicBezTo>
                    <a:cubicBezTo>
                      <a:pt x="25" y="12"/>
                      <a:pt x="27" y="8"/>
                      <a:pt x="29" y="5"/>
                    </a:cubicBezTo>
                    <a:close/>
                    <a:moveTo>
                      <a:pt x="8" y="7"/>
                    </a:moveTo>
                    <a:cubicBezTo>
                      <a:pt x="8" y="6"/>
                      <a:pt x="8" y="6"/>
                      <a:pt x="9" y="5"/>
                    </a:cubicBezTo>
                    <a:cubicBezTo>
                      <a:pt x="9" y="5"/>
                      <a:pt x="10" y="4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1" y="4"/>
                      <a:pt x="12" y="5"/>
                      <a:pt x="13" y="6"/>
                    </a:cubicBezTo>
                    <a:cubicBezTo>
                      <a:pt x="15" y="7"/>
                      <a:pt x="16" y="10"/>
                      <a:pt x="17" y="13"/>
                    </a:cubicBezTo>
                    <a:cubicBezTo>
                      <a:pt x="17" y="13"/>
                      <a:pt x="17" y="13"/>
                      <a:pt x="17" y="13"/>
                    </a:cubicBezTo>
                    <a:cubicBezTo>
                      <a:pt x="17" y="13"/>
                      <a:pt x="17" y="13"/>
                      <a:pt x="17" y="13"/>
                    </a:cubicBezTo>
                    <a:cubicBezTo>
                      <a:pt x="14" y="13"/>
                      <a:pt x="11" y="11"/>
                      <a:pt x="9" y="10"/>
                    </a:cubicBezTo>
                    <a:cubicBezTo>
                      <a:pt x="9" y="9"/>
                      <a:pt x="8" y="8"/>
                      <a:pt x="8" y="7"/>
                    </a:cubicBezTo>
                    <a:close/>
                    <a:moveTo>
                      <a:pt x="18" y="45"/>
                    </a:moveTo>
                    <a:cubicBezTo>
                      <a:pt x="6" y="45"/>
                      <a:pt x="6" y="45"/>
                      <a:pt x="6" y="45"/>
                    </a:cubicBezTo>
                    <a:cubicBezTo>
                      <a:pt x="6" y="25"/>
                      <a:pt x="6" y="25"/>
                      <a:pt x="6" y="25"/>
                    </a:cubicBezTo>
                    <a:cubicBezTo>
                      <a:pt x="18" y="25"/>
                      <a:pt x="18" y="25"/>
                      <a:pt x="18" y="25"/>
                    </a:cubicBezTo>
                    <a:lnTo>
                      <a:pt x="18" y="45"/>
                    </a:lnTo>
                    <a:close/>
                    <a:moveTo>
                      <a:pt x="18" y="24"/>
                    </a:moveTo>
                    <a:cubicBezTo>
                      <a:pt x="3" y="24"/>
                      <a:pt x="3" y="24"/>
                      <a:pt x="3" y="24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18" y="18"/>
                      <a:pt x="18" y="18"/>
                      <a:pt x="18" y="18"/>
                    </a:cubicBezTo>
                    <a:lnTo>
                      <a:pt x="18" y="24"/>
                    </a:lnTo>
                    <a:close/>
                    <a:moveTo>
                      <a:pt x="37" y="45"/>
                    </a:moveTo>
                    <a:cubicBezTo>
                      <a:pt x="25" y="45"/>
                      <a:pt x="25" y="45"/>
                      <a:pt x="25" y="45"/>
                    </a:cubicBezTo>
                    <a:cubicBezTo>
                      <a:pt x="25" y="25"/>
                      <a:pt x="25" y="25"/>
                      <a:pt x="25" y="25"/>
                    </a:cubicBezTo>
                    <a:cubicBezTo>
                      <a:pt x="37" y="25"/>
                      <a:pt x="37" y="25"/>
                      <a:pt x="37" y="25"/>
                    </a:cubicBezTo>
                    <a:lnTo>
                      <a:pt x="37" y="45"/>
                    </a:lnTo>
                    <a:close/>
                    <a:moveTo>
                      <a:pt x="40" y="24"/>
                    </a:moveTo>
                    <a:cubicBezTo>
                      <a:pt x="25" y="24"/>
                      <a:pt x="25" y="24"/>
                      <a:pt x="25" y="24"/>
                    </a:cubicBezTo>
                    <a:cubicBezTo>
                      <a:pt x="25" y="18"/>
                      <a:pt x="25" y="18"/>
                      <a:pt x="25" y="18"/>
                    </a:cubicBezTo>
                    <a:cubicBezTo>
                      <a:pt x="40" y="18"/>
                      <a:pt x="40" y="18"/>
                      <a:pt x="40" y="18"/>
                    </a:cubicBezTo>
                    <a:lnTo>
                      <a:pt x="40" y="2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75" name="Freeform: Shape 23"/>
              <p:cNvSpPr/>
              <p:nvPr/>
            </p:nvSpPr>
            <p:spPr bwMode="auto">
              <a:xfrm>
                <a:off x="5646087" y="3307798"/>
                <a:ext cx="227050" cy="199648"/>
              </a:xfrm>
              <a:custGeom>
                <a:avLst/>
                <a:gdLst>
                  <a:gd name="T0" fmla="*/ 76 w 116"/>
                  <a:gd name="T1" fmla="*/ 15 h 102"/>
                  <a:gd name="T2" fmla="*/ 40 w 116"/>
                  <a:gd name="T3" fmla="*/ 0 h 102"/>
                  <a:gd name="T4" fmla="*/ 0 w 116"/>
                  <a:gd name="T5" fmla="*/ 15 h 102"/>
                  <a:gd name="T6" fmla="*/ 0 w 116"/>
                  <a:gd name="T7" fmla="*/ 102 h 102"/>
                  <a:gd name="T8" fmla="*/ 40 w 116"/>
                  <a:gd name="T9" fmla="*/ 87 h 102"/>
                  <a:gd name="T10" fmla="*/ 76 w 116"/>
                  <a:gd name="T11" fmla="*/ 102 h 102"/>
                  <a:gd name="T12" fmla="*/ 116 w 116"/>
                  <a:gd name="T13" fmla="*/ 87 h 102"/>
                  <a:gd name="T14" fmla="*/ 116 w 116"/>
                  <a:gd name="T15" fmla="*/ 0 h 102"/>
                  <a:gd name="T16" fmla="*/ 76 w 116"/>
                  <a:gd name="T17" fmla="*/ 15 h 102"/>
                  <a:gd name="T18" fmla="*/ 44 w 116"/>
                  <a:gd name="T19" fmla="*/ 9 h 102"/>
                  <a:gd name="T20" fmla="*/ 73 w 116"/>
                  <a:gd name="T21" fmla="*/ 22 h 102"/>
                  <a:gd name="T22" fmla="*/ 73 w 116"/>
                  <a:gd name="T23" fmla="*/ 92 h 102"/>
                  <a:gd name="T24" fmla="*/ 44 w 116"/>
                  <a:gd name="T25" fmla="*/ 80 h 102"/>
                  <a:gd name="T26" fmla="*/ 44 w 116"/>
                  <a:gd name="T27" fmla="*/ 9 h 102"/>
                  <a:gd name="T28" fmla="*/ 8 w 116"/>
                  <a:gd name="T29" fmla="*/ 20 h 102"/>
                  <a:gd name="T30" fmla="*/ 37 w 116"/>
                  <a:gd name="T31" fmla="*/ 9 h 102"/>
                  <a:gd name="T32" fmla="*/ 37 w 116"/>
                  <a:gd name="T33" fmla="*/ 80 h 102"/>
                  <a:gd name="T34" fmla="*/ 8 w 116"/>
                  <a:gd name="T35" fmla="*/ 92 h 102"/>
                  <a:gd name="T36" fmla="*/ 8 w 116"/>
                  <a:gd name="T37" fmla="*/ 20 h 102"/>
                  <a:gd name="T38" fmla="*/ 109 w 116"/>
                  <a:gd name="T39" fmla="*/ 82 h 102"/>
                  <a:gd name="T40" fmla="*/ 80 w 116"/>
                  <a:gd name="T41" fmla="*/ 92 h 102"/>
                  <a:gd name="T42" fmla="*/ 80 w 116"/>
                  <a:gd name="T43" fmla="*/ 22 h 102"/>
                  <a:gd name="T44" fmla="*/ 109 w 116"/>
                  <a:gd name="T45" fmla="*/ 10 h 102"/>
                  <a:gd name="T46" fmla="*/ 109 w 116"/>
                  <a:gd name="T47" fmla="*/ 82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16" h="102">
                    <a:moveTo>
                      <a:pt x="76" y="15"/>
                    </a:moveTo>
                    <a:lnTo>
                      <a:pt x="40" y="0"/>
                    </a:lnTo>
                    <a:lnTo>
                      <a:pt x="0" y="15"/>
                    </a:lnTo>
                    <a:lnTo>
                      <a:pt x="0" y="102"/>
                    </a:lnTo>
                    <a:lnTo>
                      <a:pt x="40" y="87"/>
                    </a:lnTo>
                    <a:lnTo>
                      <a:pt x="76" y="102"/>
                    </a:lnTo>
                    <a:lnTo>
                      <a:pt x="116" y="87"/>
                    </a:lnTo>
                    <a:lnTo>
                      <a:pt x="116" y="0"/>
                    </a:lnTo>
                    <a:lnTo>
                      <a:pt x="76" y="15"/>
                    </a:lnTo>
                    <a:close/>
                    <a:moveTo>
                      <a:pt x="44" y="9"/>
                    </a:moveTo>
                    <a:lnTo>
                      <a:pt x="73" y="22"/>
                    </a:lnTo>
                    <a:lnTo>
                      <a:pt x="73" y="92"/>
                    </a:lnTo>
                    <a:lnTo>
                      <a:pt x="44" y="80"/>
                    </a:lnTo>
                    <a:lnTo>
                      <a:pt x="44" y="9"/>
                    </a:lnTo>
                    <a:close/>
                    <a:moveTo>
                      <a:pt x="8" y="20"/>
                    </a:moveTo>
                    <a:lnTo>
                      <a:pt x="37" y="9"/>
                    </a:lnTo>
                    <a:lnTo>
                      <a:pt x="37" y="80"/>
                    </a:lnTo>
                    <a:lnTo>
                      <a:pt x="8" y="92"/>
                    </a:lnTo>
                    <a:lnTo>
                      <a:pt x="8" y="20"/>
                    </a:lnTo>
                    <a:close/>
                    <a:moveTo>
                      <a:pt x="109" y="82"/>
                    </a:moveTo>
                    <a:lnTo>
                      <a:pt x="80" y="92"/>
                    </a:lnTo>
                    <a:lnTo>
                      <a:pt x="80" y="22"/>
                    </a:lnTo>
                    <a:lnTo>
                      <a:pt x="109" y="10"/>
                    </a:lnTo>
                    <a:lnTo>
                      <a:pt x="109" y="8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15" name="Group 24"/>
            <p:cNvGrpSpPr/>
            <p:nvPr/>
          </p:nvGrpSpPr>
          <p:grpSpPr>
            <a:xfrm>
              <a:off x="6880850" y="1289060"/>
              <a:ext cx="3916753" cy="4537754"/>
              <a:chOff x="6868614" y="762985"/>
              <a:chExt cx="5222153" cy="6050102"/>
            </a:xfrm>
            <a:grpFill/>
          </p:grpSpPr>
          <p:sp>
            <p:nvSpPr>
              <p:cNvPr id="16" name="Freeform: Shape 25"/>
              <p:cNvSpPr/>
              <p:nvPr/>
            </p:nvSpPr>
            <p:spPr bwMode="auto">
              <a:xfrm>
                <a:off x="11738448" y="4076742"/>
                <a:ext cx="342533" cy="319044"/>
              </a:xfrm>
              <a:custGeom>
                <a:avLst/>
                <a:gdLst>
                  <a:gd name="T0" fmla="*/ 53 w 107"/>
                  <a:gd name="T1" fmla="*/ 13 h 100"/>
                  <a:gd name="T2" fmla="*/ 37 w 107"/>
                  <a:gd name="T3" fmla="*/ 16 h 100"/>
                  <a:gd name="T4" fmla="*/ 24 w 107"/>
                  <a:gd name="T5" fmla="*/ 23 h 100"/>
                  <a:gd name="T6" fmla="*/ 13 w 107"/>
                  <a:gd name="T7" fmla="*/ 43 h 100"/>
                  <a:gd name="T8" fmla="*/ 17 w 107"/>
                  <a:gd name="T9" fmla="*/ 55 h 100"/>
                  <a:gd name="T10" fmla="*/ 27 w 107"/>
                  <a:gd name="T11" fmla="*/ 66 h 100"/>
                  <a:gd name="T12" fmla="*/ 33 w 107"/>
                  <a:gd name="T13" fmla="*/ 75 h 100"/>
                  <a:gd name="T14" fmla="*/ 33 w 107"/>
                  <a:gd name="T15" fmla="*/ 79 h 100"/>
                  <a:gd name="T16" fmla="*/ 36 w 107"/>
                  <a:gd name="T17" fmla="*/ 77 h 100"/>
                  <a:gd name="T18" fmla="*/ 45 w 107"/>
                  <a:gd name="T19" fmla="*/ 73 h 100"/>
                  <a:gd name="T20" fmla="*/ 47 w 107"/>
                  <a:gd name="T21" fmla="*/ 73 h 100"/>
                  <a:gd name="T22" fmla="*/ 53 w 107"/>
                  <a:gd name="T23" fmla="*/ 73 h 100"/>
                  <a:gd name="T24" fmla="*/ 70 w 107"/>
                  <a:gd name="T25" fmla="*/ 71 h 100"/>
                  <a:gd name="T26" fmla="*/ 83 w 107"/>
                  <a:gd name="T27" fmla="*/ 64 h 100"/>
                  <a:gd name="T28" fmla="*/ 93 w 107"/>
                  <a:gd name="T29" fmla="*/ 43 h 100"/>
                  <a:gd name="T30" fmla="*/ 83 w 107"/>
                  <a:gd name="T31" fmla="*/ 23 h 100"/>
                  <a:gd name="T32" fmla="*/ 70 w 107"/>
                  <a:gd name="T33" fmla="*/ 16 h 100"/>
                  <a:gd name="T34" fmla="*/ 53 w 107"/>
                  <a:gd name="T35" fmla="*/ 13 h 100"/>
                  <a:gd name="T36" fmla="*/ 53 w 107"/>
                  <a:gd name="T37" fmla="*/ 0 h 100"/>
                  <a:gd name="T38" fmla="*/ 53 w 107"/>
                  <a:gd name="T39" fmla="*/ 0 h 100"/>
                  <a:gd name="T40" fmla="*/ 107 w 107"/>
                  <a:gd name="T41" fmla="*/ 43 h 100"/>
                  <a:gd name="T42" fmla="*/ 53 w 107"/>
                  <a:gd name="T43" fmla="*/ 87 h 100"/>
                  <a:gd name="T44" fmla="*/ 45 w 107"/>
                  <a:gd name="T45" fmla="*/ 86 h 100"/>
                  <a:gd name="T46" fmla="*/ 7 w 107"/>
                  <a:gd name="T47" fmla="*/ 100 h 100"/>
                  <a:gd name="T48" fmla="*/ 7 w 107"/>
                  <a:gd name="T49" fmla="*/ 97 h 100"/>
                  <a:gd name="T50" fmla="*/ 20 w 107"/>
                  <a:gd name="T51" fmla="*/ 80 h 100"/>
                  <a:gd name="T52" fmla="*/ 20 w 107"/>
                  <a:gd name="T53" fmla="*/ 77 h 100"/>
                  <a:gd name="T54" fmla="*/ 0 w 107"/>
                  <a:gd name="T55" fmla="*/ 43 h 100"/>
                  <a:gd name="T56" fmla="*/ 53 w 107"/>
                  <a:gd name="T57" fmla="*/ 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07" h="100">
                    <a:moveTo>
                      <a:pt x="53" y="13"/>
                    </a:moveTo>
                    <a:cubicBezTo>
                      <a:pt x="48" y="13"/>
                      <a:pt x="42" y="14"/>
                      <a:pt x="37" y="16"/>
                    </a:cubicBezTo>
                    <a:cubicBezTo>
                      <a:pt x="32" y="18"/>
                      <a:pt x="28" y="20"/>
                      <a:pt x="24" y="23"/>
                    </a:cubicBezTo>
                    <a:cubicBezTo>
                      <a:pt x="17" y="29"/>
                      <a:pt x="13" y="36"/>
                      <a:pt x="13" y="43"/>
                    </a:cubicBezTo>
                    <a:cubicBezTo>
                      <a:pt x="13" y="48"/>
                      <a:pt x="14" y="52"/>
                      <a:pt x="17" y="55"/>
                    </a:cubicBezTo>
                    <a:cubicBezTo>
                      <a:pt x="19" y="59"/>
                      <a:pt x="23" y="63"/>
                      <a:pt x="27" y="66"/>
                    </a:cubicBezTo>
                    <a:cubicBezTo>
                      <a:pt x="30" y="68"/>
                      <a:pt x="32" y="71"/>
                      <a:pt x="33" y="75"/>
                    </a:cubicBezTo>
                    <a:cubicBezTo>
                      <a:pt x="33" y="76"/>
                      <a:pt x="33" y="78"/>
                      <a:pt x="33" y="79"/>
                    </a:cubicBezTo>
                    <a:cubicBezTo>
                      <a:pt x="34" y="78"/>
                      <a:pt x="35" y="78"/>
                      <a:pt x="36" y="77"/>
                    </a:cubicBezTo>
                    <a:cubicBezTo>
                      <a:pt x="38" y="74"/>
                      <a:pt x="42" y="73"/>
                      <a:pt x="45" y="73"/>
                    </a:cubicBezTo>
                    <a:cubicBezTo>
                      <a:pt x="46" y="73"/>
                      <a:pt x="46" y="73"/>
                      <a:pt x="47" y="73"/>
                    </a:cubicBezTo>
                    <a:cubicBezTo>
                      <a:pt x="49" y="73"/>
                      <a:pt x="51" y="73"/>
                      <a:pt x="53" y="73"/>
                    </a:cubicBezTo>
                    <a:cubicBezTo>
                      <a:pt x="59" y="73"/>
                      <a:pt x="65" y="73"/>
                      <a:pt x="70" y="71"/>
                    </a:cubicBezTo>
                    <a:cubicBezTo>
                      <a:pt x="75" y="69"/>
                      <a:pt x="79" y="67"/>
                      <a:pt x="83" y="64"/>
                    </a:cubicBezTo>
                    <a:cubicBezTo>
                      <a:pt x="90" y="58"/>
                      <a:pt x="93" y="51"/>
                      <a:pt x="93" y="43"/>
                    </a:cubicBezTo>
                    <a:cubicBezTo>
                      <a:pt x="93" y="36"/>
                      <a:pt x="90" y="29"/>
                      <a:pt x="83" y="23"/>
                    </a:cubicBezTo>
                    <a:cubicBezTo>
                      <a:pt x="79" y="20"/>
                      <a:pt x="75" y="18"/>
                      <a:pt x="70" y="16"/>
                    </a:cubicBezTo>
                    <a:cubicBezTo>
                      <a:pt x="65" y="14"/>
                      <a:pt x="59" y="13"/>
                      <a:pt x="53" y="13"/>
                    </a:cubicBezTo>
                    <a:close/>
                    <a:moveTo>
                      <a:pt x="53" y="0"/>
                    </a:moveTo>
                    <a:cubicBezTo>
                      <a:pt x="53" y="0"/>
                      <a:pt x="53" y="0"/>
                      <a:pt x="53" y="0"/>
                    </a:cubicBezTo>
                    <a:cubicBezTo>
                      <a:pt x="83" y="0"/>
                      <a:pt x="107" y="19"/>
                      <a:pt x="107" y="43"/>
                    </a:cubicBezTo>
                    <a:cubicBezTo>
                      <a:pt x="107" y="67"/>
                      <a:pt x="83" y="87"/>
                      <a:pt x="53" y="87"/>
                    </a:cubicBezTo>
                    <a:cubicBezTo>
                      <a:pt x="51" y="87"/>
                      <a:pt x="48" y="87"/>
                      <a:pt x="45" y="86"/>
                    </a:cubicBezTo>
                    <a:cubicBezTo>
                      <a:pt x="34" y="98"/>
                      <a:pt x="20" y="100"/>
                      <a:pt x="7" y="100"/>
                    </a:cubicBezTo>
                    <a:cubicBezTo>
                      <a:pt x="7" y="97"/>
                      <a:pt x="7" y="97"/>
                      <a:pt x="7" y="97"/>
                    </a:cubicBezTo>
                    <a:cubicBezTo>
                      <a:pt x="14" y="94"/>
                      <a:pt x="20" y="87"/>
                      <a:pt x="20" y="80"/>
                    </a:cubicBezTo>
                    <a:cubicBezTo>
                      <a:pt x="20" y="79"/>
                      <a:pt x="20" y="78"/>
                      <a:pt x="20" y="77"/>
                    </a:cubicBezTo>
                    <a:cubicBezTo>
                      <a:pt x="8" y="69"/>
                      <a:pt x="0" y="57"/>
                      <a:pt x="0" y="43"/>
                    </a:cubicBezTo>
                    <a:cubicBezTo>
                      <a:pt x="0" y="19"/>
                      <a:pt x="24" y="0"/>
                      <a:pt x="5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7" name="Freeform: Shape 26"/>
              <p:cNvSpPr/>
              <p:nvPr/>
            </p:nvSpPr>
            <p:spPr bwMode="auto">
              <a:xfrm>
                <a:off x="11501612" y="4250944"/>
                <a:ext cx="215306" cy="215306"/>
              </a:xfrm>
              <a:custGeom>
                <a:avLst/>
                <a:gdLst>
                  <a:gd name="T0" fmla="*/ 62 w 67"/>
                  <a:gd name="T1" fmla="*/ 17 h 67"/>
                  <a:gd name="T2" fmla="*/ 67 w 67"/>
                  <a:gd name="T3" fmla="*/ 13 h 67"/>
                  <a:gd name="T4" fmla="*/ 67 w 67"/>
                  <a:gd name="T5" fmla="*/ 5 h 67"/>
                  <a:gd name="T6" fmla="*/ 58 w 67"/>
                  <a:gd name="T7" fmla="*/ 5 h 67"/>
                  <a:gd name="T8" fmla="*/ 58 w 67"/>
                  <a:gd name="T9" fmla="*/ 0 h 67"/>
                  <a:gd name="T10" fmla="*/ 4 w 67"/>
                  <a:gd name="T11" fmla="*/ 0 h 67"/>
                  <a:gd name="T12" fmla="*/ 0 w 67"/>
                  <a:gd name="T13" fmla="*/ 5 h 67"/>
                  <a:gd name="T14" fmla="*/ 0 w 67"/>
                  <a:gd name="T15" fmla="*/ 63 h 67"/>
                  <a:gd name="T16" fmla="*/ 4 w 67"/>
                  <a:gd name="T17" fmla="*/ 67 h 67"/>
                  <a:gd name="T18" fmla="*/ 58 w 67"/>
                  <a:gd name="T19" fmla="*/ 67 h 67"/>
                  <a:gd name="T20" fmla="*/ 58 w 67"/>
                  <a:gd name="T21" fmla="*/ 50 h 67"/>
                  <a:gd name="T22" fmla="*/ 62 w 67"/>
                  <a:gd name="T23" fmla="*/ 50 h 67"/>
                  <a:gd name="T24" fmla="*/ 67 w 67"/>
                  <a:gd name="T25" fmla="*/ 46 h 67"/>
                  <a:gd name="T26" fmla="*/ 67 w 67"/>
                  <a:gd name="T27" fmla="*/ 38 h 67"/>
                  <a:gd name="T28" fmla="*/ 58 w 67"/>
                  <a:gd name="T29" fmla="*/ 38 h 67"/>
                  <a:gd name="T30" fmla="*/ 58 w 67"/>
                  <a:gd name="T31" fmla="*/ 34 h 67"/>
                  <a:gd name="T32" fmla="*/ 62 w 67"/>
                  <a:gd name="T33" fmla="*/ 34 h 67"/>
                  <a:gd name="T34" fmla="*/ 67 w 67"/>
                  <a:gd name="T35" fmla="*/ 30 h 67"/>
                  <a:gd name="T36" fmla="*/ 67 w 67"/>
                  <a:gd name="T37" fmla="*/ 21 h 67"/>
                  <a:gd name="T38" fmla="*/ 58 w 67"/>
                  <a:gd name="T39" fmla="*/ 21 h 67"/>
                  <a:gd name="T40" fmla="*/ 58 w 67"/>
                  <a:gd name="T41" fmla="*/ 17 h 67"/>
                  <a:gd name="T42" fmla="*/ 62 w 67"/>
                  <a:gd name="T43" fmla="*/ 17 h 67"/>
                  <a:gd name="T44" fmla="*/ 37 w 67"/>
                  <a:gd name="T45" fmla="*/ 17 h 67"/>
                  <a:gd name="T46" fmla="*/ 46 w 67"/>
                  <a:gd name="T47" fmla="*/ 25 h 67"/>
                  <a:gd name="T48" fmla="*/ 37 w 67"/>
                  <a:gd name="T49" fmla="*/ 34 h 67"/>
                  <a:gd name="T50" fmla="*/ 29 w 67"/>
                  <a:gd name="T51" fmla="*/ 25 h 67"/>
                  <a:gd name="T52" fmla="*/ 37 w 67"/>
                  <a:gd name="T53" fmla="*/ 17 h 67"/>
                  <a:gd name="T54" fmla="*/ 16 w 67"/>
                  <a:gd name="T55" fmla="*/ 63 h 67"/>
                  <a:gd name="T56" fmla="*/ 12 w 67"/>
                  <a:gd name="T57" fmla="*/ 63 h 67"/>
                  <a:gd name="T58" fmla="*/ 12 w 67"/>
                  <a:gd name="T59" fmla="*/ 5 h 67"/>
                  <a:gd name="T60" fmla="*/ 16 w 67"/>
                  <a:gd name="T61" fmla="*/ 5 h 67"/>
                  <a:gd name="T62" fmla="*/ 16 w 67"/>
                  <a:gd name="T63" fmla="*/ 63 h 67"/>
                  <a:gd name="T64" fmla="*/ 50 w 67"/>
                  <a:gd name="T65" fmla="*/ 50 h 67"/>
                  <a:gd name="T66" fmla="*/ 25 w 67"/>
                  <a:gd name="T67" fmla="*/ 50 h 67"/>
                  <a:gd name="T68" fmla="*/ 25 w 67"/>
                  <a:gd name="T69" fmla="*/ 46 h 67"/>
                  <a:gd name="T70" fmla="*/ 33 w 67"/>
                  <a:gd name="T71" fmla="*/ 38 h 67"/>
                  <a:gd name="T72" fmla="*/ 33 w 67"/>
                  <a:gd name="T73" fmla="*/ 38 h 67"/>
                  <a:gd name="T74" fmla="*/ 41 w 67"/>
                  <a:gd name="T75" fmla="*/ 38 h 67"/>
                  <a:gd name="T76" fmla="*/ 50 w 67"/>
                  <a:gd name="T77" fmla="*/ 46 h 67"/>
                  <a:gd name="T78" fmla="*/ 50 w 67"/>
                  <a:gd name="T79" fmla="*/ 5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67" h="67">
                    <a:moveTo>
                      <a:pt x="62" y="17"/>
                    </a:moveTo>
                    <a:cubicBezTo>
                      <a:pt x="65" y="17"/>
                      <a:pt x="67" y="15"/>
                      <a:pt x="67" y="13"/>
                    </a:cubicBezTo>
                    <a:cubicBezTo>
                      <a:pt x="67" y="5"/>
                      <a:pt x="67" y="5"/>
                      <a:pt x="67" y="5"/>
                    </a:cubicBezTo>
                    <a:cubicBezTo>
                      <a:pt x="58" y="5"/>
                      <a:pt x="58" y="5"/>
                      <a:pt x="58" y="5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0" y="65"/>
                      <a:pt x="2" y="67"/>
                      <a:pt x="4" y="67"/>
                    </a:cubicBezTo>
                    <a:cubicBezTo>
                      <a:pt x="58" y="67"/>
                      <a:pt x="58" y="67"/>
                      <a:pt x="58" y="67"/>
                    </a:cubicBezTo>
                    <a:cubicBezTo>
                      <a:pt x="58" y="50"/>
                      <a:pt x="58" y="50"/>
                      <a:pt x="58" y="50"/>
                    </a:cubicBezTo>
                    <a:cubicBezTo>
                      <a:pt x="62" y="50"/>
                      <a:pt x="62" y="50"/>
                      <a:pt x="62" y="50"/>
                    </a:cubicBezTo>
                    <a:cubicBezTo>
                      <a:pt x="65" y="50"/>
                      <a:pt x="67" y="49"/>
                      <a:pt x="67" y="46"/>
                    </a:cubicBezTo>
                    <a:cubicBezTo>
                      <a:pt x="67" y="38"/>
                      <a:pt x="67" y="38"/>
                      <a:pt x="67" y="38"/>
                    </a:cubicBezTo>
                    <a:cubicBezTo>
                      <a:pt x="58" y="38"/>
                      <a:pt x="58" y="38"/>
                      <a:pt x="58" y="38"/>
                    </a:cubicBezTo>
                    <a:cubicBezTo>
                      <a:pt x="58" y="34"/>
                      <a:pt x="58" y="34"/>
                      <a:pt x="58" y="34"/>
                    </a:cubicBezTo>
                    <a:cubicBezTo>
                      <a:pt x="62" y="34"/>
                      <a:pt x="62" y="34"/>
                      <a:pt x="62" y="34"/>
                    </a:cubicBezTo>
                    <a:cubicBezTo>
                      <a:pt x="65" y="34"/>
                      <a:pt x="67" y="32"/>
                      <a:pt x="67" y="30"/>
                    </a:cubicBezTo>
                    <a:cubicBezTo>
                      <a:pt x="67" y="21"/>
                      <a:pt x="67" y="21"/>
                      <a:pt x="67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17"/>
                      <a:pt x="58" y="17"/>
                      <a:pt x="58" y="17"/>
                    </a:cubicBezTo>
                    <a:lnTo>
                      <a:pt x="62" y="17"/>
                    </a:lnTo>
                    <a:close/>
                    <a:moveTo>
                      <a:pt x="37" y="17"/>
                    </a:moveTo>
                    <a:cubicBezTo>
                      <a:pt x="42" y="17"/>
                      <a:pt x="46" y="21"/>
                      <a:pt x="46" y="25"/>
                    </a:cubicBezTo>
                    <a:cubicBezTo>
                      <a:pt x="46" y="30"/>
                      <a:pt x="42" y="34"/>
                      <a:pt x="37" y="34"/>
                    </a:cubicBezTo>
                    <a:cubicBezTo>
                      <a:pt x="33" y="34"/>
                      <a:pt x="29" y="30"/>
                      <a:pt x="29" y="25"/>
                    </a:cubicBezTo>
                    <a:cubicBezTo>
                      <a:pt x="29" y="21"/>
                      <a:pt x="33" y="17"/>
                      <a:pt x="37" y="17"/>
                    </a:cubicBezTo>
                    <a:close/>
                    <a:moveTo>
                      <a:pt x="16" y="63"/>
                    </a:moveTo>
                    <a:cubicBezTo>
                      <a:pt x="12" y="63"/>
                      <a:pt x="12" y="63"/>
                      <a:pt x="12" y="63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6" y="5"/>
                      <a:pt x="16" y="5"/>
                      <a:pt x="16" y="5"/>
                    </a:cubicBezTo>
                    <a:lnTo>
                      <a:pt x="16" y="63"/>
                    </a:lnTo>
                    <a:close/>
                    <a:moveTo>
                      <a:pt x="50" y="50"/>
                    </a:moveTo>
                    <a:cubicBezTo>
                      <a:pt x="25" y="50"/>
                      <a:pt x="25" y="50"/>
                      <a:pt x="25" y="50"/>
                    </a:cubicBezTo>
                    <a:cubicBezTo>
                      <a:pt x="25" y="46"/>
                      <a:pt x="25" y="46"/>
                      <a:pt x="25" y="46"/>
                    </a:cubicBezTo>
                    <a:cubicBezTo>
                      <a:pt x="25" y="42"/>
                      <a:pt x="28" y="38"/>
                      <a:pt x="33" y="38"/>
                    </a:cubicBezTo>
                    <a:cubicBezTo>
                      <a:pt x="33" y="38"/>
                      <a:pt x="33" y="38"/>
                      <a:pt x="33" y="38"/>
                    </a:cubicBezTo>
                    <a:cubicBezTo>
                      <a:pt x="41" y="38"/>
                      <a:pt x="41" y="38"/>
                      <a:pt x="41" y="38"/>
                    </a:cubicBezTo>
                    <a:cubicBezTo>
                      <a:pt x="46" y="38"/>
                      <a:pt x="50" y="42"/>
                      <a:pt x="50" y="46"/>
                    </a:cubicBezTo>
                    <a:lnTo>
                      <a:pt x="50" y="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8" name="Freeform: Shape 27"/>
              <p:cNvSpPr/>
              <p:nvPr/>
            </p:nvSpPr>
            <p:spPr bwMode="auto">
              <a:xfrm>
                <a:off x="11869589" y="3663746"/>
                <a:ext cx="185947" cy="182031"/>
              </a:xfrm>
              <a:custGeom>
                <a:avLst/>
                <a:gdLst>
                  <a:gd name="T0" fmla="*/ 58 w 58"/>
                  <a:gd name="T1" fmla="*/ 29 h 57"/>
                  <a:gd name="T2" fmla="*/ 29 w 58"/>
                  <a:gd name="T3" fmla="*/ 57 h 57"/>
                  <a:gd name="T4" fmla="*/ 0 w 58"/>
                  <a:gd name="T5" fmla="*/ 29 h 57"/>
                  <a:gd name="T6" fmla="*/ 29 w 58"/>
                  <a:gd name="T7" fmla="*/ 0 h 57"/>
                  <a:gd name="T8" fmla="*/ 58 w 58"/>
                  <a:gd name="T9" fmla="*/ 29 h 57"/>
                  <a:gd name="T10" fmla="*/ 6 w 58"/>
                  <a:gd name="T11" fmla="*/ 29 h 57"/>
                  <a:gd name="T12" fmla="*/ 29 w 58"/>
                  <a:gd name="T13" fmla="*/ 52 h 57"/>
                  <a:gd name="T14" fmla="*/ 52 w 58"/>
                  <a:gd name="T15" fmla="*/ 29 h 57"/>
                  <a:gd name="T16" fmla="*/ 29 w 58"/>
                  <a:gd name="T17" fmla="*/ 6 h 57"/>
                  <a:gd name="T18" fmla="*/ 6 w 58"/>
                  <a:gd name="T19" fmla="*/ 29 h 57"/>
                  <a:gd name="T20" fmla="*/ 32 w 58"/>
                  <a:gd name="T21" fmla="*/ 12 h 57"/>
                  <a:gd name="T22" fmla="*/ 46 w 58"/>
                  <a:gd name="T23" fmla="*/ 26 h 57"/>
                  <a:gd name="T24" fmla="*/ 46 w 58"/>
                  <a:gd name="T25" fmla="*/ 31 h 57"/>
                  <a:gd name="T26" fmla="*/ 41 w 58"/>
                  <a:gd name="T27" fmla="*/ 31 h 57"/>
                  <a:gd name="T28" fmla="*/ 33 w 58"/>
                  <a:gd name="T29" fmla="*/ 23 h 57"/>
                  <a:gd name="T30" fmla="*/ 33 w 58"/>
                  <a:gd name="T31" fmla="*/ 43 h 57"/>
                  <a:gd name="T32" fmla="*/ 29 w 58"/>
                  <a:gd name="T33" fmla="*/ 47 h 57"/>
                  <a:gd name="T34" fmla="*/ 25 w 58"/>
                  <a:gd name="T35" fmla="*/ 43 h 57"/>
                  <a:gd name="T36" fmla="*/ 25 w 58"/>
                  <a:gd name="T37" fmla="*/ 23 h 57"/>
                  <a:gd name="T38" fmla="*/ 17 w 58"/>
                  <a:gd name="T39" fmla="*/ 31 h 57"/>
                  <a:gd name="T40" fmla="*/ 12 w 58"/>
                  <a:gd name="T41" fmla="*/ 31 h 57"/>
                  <a:gd name="T42" fmla="*/ 11 w 58"/>
                  <a:gd name="T43" fmla="*/ 29 h 57"/>
                  <a:gd name="T44" fmla="*/ 12 w 58"/>
                  <a:gd name="T45" fmla="*/ 26 h 57"/>
                  <a:gd name="T46" fmla="*/ 27 w 58"/>
                  <a:gd name="T47" fmla="*/ 12 h 57"/>
                  <a:gd name="T48" fmla="*/ 32 w 58"/>
                  <a:gd name="T49" fmla="*/ 1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58" h="57">
                    <a:moveTo>
                      <a:pt x="58" y="29"/>
                    </a:moveTo>
                    <a:cubicBezTo>
                      <a:pt x="58" y="45"/>
                      <a:pt x="45" y="57"/>
                      <a:pt x="29" y="57"/>
                    </a:cubicBezTo>
                    <a:cubicBezTo>
                      <a:pt x="13" y="57"/>
                      <a:pt x="0" y="45"/>
                      <a:pt x="0" y="29"/>
                    </a:cubicBezTo>
                    <a:cubicBezTo>
                      <a:pt x="0" y="13"/>
                      <a:pt x="13" y="0"/>
                      <a:pt x="29" y="0"/>
                    </a:cubicBezTo>
                    <a:cubicBezTo>
                      <a:pt x="45" y="0"/>
                      <a:pt x="58" y="13"/>
                      <a:pt x="58" y="29"/>
                    </a:cubicBezTo>
                    <a:close/>
                    <a:moveTo>
                      <a:pt x="6" y="29"/>
                    </a:moveTo>
                    <a:cubicBezTo>
                      <a:pt x="6" y="42"/>
                      <a:pt x="16" y="52"/>
                      <a:pt x="29" y="52"/>
                    </a:cubicBezTo>
                    <a:cubicBezTo>
                      <a:pt x="42" y="52"/>
                      <a:pt x="52" y="42"/>
                      <a:pt x="52" y="29"/>
                    </a:cubicBezTo>
                    <a:cubicBezTo>
                      <a:pt x="52" y="16"/>
                      <a:pt x="42" y="6"/>
                      <a:pt x="29" y="6"/>
                    </a:cubicBezTo>
                    <a:cubicBezTo>
                      <a:pt x="16" y="6"/>
                      <a:pt x="6" y="16"/>
                      <a:pt x="6" y="29"/>
                    </a:cubicBezTo>
                    <a:close/>
                    <a:moveTo>
                      <a:pt x="32" y="12"/>
                    </a:moveTo>
                    <a:cubicBezTo>
                      <a:pt x="46" y="26"/>
                      <a:pt x="46" y="26"/>
                      <a:pt x="46" y="26"/>
                    </a:cubicBezTo>
                    <a:cubicBezTo>
                      <a:pt x="47" y="28"/>
                      <a:pt x="47" y="30"/>
                      <a:pt x="46" y="31"/>
                    </a:cubicBezTo>
                    <a:cubicBezTo>
                      <a:pt x="45" y="33"/>
                      <a:pt x="42" y="33"/>
                      <a:pt x="41" y="31"/>
                    </a:cubicBezTo>
                    <a:cubicBezTo>
                      <a:pt x="33" y="23"/>
                      <a:pt x="33" y="23"/>
                      <a:pt x="33" y="23"/>
                    </a:cubicBezTo>
                    <a:cubicBezTo>
                      <a:pt x="33" y="43"/>
                      <a:pt x="33" y="43"/>
                      <a:pt x="33" y="43"/>
                    </a:cubicBezTo>
                    <a:cubicBezTo>
                      <a:pt x="33" y="45"/>
                      <a:pt x="31" y="47"/>
                      <a:pt x="29" y="47"/>
                    </a:cubicBezTo>
                    <a:cubicBezTo>
                      <a:pt x="27" y="47"/>
                      <a:pt x="25" y="45"/>
                      <a:pt x="25" y="43"/>
                    </a:cubicBezTo>
                    <a:cubicBezTo>
                      <a:pt x="25" y="23"/>
                      <a:pt x="25" y="23"/>
                      <a:pt x="25" y="23"/>
                    </a:cubicBezTo>
                    <a:cubicBezTo>
                      <a:pt x="17" y="31"/>
                      <a:pt x="17" y="31"/>
                      <a:pt x="17" y="31"/>
                    </a:cubicBezTo>
                    <a:cubicBezTo>
                      <a:pt x="16" y="33"/>
                      <a:pt x="14" y="33"/>
                      <a:pt x="12" y="31"/>
                    </a:cubicBezTo>
                    <a:cubicBezTo>
                      <a:pt x="12" y="31"/>
                      <a:pt x="11" y="30"/>
                      <a:pt x="11" y="29"/>
                    </a:cubicBezTo>
                    <a:cubicBezTo>
                      <a:pt x="11" y="28"/>
                      <a:pt x="12" y="27"/>
                      <a:pt x="12" y="26"/>
                    </a:cubicBezTo>
                    <a:cubicBezTo>
                      <a:pt x="27" y="12"/>
                      <a:pt x="27" y="12"/>
                      <a:pt x="27" y="12"/>
                    </a:cubicBezTo>
                    <a:cubicBezTo>
                      <a:pt x="28" y="11"/>
                      <a:pt x="30" y="11"/>
                      <a:pt x="32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9" name="Freeform: Shape 28"/>
              <p:cNvSpPr/>
              <p:nvPr/>
            </p:nvSpPr>
            <p:spPr bwMode="auto">
              <a:xfrm>
                <a:off x="11838272" y="3890796"/>
                <a:ext cx="146800" cy="146799"/>
              </a:xfrm>
              <a:custGeom>
                <a:avLst/>
                <a:gdLst>
                  <a:gd name="T0" fmla="*/ 3 w 46"/>
                  <a:gd name="T1" fmla="*/ 0 h 46"/>
                  <a:gd name="T2" fmla="*/ 20 w 46"/>
                  <a:gd name="T3" fmla="*/ 0 h 46"/>
                  <a:gd name="T4" fmla="*/ 20 w 46"/>
                  <a:gd name="T5" fmla="*/ 3 h 46"/>
                  <a:gd name="T6" fmla="*/ 3 w 46"/>
                  <a:gd name="T7" fmla="*/ 3 h 46"/>
                  <a:gd name="T8" fmla="*/ 3 w 46"/>
                  <a:gd name="T9" fmla="*/ 0 h 46"/>
                  <a:gd name="T10" fmla="*/ 26 w 46"/>
                  <a:gd name="T11" fmla="*/ 0 h 46"/>
                  <a:gd name="T12" fmla="*/ 43 w 46"/>
                  <a:gd name="T13" fmla="*/ 0 h 46"/>
                  <a:gd name="T14" fmla="*/ 43 w 46"/>
                  <a:gd name="T15" fmla="*/ 3 h 46"/>
                  <a:gd name="T16" fmla="*/ 26 w 46"/>
                  <a:gd name="T17" fmla="*/ 3 h 46"/>
                  <a:gd name="T18" fmla="*/ 26 w 46"/>
                  <a:gd name="T19" fmla="*/ 0 h 46"/>
                  <a:gd name="T20" fmla="*/ 43 w 46"/>
                  <a:gd name="T21" fmla="*/ 14 h 46"/>
                  <a:gd name="T22" fmla="*/ 41 w 46"/>
                  <a:gd name="T23" fmla="*/ 14 h 46"/>
                  <a:gd name="T24" fmla="*/ 41 w 46"/>
                  <a:gd name="T25" fmla="*/ 3 h 46"/>
                  <a:gd name="T26" fmla="*/ 29 w 46"/>
                  <a:gd name="T27" fmla="*/ 3 h 46"/>
                  <a:gd name="T28" fmla="*/ 29 w 46"/>
                  <a:gd name="T29" fmla="*/ 14 h 46"/>
                  <a:gd name="T30" fmla="*/ 17 w 46"/>
                  <a:gd name="T31" fmla="*/ 14 h 46"/>
                  <a:gd name="T32" fmla="*/ 17 w 46"/>
                  <a:gd name="T33" fmla="*/ 3 h 46"/>
                  <a:gd name="T34" fmla="*/ 6 w 46"/>
                  <a:gd name="T35" fmla="*/ 3 h 46"/>
                  <a:gd name="T36" fmla="*/ 6 w 46"/>
                  <a:gd name="T37" fmla="*/ 14 h 46"/>
                  <a:gd name="T38" fmla="*/ 3 w 46"/>
                  <a:gd name="T39" fmla="*/ 14 h 46"/>
                  <a:gd name="T40" fmla="*/ 0 w 46"/>
                  <a:gd name="T41" fmla="*/ 18 h 46"/>
                  <a:gd name="T42" fmla="*/ 0 w 46"/>
                  <a:gd name="T43" fmla="*/ 43 h 46"/>
                  <a:gd name="T44" fmla="*/ 3 w 46"/>
                  <a:gd name="T45" fmla="*/ 46 h 46"/>
                  <a:gd name="T46" fmla="*/ 17 w 46"/>
                  <a:gd name="T47" fmla="*/ 46 h 46"/>
                  <a:gd name="T48" fmla="*/ 20 w 46"/>
                  <a:gd name="T49" fmla="*/ 43 h 46"/>
                  <a:gd name="T50" fmla="*/ 20 w 46"/>
                  <a:gd name="T51" fmla="*/ 26 h 46"/>
                  <a:gd name="T52" fmla="*/ 26 w 46"/>
                  <a:gd name="T53" fmla="*/ 26 h 46"/>
                  <a:gd name="T54" fmla="*/ 26 w 46"/>
                  <a:gd name="T55" fmla="*/ 43 h 46"/>
                  <a:gd name="T56" fmla="*/ 29 w 46"/>
                  <a:gd name="T57" fmla="*/ 46 h 46"/>
                  <a:gd name="T58" fmla="*/ 43 w 46"/>
                  <a:gd name="T59" fmla="*/ 46 h 46"/>
                  <a:gd name="T60" fmla="*/ 46 w 46"/>
                  <a:gd name="T61" fmla="*/ 43 h 46"/>
                  <a:gd name="T62" fmla="*/ 46 w 46"/>
                  <a:gd name="T63" fmla="*/ 18 h 46"/>
                  <a:gd name="T64" fmla="*/ 43 w 46"/>
                  <a:gd name="T65" fmla="*/ 14 h 46"/>
                  <a:gd name="T66" fmla="*/ 16 w 46"/>
                  <a:gd name="T67" fmla="*/ 43 h 46"/>
                  <a:gd name="T68" fmla="*/ 5 w 46"/>
                  <a:gd name="T69" fmla="*/ 43 h 46"/>
                  <a:gd name="T70" fmla="*/ 3 w 46"/>
                  <a:gd name="T71" fmla="*/ 42 h 46"/>
                  <a:gd name="T72" fmla="*/ 5 w 46"/>
                  <a:gd name="T73" fmla="*/ 40 h 46"/>
                  <a:gd name="T74" fmla="*/ 16 w 46"/>
                  <a:gd name="T75" fmla="*/ 40 h 46"/>
                  <a:gd name="T76" fmla="*/ 17 w 46"/>
                  <a:gd name="T77" fmla="*/ 42 h 46"/>
                  <a:gd name="T78" fmla="*/ 16 w 46"/>
                  <a:gd name="T79" fmla="*/ 43 h 46"/>
                  <a:gd name="T80" fmla="*/ 25 w 46"/>
                  <a:gd name="T81" fmla="*/ 23 h 46"/>
                  <a:gd name="T82" fmla="*/ 22 w 46"/>
                  <a:gd name="T83" fmla="*/ 23 h 46"/>
                  <a:gd name="T84" fmla="*/ 20 w 46"/>
                  <a:gd name="T85" fmla="*/ 22 h 46"/>
                  <a:gd name="T86" fmla="*/ 22 w 46"/>
                  <a:gd name="T87" fmla="*/ 20 h 46"/>
                  <a:gd name="T88" fmla="*/ 25 w 46"/>
                  <a:gd name="T89" fmla="*/ 20 h 46"/>
                  <a:gd name="T90" fmla="*/ 26 w 46"/>
                  <a:gd name="T91" fmla="*/ 22 h 46"/>
                  <a:gd name="T92" fmla="*/ 25 w 46"/>
                  <a:gd name="T93" fmla="*/ 23 h 46"/>
                  <a:gd name="T94" fmla="*/ 42 w 46"/>
                  <a:gd name="T95" fmla="*/ 43 h 46"/>
                  <a:gd name="T96" fmla="*/ 31 w 46"/>
                  <a:gd name="T97" fmla="*/ 43 h 46"/>
                  <a:gd name="T98" fmla="*/ 29 w 46"/>
                  <a:gd name="T99" fmla="*/ 42 h 46"/>
                  <a:gd name="T100" fmla="*/ 31 w 46"/>
                  <a:gd name="T101" fmla="*/ 40 h 46"/>
                  <a:gd name="T102" fmla="*/ 42 w 46"/>
                  <a:gd name="T103" fmla="*/ 40 h 46"/>
                  <a:gd name="T104" fmla="*/ 43 w 46"/>
                  <a:gd name="T105" fmla="*/ 42 h 46"/>
                  <a:gd name="T106" fmla="*/ 42 w 46"/>
                  <a:gd name="T107" fmla="*/ 43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46" h="46">
                    <a:moveTo>
                      <a:pt x="3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20" y="3"/>
                      <a:pt x="20" y="3"/>
                      <a:pt x="20" y="3"/>
                    </a:cubicBezTo>
                    <a:cubicBezTo>
                      <a:pt x="3" y="3"/>
                      <a:pt x="3" y="3"/>
                      <a:pt x="3" y="3"/>
                    </a:cubicBezTo>
                    <a:lnTo>
                      <a:pt x="3" y="0"/>
                    </a:lnTo>
                    <a:close/>
                    <a:moveTo>
                      <a:pt x="26" y="0"/>
                    </a:moveTo>
                    <a:cubicBezTo>
                      <a:pt x="43" y="0"/>
                      <a:pt x="43" y="0"/>
                      <a:pt x="43" y="0"/>
                    </a:cubicBezTo>
                    <a:cubicBezTo>
                      <a:pt x="43" y="3"/>
                      <a:pt x="43" y="3"/>
                      <a:pt x="43" y="3"/>
                    </a:cubicBezTo>
                    <a:cubicBezTo>
                      <a:pt x="26" y="3"/>
                      <a:pt x="26" y="3"/>
                      <a:pt x="26" y="3"/>
                    </a:cubicBezTo>
                    <a:lnTo>
                      <a:pt x="26" y="0"/>
                    </a:lnTo>
                    <a:close/>
                    <a:moveTo>
                      <a:pt x="43" y="14"/>
                    </a:moveTo>
                    <a:cubicBezTo>
                      <a:pt x="41" y="14"/>
                      <a:pt x="41" y="14"/>
                      <a:pt x="41" y="14"/>
                    </a:cubicBezTo>
                    <a:cubicBezTo>
                      <a:pt x="41" y="3"/>
                      <a:pt x="41" y="3"/>
                      <a:pt x="41" y="3"/>
                    </a:cubicBezTo>
                    <a:cubicBezTo>
                      <a:pt x="29" y="3"/>
                      <a:pt x="29" y="3"/>
                      <a:pt x="29" y="3"/>
                    </a:cubicBezTo>
                    <a:cubicBezTo>
                      <a:pt x="29" y="14"/>
                      <a:pt x="29" y="14"/>
                      <a:pt x="29" y="14"/>
                    </a:cubicBezTo>
                    <a:cubicBezTo>
                      <a:pt x="17" y="14"/>
                      <a:pt x="17" y="14"/>
                      <a:pt x="17" y="14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2" y="14"/>
                      <a:pt x="0" y="16"/>
                      <a:pt x="0" y="18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0" y="45"/>
                      <a:pt x="2" y="46"/>
                      <a:pt x="3" y="46"/>
                    </a:cubicBezTo>
                    <a:cubicBezTo>
                      <a:pt x="17" y="46"/>
                      <a:pt x="17" y="46"/>
                      <a:pt x="17" y="46"/>
                    </a:cubicBezTo>
                    <a:cubicBezTo>
                      <a:pt x="19" y="46"/>
                      <a:pt x="20" y="45"/>
                      <a:pt x="20" y="43"/>
                    </a:cubicBezTo>
                    <a:cubicBezTo>
                      <a:pt x="20" y="26"/>
                      <a:pt x="20" y="26"/>
                      <a:pt x="20" y="26"/>
                    </a:cubicBezTo>
                    <a:cubicBezTo>
                      <a:pt x="26" y="26"/>
                      <a:pt x="26" y="26"/>
                      <a:pt x="26" y="26"/>
                    </a:cubicBezTo>
                    <a:cubicBezTo>
                      <a:pt x="26" y="43"/>
                      <a:pt x="26" y="43"/>
                      <a:pt x="26" y="43"/>
                    </a:cubicBezTo>
                    <a:cubicBezTo>
                      <a:pt x="26" y="45"/>
                      <a:pt x="28" y="46"/>
                      <a:pt x="29" y="46"/>
                    </a:cubicBezTo>
                    <a:cubicBezTo>
                      <a:pt x="43" y="46"/>
                      <a:pt x="43" y="46"/>
                      <a:pt x="43" y="46"/>
                    </a:cubicBezTo>
                    <a:cubicBezTo>
                      <a:pt x="45" y="46"/>
                      <a:pt x="46" y="45"/>
                      <a:pt x="46" y="43"/>
                    </a:cubicBezTo>
                    <a:cubicBezTo>
                      <a:pt x="46" y="18"/>
                      <a:pt x="46" y="18"/>
                      <a:pt x="46" y="18"/>
                    </a:cubicBezTo>
                    <a:cubicBezTo>
                      <a:pt x="46" y="16"/>
                      <a:pt x="45" y="14"/>
                      <a:pt x="43" y="14"/>
                    </a:cubicBezTo>
                    <a:close/>
                    <a:moveTo>
                      <a:pt x="16" y="43"/>
                    </a:moveTo>
                    <a:cubicBezTo>
                      <a:pt x="5" y="43"/>
                      <a:pt x="5" y="43"/>
                      <a:pt x="5" y="43"/>
                    </a:cubicBezTo>
                    <a:cubicBezTo>
                      <a:pt x="4" y="43"/>
                      <a:pt x="3" y="43"/>
                      <a:pt x="3" y="42"/>
                    </a:cubicBezTo>
                    <a:cubicBezTo>
                      <a:pt x="3" y="41"/>
                      <a:pt x="4" y="40"/>
                      <a:pt x="5" y="40"/>
                    </a:cubicBezTo>
                    <a:cubicBezTo>
                      <a:pt x="16" y="40"/>
                      <a:pt x="16" y="40"/>
                      <a:pt x="16" y="40"/>
                    </a:cubicBezTo>
                    <a:cubicBezTo>
                      <a:pt x="17" y="40"/>
                      <a:pt x="17" y="41"/>
                      <a:pt x="17" y="42"/>
                    </a:cubicBezTo>
                    <a:cubicBezTo>
                      <a:pt x="17" y="43"/>
                      <a:pt x="17" y="43"/>
                      <a:pt x="16" y="43"/>
                    </a:cubicBezTo>
                    <a:close/>
                    <a:moveTo>
                      <a:pt x="25" y="23"/>
                    </a:moveTo>
                    <a:cubicBezTo>
                      <a:pt x="22" y="23"/>
                      <a:pt x="22" y="23"/>
                      <a:pt x="22" y="23"/>
                    </a:cubicBezTo>
                    <a:cubicBezTo>
                      <a:pt x="21" y="23"/>
                      <a:pt x="20" y="22"/>
                      <a:pt x="20" y="22"/>
                    </a:cubicBezTo>
                    <a:cubicBezTo>
                      <a:pt x="20" y="21"/>
                      <a:pt x="21" y="20"/>
                      <a:pt x="22" y="20"/>
                    </a:cubicBezTo>
                    <a:cubicBezTo>
                      <a:pt x="25" y="20"/>
                      <a:pt x="25" y="20"/>
                      <a:pt x="25" y="20"/>
                    </a:cubicBezTo>
                    <a:cubicBezTo>
                      <a:pt x="25" y="20"/>
                      <a:pt x="26" y="21"/>
                      <a:pt x="26" y="22"/>
                    </a:cubicBezTo>
                    <a:cubicBezTo>
                      <a:pt x="26" y="22"/>
                      <a:pt x="25" y="23"/>
                      <a:pt x="25" y="23"/>
                    </a:cubicBezTo>
                    <a:close/>
                    <a:moveTo>
                      <a:pt x="42" y="43"/>
                    </a:moveTo>
                    <a:cubicBezTo>
                      <a:pt x="31" y="43"/>
                      <a:pt x="31" y="43"/>
                      <a:pt x="31" y="43"/>
                    </a:cubicBezTo>
                    <a:cubicBezTo>
                      <a:pt x="30" y="43"/>
                      <a:pt x="29" y="43"/>
                      <a:pt x="29" y="42"/>
                    </a:cubicBezTo>
                    <a:cubicBezTo>
                      <a:pt x="29" y="41"/>
                      <a:pt x="30" y="40"/>
                      <a:pt x="31" y="40"/>
                    </a:cubicBezTo>
                    <a:cubicBezTo>
                      <a:pt x="42" y="40"/>
                      <a:pt x="42" y="40"/>
                      <a:pt x="42" y="40"/>
                    </a:cubicBezTo>
                    <a:cubicBezTo>
                      <a:pt x="43" y="40"/>
                      <a:pt x="43" y="41"/>
                      <a:pt x="43" y="42"/>
                    </a:cubicBezTo>
                    <a:cubicBezTo>
                      <a:pt x="43" y="43"/>
                      <a:pt x="43" y="43"/>
                      <a:pt x="42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20" name="Freeform: Shape 29"/>
              <p:cNvSpPr/>
              <p:nvPr/>
            </p:nvSpPr>
            <p:spPr bwMode="auto">
              <a:xfrm>
                <a:off x="11572076" y="3920155"/>
                <a:ext cx="236837" cy="238794"/>
              </a:xfrm>
              <a:custGeom>
                <a:avLst/>
                <a:gdLst>
                  <a:gd name="T0" fmla="*/ 61 w 121"/>
                  <a:gd name="T1" fmla="*/ 122 h 122"/>
                  <a:gd name="T2" fmla="*/ 121 w 121"/>
                  <a:gd name="T3" fmla="*/ 62 h 122"/>
                  <a:gd name="T4" fmla="*/ 84 w 121"/>
                  <a:gd name="T5" fmla="*/ 62 h 122"/>
                  <a:gd name="T6" fmla="*/ 84 w 121"/>
                  <a:gd name="T7" fmla="*/ 0 h 122"/>
                  <a:gd name="T8" fmla="*/ 38 w 121"/>
                  <a:gd name="T9" fmla="*/ 0 h 122"/>
                  <a:gd name="T10" fmla="*/ 38 w 121"/>
                  <a:gd name="T11" fmla="*/ 62 h 122"/>
                  <a:gd name="T12" fmla="*/ 0 w 121"/>
                  <a:gd name="T13" fmla="*/ 62 h 122"/>
                  <a:gd name="T14" fmla="*/ 61 w 121"/>
                  <a:gd name="T15" fmla="*/ 122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1" h="122">
                    <a:moveTo>
                      <a:pt x="61" y="122"/>
                    </a:moveTo>
                    <a:lnTo>
                      <a:pt x="121" y="62"/>
                    </a:lnTo>
                    <a:lnTo>
                      <a:pt x="84" y="62"/>
                    </a:lnTo>
                    <a:lnTo>
                      <a:pt x="84" y="0"/>
                    </a:lnTo>
                    <a:lnTo>
                      <a:pt x="38" y="0"/>
                    </a:lnTo>
                    <a:lnTo>
                      <a:pt x="38" y="62"/>
                    </a:lnTo>
                    <a:lnTo>
                      <a:pt x="0" y="62"/>
                    </a:lnTo>
                    <a:lnTo>
                      <a:pt x="61" y="1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21" name="Freeform: Shape 30"/>
              <p:cNvSpPr/>
              <p:nvPr/>
            </p:nvSpPr>
            <p:spPr bwMode="auto">
              <a:xfrm>
                <a:off x="11848058" y="3391677"/>
                <a:ext cx="197691" cy="197690"/>
              </a:xfrm>
              <a:custGeom>
                <a:avLst/>
                <a:gdLst>
                  <a:gd name="T0" fmla="*/ 31 w 62"/>
                  <a:gd name="T1" fmla="*/ 62 h 62"/>
                  <a:gd name="T2" fmla="*/ 0 w 62"/>
                  <a:gd name="T3" fmla="*/ 31 h 62"/>
                  <a:gd name="T4" fmla="*/ 31 w 62"/>
                  <a:gd name="T5" fmla="*/ 0 h 62"/>
                  <a:gd name="T6" fmla="*/ 62 w 62"/>
                  <a:gd name="T7" fmla="*/ 31 h 62"/>
                  <a:gd name="T8" fmla="*/ 31 w 62"/>
                  <a:gd name="T9" fmla="*/ 62 h 62"/>
                  <a:gd name="T10" fmla="*/ 57 w 62"/>
                  <a:gd name="T11" fmla="*/ 35 h 62"/>
                  <a:gd name="T12" fmla="*/ 41 w 62"/>
                  <a:gd name="T13" fmla="*/ 34 h 62"/>
                  <a:gd name="T14" fmla="*/ 46 w 62"/>
                  <a:gd name="T15" fmla="*/ 53 h 62"/>
                  <a:gd name="T16" fmla="*/ 57 w 62"/>
                  <a:gd name="T17" fmla="*/ 35 h 62"/>
                  <a:gd name="T18" fmla="*/ 41 w 62"/>
                  <a:gd name="T19" fmla="*/ 55 h 62"/>
                  <a:gd name="T20" fmla="*/ 36 w 62"/>
                  <a:gd name="T21" fmla="*/ 35 h 62"/>
                  <a:gd name="T22" fmla="*/ 35 w 62"/>
                  <a:gd name="T23" fmla="*/ 35 h 62"/>
                  <a:gd name="T24" fmla="*/ 15 w 62"/>
                  <a:gd name="T25" fmla="*/ 52 h 62"/>
                  <a:gd name="T26" fmla="*/ 31 w 62"/>
                  <a:gd name="T27" fmla="*/ 57 h 62"/>
                  <a:gd name="T28" fmla="*/ 41 w 62"/>
                  <a:gd name="T29" fmla="*/ 55 h 62"/>
                  <a:gd name="T30" fmla="*/ 11 w 62"/>
                  <a:gd name="T31" fmla="*/ 48 h 62"/>
                  <a:gd name="T32" fmla="*/ 33 w 62"/>
                  <a:gd name="T33" fmla="*/ 31 h 62"/>
                  <a:gd name="T34" fmla="*/ 34 w 62"/>
                  <a:gd name="T35" fmla="*/ 31 h 62"/>
                  <a:gd name="T36" fmla="*/ 32 w 62"/>
                  <a:gd name="T37" fmla="*/ 26 h 62"/>
                  <a:gd name="T38" fmla="*/ 4 w 62"/>
                  <a:gd name="T39" fmla="*/ 30 h 62"/>
                  <a:gd name="T40" fmla="*/ 4 w 62"/>
                  <a:gd name="T41" fmla="*/ 31 h 62"/>
                  <a:gd name="T42" fmla="*/ 11 w 62"/>
                  <a:gd name="T43" fmla="*/ 48 h 62"/>
                  <a:gd name="T44" fmla="*/ 5 w 62"/>
                  <a:gd name="T45" fmla="*/ 25 h 62"/>
                  <a:gd name="T46" fmla="*/ 29 w 62"/>
                  <a:gd name="T47" fmla="*/ 22 h 62"/>
                  <a:gd name="T48" fmla="*/ 20 w 62"/>
                  <a:gd name="T49" fmla="*/ 7 h 62"/>
                  <a:gd name="T50" fmla="*/ 5 w 62"/>
                  <a:gd name="T51" fmla="*/ 25 h 62"/>
                  <a:gd name="T52" fmla="*/ 25 w 62"/>
                  <a:gd name="T53" fmla="*/ 5 h 62"/>
                  <a:gd name="T54" fmla="*/ 35 w 62"/>
                  <a:gd name="T55" fmla="*/ 20 h 62"/>
                  <a:gd name="T56" fmla="*/ 49 w 62"/>
                  <a:gd name="T57" fmla="*/ 11 h 62"/>
                  <a:gd name="T58" fmla="*/ 31 w 62"/>
                  <a:gd name="T59" fmla="*/ 4 h 62"/>
                  <a:gd name="T60" fmla="*/ 25 w 62"/>
                  <a:gd name="T61" fmla="*/ 5 h 62"/>
                  <a:gd name="T62" fmla="*/ 51 w 62"/>
                  <a:gd name="T63" fmla="*/ 14 h 62"/>
                  <a:gd name="T64" fmla="*/ 37 w 62"/>
                  <a:gd name="T65" fmla="*/ 24 h 62"/>
                  <a:gd name="T66" fmla="*/ 38 w 62"/>
                  <a:gd name="T67" fmla="*/ 28 h 62"/>
                  <a:gd name="T68" fmla="*/ 39 w 62"/>
                  <a:gd name="T69" fmla="*/ 30 h 62"/>
                  <a:gd name="T70" fmla="*/ 57 w 62"/>
                  <a:gd name="T71" fmla="*/ 30 h 62"/>
                  <a:gd name="T72" fmla="*/ 51 w 62"/>
                  <a:gd name="T73" fmla="*/ 14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57" y="35"/>
                    </a:moveTo>
                    <a:cubicBezTo>
                      <a:pt x="56" y="35"/>
                      <a:pt x="49" y="32"/>
                      <a:pt x="41" y="34"/>
                    </a:cubicBezTo>
                    <a:cubicBezTo>
                      <a:pt x="44" y="43"/>
                      <a:pt x="45" y="51"/>
                      <a:pt x="46" y="53"/>
                    </a:cubicBezTo>
                    <a:cubicBezTo>
                      <a:pt x="52" y="49"/>
                      <a:pt x="56" y="42"/>
                      <a:pt x="57" y="35"/>
                    </a:cubicBezTo>
                    <a:close/>
                    <a:moveTo>
                      <a:pt x="41" y="55"/>
                    </a:moveTo>
                    <a:cubicBezTo>
                      <a:pt x="41" y="53"/>
                      <a:pt x="39" y="45"/>
                      <a:pt x="36" y="35"/>
                    </a:cubicBezTo>
                    <a:cubicBezTo>
                      <a:pt x="36" y="35"/>
                      <a:pt x="36" y="35"/>
                      <a:pt x="35" y="35"/>
                    </a:cubicBezTo>
                    <a:cubicBezTo>
                      <a:pt x="20" y="40"/>
                      <a:pt x="15" y="51"/>
                      <a:pt x="15" y="52"/>
                    </a:cubicBezTo>
                    <a:cubicBezTo>
                      <a:pt x="19" y="55"/>
                      <a:pt x="25" y="57"/>
                      <a:pt x="31" y="57"/>
                    </a:cubicBezTo>
                    <a:cubicBezTo>
                      <a:pt x="35" y="57"/>
                      <a:pt x="38" y="57"/>
                      <a:pt x="41" y="55"/>
                    </a:cubicBezTo>
                    <a:close/>
                    <a:moveTo>
                      <a:pt x="11" y="48"/>
                    </a:moveTo>
                    <a:cubicBezTo>
                      <a:pt x="12" y="47"/>
                      <a:pt x="19" y="35"/>
                      <a:pt x="33" y="31"/>
                    </a:cubicBezTo>
                    <a:cubicBezTo>
                      <a:pt x="33" y="31"/>
                      <a:pt x="33" y="31"/>
                      <a:pt x="34" y="31"/>
                    </a:cubicBezTo>
                    <a:cubicBezTo>
                      <a:pt x="33" y="29"/>
                      <a:pt x="32" y="28"/>
                      <a:pt x="32" y="26"/>
                    </a:cubicBezTo>
                    <a:cubicBezTo>
                      <a:pt x="18" y="30"/>
                      <a:pt x="6" y="30"/>
                      <a:pt x="4" y="30"/>
                    </a:cubicBezTo>
                    <a:cubicBezTo>
                      <a:pt x="4" y="30"/>
                      <a:pt x="4" y="30"/>
                      <a:pt x="4" y="31"/>
                    </a:cubicBezTo>
                    <a:cubicBezTo>
                      <a:pt x="4" y="38"/>
                      <a:pt x="7" y="44"/>
                      <a:pt x="11" y="48"/>
                    </a:cubicBezTo>
                    <a:close/>
                    <a:moveTo>
                      <a:pt x="5" y="25"/>
                    </a:moveTo>
                    <a:cubicBezTo>
                      <a:pt x="6" y="25"/>
                      <a:pt x="17" y="25"/>
                      <a:pt x="29" y="22"/>
                    </a:cubicBezTo>
                    <a:cubicBezTo>
                      <a:pt x="25" y="14"/>
                      <a:pt x="20" y="8"/>
                      <a:pt x="20" y="7"/>
                    </a:cubicBezTo>
                    <a:cubicBezTo>
                      <a:pt x="12" y="10"/>
                      <a:pt x="7" y="17"/>
                      <a:pt x="5" y="25"/>
                    </a:cubicBezTo>
                    <a:close/>
                    <a:moveTo>
                      <a:pt x="25" y="5"/>
                    </a:moveTo>
                    <a:cubicBezTo>
                      <a:pt x="25" y="6"/>
                      <a:pt x="30" y="12"/>
                      <a:pt x="35" y="20"/>
                    </a:cubicBezTo>
                    <a:cubicBezTo>
                      <a:pt x="44" y="17"/>
                      <a:pt x="48" y="12"/>
                      <a:pt x="49" y="11"/>
                    </a:cubicBezTo>
                    <a:cubicBezTo>
                      <a:pt x="44" y="7"/>
                      <a:pt x="38" y="4"/>
                      <a:pt x="31" y="4"/>
                    </a:cubicBezTo>
                    <a:cubicBezTo>
                      <a:pt x="29" y="4"/>
                      <a:pt x="27" y="4"/>
                      <a:pt x="25" y="5"/>
                    </a:cubicBezTo>
                    <a:close/>
                    <a:moveTo>
                      <a:pt x="51" y="14"/>
                    </a:moveTo>
                    <a:cubicBezTo>
                      <a:pt x="51" y="15"/>
                      <a:pt x="46" y="20"/>
                      <a:pt x="37" y="24"/>
                    </a:cubicBezTo>
                    <a:cubicBezTo>
                      <a:pt x="37" y="26"/>
                      <a:pt x="38" y="27"/>
                      <a:pt x="38" y="28"/>
                    </a:cubicBezTo>
                    <a:cubicBezTo>
                      <a:pt x="39" y="29"/>
                      <a:pt x="39" y="29"/>
                      <a:pt x="39" y="30"/>
                    </a:cubicBezTo>
                    <a:cubicBezTo>
                      <a:pt x="48" y="29"/>
                      <a:pt x="57" y="30"/>
                      <a:pt x="57" y="30"/>
                    </a:cubicBezTo>
                    <a:cubicBezTo>
                      <a:pt x="57" y="24"/>
                      <a:pt x="55" y="18"/>
                      <a:pt x="51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22" name="Freeform: Shape 31"/>
              <p:cNvSpPr/>
              <p:nvPr/>
            </p:nvSpPr>
            <p:spPr bwMode="auto">
              <a:xfrm>
                <a:off x="11650369" y="3689191"/>
                <a:ext cx="187904" cy="166372"/>
              </a:xfrm>
              <a:custGeom>
                <a:avLst/>
                <a:gdLst>
                  <a:gd name="T0" fmla="*/ 48 w 59"/>
                  <a:gd name="T1" fmla="*/ 0 h 52"/>
                  <a:gd name="T2" fmla="*/ 11 w 59"/>
                  <a:gd name="T3" fmla="*/ 0 h 52"/>
                  <a:gd name="T4" fmla="*/ 0 w 59"/>
                  <a:gd name="T5" fmla="*/ 12 h 52"/>
                  <a:gd name="T6" fmla="*/ 0 w 59"/>
                  <a:gd name="T7" fmla="*/ 50 h 52"/>
                  <a:gd name="T8" fmla="*/ 2 w 59"/>
                  <a:gd name="T9" fmla="*/ 52 h 52"/>
                  <a:gd name="T10" fmla="*/ 57 w 59"/>
                  <a:gd name="T11" fmla="*/ 52 h 52"/>
                  <a:gd name="T12" fmla="*/ 59 w 59"/>
                  <a:gd name="T13" fmla="*/ 50 h 52"/>
                  <a:gd name="T14" fmla="*/ 59 w 59"/>
                  <a:gd name="T15" fmla="*/ 12 h 52"/>
                  <a:gd name="T16" fmla="*/ 48 w 59"/>
                  <a:gd name="T17" fmla="*/ 0 h 52"/>
                  <a:gd name="T18" fmla="*/ 37 w 59"/>
                  <a:gd name="T19" fmla="*/ 34 h 52"/>
                  <a:gd name="T20" fmla="*/ 37 w 59"/>
                  <a:gd name="T21" fmla="*/ 45 h 52"/>
                  <a:gd name="T22" fmla="*/ 22 w 59"/>
                  <a:gd name="T23" fmla="*/ 45 h 52"/>
                  <a:gd name="T24" fmla="*/ 22 w 59"/>
                  <a:gd name="T25" fmla="*/ 34 h 52"/>
                  <a:gd name="T26" fmla="*/ 11 w 59"/>
                  <a:gd name="T27" fmla="*/ 34 h 52"/>
                  <a:gd name="T28" fmla="*/ 29 w 59"/>
                  <a:gd name="T29" fmla="*/ 19 h 52"/>
                  <a:gd name="T30" fmla="*/ 48 w 59"/>
                  <a:gd name="T31" fmla="*/ 34 h 52"/>
                  <a:gd name="T32" fmla="*/ 37 w 59"/>
                  <a:gd name="T33" fmla="*/ 34 h 52"/>
                  <a:gd name="T34" fmla="*/ 9 w 59"/>
                  <a:gd name="T35" fmla="*/ 8 h 52"/>
                  <a:gd name="T36" fmla="*/ 12 w 59"/>
                  <a:gd name="T37" fmla="*/ 4 h 52"/>
                  <a:gd name="T38" fmla="*/ 46 w 59"/>
                  <a:gd name="T39" fmla="*/ 4 h 52"/>
                  <a:gd name="T40" fmla="*/ 50 w 59"/>
                  <a:gd name="T41" fmla="*/ 8 h 52"/>
                  <a:gd name="T42" fmla="*/ 9 w 59"/>
                  <a:gd name="T43" fmla="*/ 8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9" h="52">
                    <a:moveTo>
                      <a:pt x="48" y="0"/>
                    </a:moveTo>
                    <a:cubicBezTo>
                      <a:pt x="11" y="0"/>
                      <a:pt x="11" y="0"/>
                      <a:pt x="11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50"/>
                      <a:pt x="0" y="50"/>
                      <a:pt x="0" y="50"/>
                    </a:cubicBezTo>
                    <a:cubicBezTo>
                      <a:pt x="0" y="52"/>
                      <a:pt x="1" y="52"/>
                      <a:pt x="2" y="52"/>
                    </a:cubicBezTo>
                    <a:cubicBezTo>
                      <a:pt x="57" y="52"/>
                      <a:pt x="57" y="52"/>
                      <a:pt x="57" y="52"/>
                    </a:cubicBezTo>
                    <a:cubicBezTo>
                      <a:pt x="58" y="52"/>
                      <a:pt x="59" y="52"/>
                      <a:pt x="59" y="50"/>
                    </a:cubicBezTo>
                    <a:cubicBezTo>
                      <a:pt x="59" y="12"/>
                      <a:pt x="59" y="12"/>
                      <a:pt x="59" y="12"/>
                    </a:cubicBezTo>
                    <a:lnTo>
                      <a:pt x="48" y="0"/>
                    </a:lnTo>
                    <a:close/>
                    <a:moveTo>
                      <a:pt x="37" y="34"/>
                    </a:moveTo>
                    <a:cubicBezTo>
                      <a:pt x="37" y="45"/>
                      <a:pt x="37" y="45"/>
                      <a:pt x="37" y="45"/>
                    </a:cubicBezTo>
                    <a:cubicBezTo>
                      <a:pt x="22" y="45"/>
                      <a:pt x="22" y="45"/>
                      <a:pt x="22" y="45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11" y="34"/>
                      <a:pt x="11" y="34"/>
                      <a:pt x="11" y="34"/>
                    </a:cubicBezTo>
                    <a:cubicBezTo>
                      <a:pt x="29" y="19"/>
                      <a:pt x="29" y="19"/>
                      <a:pt x="29" y="19"/>
                    </a:cubicBezTo>
                    <a:cubicBezTo>
                      <a:pt x="48" y="34"/>
                      <a:pt x="48" y="34"/>
                      <a:pt x="48" y="34"/>
                    </a:cubicBezTo>
                    <a:lnTo>
                      <a:pt x="37" y="34"/>
                    </a:lnTo>
                    <a:close/>
                    <a:moveTo>
                      <a:pt x="9" y="8"/>
                    </a:moveTo>
                    <a:cubicBezTo>
                      <a:pt x="12" y="4"/>
                      <a:pt x="12" y="4"/>
                      <a:pt x="12" y="4"/>
                    </a:cubicBezTo>
                    <a:cubicBezTo>
                      <a:pt x="46" y="4"/>
                      <a:pt x="46" y="4"/>
                      <a:pt x="46" y="4"/>
                    </a:cubicBezTo>
                    <a:cubicBezTo>
                      <a:pt x="50" y="8"/>
                      <a:pt x="50" y="8"/>
                      <a:pt x="50" y="8"/>
                    </a:cubicBezTo>
                    <a:lnTo>
                      <a:pt x="9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23" name="Freeform: Shape 32"/>
              <p:cNvSpPr/>
              <p:nvPr/>
            </p:nvSpPr>
            <p:spPr bwMode="auto">
              <a:xfrm>
                <a:off x="11243244" y="4012150"/>
                <a:ext cx="303387" cy="266197"/>
              </a:xfrm>
              <a:custGeom>
                <a:avLst/>
                <a:gdLst>
                  <a:gd name="T0" fmla="*/ 95 w 95"/>
                  <a:gd name="T1" fmla="*/ 34 h 83"/>
                  <a:gd name="T2" fmla="*/ 83 w 95"/>
                  <a:gd name="T3" fmla="*/ 0 h 83"/>
                  <a:gd name="T4" fmla="*/ 83 w 95"/>
                  <a:gd name="T5" fmla="*/ 0 h 83"/>
                  <a:gd name="T6" fmla="*/ 75 w 95"/>
                  <a:gd name="T7" fmla="*/ 0 h 83"/>
                  <a:gd name="T8" fmla="*/ 31 w 95"/>
                  <a:gd name="T9" fmla="*/ 19 h 83"/>
                  <a:gd name="T10" fmla="*/ 30 w 95"/>
                  <a:gd name="T11" fmla="*/ 34 h 83"/>
                  <a:gd name="T12" fmla="*/ 31 w 95"/>
                  <a:gd name="T13" fmla="*/ 49 h 83"/>
                  <a:gd name="T14" fmla="*/ 75 w 95"/>
                  <a:gd name="T15" fmla="*/ 67 h 83"/>
                  <a:gd name="T16" fmla="*/ 83 w 95"/>
                  <a:gd name="T17" fmla="*/ 67 h 83"/>
                  <a:gd name="T18" fmla="*/ 83 w 95"/>
                  <a:gd name="T19" fmla="*/ 67 h 83"/>
                  <a:gd name="T20" fmla="*/ 95 w 95"/>
                  <a:gd name="T21" fmla="*/ 34 h 83"/>
                  <a:gd name="T22" fmla="*/ 80 w 95"/>
                  <a:gd name="T23" fmla="*/ 62 h 83"/>
                  <a:gd name="T24" fmla="*/ 78 w 95"/>
                  <a:gd name="T25" fmla="*/ 61 h 83"/>
                  <a:gd name="T26" fmla="*/ 75 w 95"/>
                  <a:gd name="T27" fmla="*/ 55 h 83"/>
                  <a:gd name="T28" fmla="*/ 71 w 95"/>
                  <a:gd name="T29" fmla="*/ 34 h 83"/>
                  <a:gd name="T30" fmla="*/ 75 w 95"/>
                  <a:gd name="T31" fmla="*/ 12 h 83"/>
                  <a:gd name="T32" fmla="*/ 78 w 95"/>
                  <a:gd name="T33" fmla="*/ 7 h 83"/>
                  <a:gd name="T34" fmla="*/ 80 w 95"/>
                  <a:gd name="T35" fmla="*/ 5 h 83"/>
                  <a:gd name="T36" fmla="*/ 82 w 95"/>
                  <a:gd name="T37" fmla="*/ 7 h 83"/>
                  <a:gd name="T38" fmla="*/ 86 w 95"/>
                  <a:gd name="T39" fmla="*/ 12 h 83"/>
                  <a:gd name="T40" fmla="*/ 89 w 95"/>
                  <a:gd name="T41" fmla="*/ 34 h 83"/>
                  <a:gd name="T42" fmla="*/ 86 w 95"/>
                  <a:gd name="T43" fmla="*/ 55 h 83"/>
                  <a:gd name="T44" fmla="*/ 82 w 95"/>
                  <a:gd name="T45" fmla="*/ 61 h 83"/>
                  <a:gd name="T46" fmla="*/ 80 w 95"/>
                  <a:gd name="T47" fmla="*/ 62 h 83"/>
                  <a:gd name="T48" fmla="*/ 23 w 95"/>
                  <a:gd name="T49" fmla="*/ 34 h 83"/>
                  <a:gd name="T50" fmla="*/ 24 w 95"/>
                  <a:gd name="T51" fmla="*/ 20 h 83"/>
                  <a:gd name="T52" fmla="*/ 12 w 95"/>
                  <a:gd name="T53" fmla="*/ 21 h 83"/>
                  <a:gd name="T54" fmla="*/ 5 w 95"/>
                  <a:gd name="T55" fmla="*/ 21 h 83"/>
                  <a:gd name="T56" fmla="*/ 0 w 95"/>
                  <a:gd name="T57" fmla="*/ 30 h 83"/>
                  <a:gd name="T58" fmla="*/ 0 w 95"/>
                  <a:gd name="T59" fmla="*/ 38 h 83"/>
                  <a:gd name="T60" fmla="*/ 5 w 95"/>
                  <a:gd name="T61" fmla="*/ 47 h 83"/>
                  <a:gd name="T62" fmla="*/ 12 w 95"/>
                  <a:gd name="T63" fmla="*/ 47 h 83"/>
                  <a:gd name="T64" fmla="*/ 24 w 95"/>
                  <a:gd name="T65" fmla="*/ 47 h 83"/>
                  <a:gd name="T66" fmla="*/ 23 w 95"/>
                  <a:gd name="T67" fmla="*/ 34 h 83"/>
                  <a:gd name="T68" fmla="*/ 34 w 95"/>
                  <a:gd name="T69" fmla="*/ 53 h 83"/>
                  <a:gd name="T70" fmla="*/ 22 w 95"/>
                  <a:gd name="T71" fmla="*/ 51 h 83"/>
                  <a:gd name="T72" fmla="*/ 30 w 95"/>
                  <a:gd name="T73" fmla="*/ 81 h 83"/>
                  <a:gd name="T74" fmla="*/ 33 w 95"/>
                  <a:gd name="T75" fmla="*/ 83 h 83"/>
                  <a:gd name="T76" fmla="*/ 44 w 95"/>
                  <a:gd name="T77" fmla="*/ 78 h 83"/>
                  <a:gd name="T78" fmla="*/ 46 w 95"/>
                  <a:gd name="T79" fmla="*/ 75 h 83"/>
                  <a:gd name="T80" fmla="*/ 34 w 95"/>
                  <a:gd name="T81" fmla="*/ 53 h 83"/>
                  <a:gd name="T82" fmla="*/ 80 w 95"/>
                  <a:gd name="T83" fmla="*/ 45 h 83"/>
                  <a:gd name="T84" fmla="*/ 79 w 95"/>
                  <a:gd name="T85" fmla="*/ 44 h 83"/>
                  <a:gd name="T86" fmla="*/ 78 w 95"/>
                  <a:gd name="T87" fmla="*/ 42 h 83"/>
                  <a:gd name="T88" fmla="*/ 77 w 95"/>
                  <a:gd name="T89" fmla="*/ 34 h 83"/>
                  <a:gd name="T90" fmla="*/ 78 w 95"/>
                  <a:gd name="T91" fmla="*/ 25 h 83"/>
                  <a:gd name="T92" fmla="*/ 79 w 95"/>
                  <a:gd name="T93" fmla="*/ 23 h 83"/>
                  <a:gd name="T94" fmla="*/ 80 w 95"/>
                  <a:gd name="T95" fmla="*/ 23 h 83"/>
                  <a:gd name="T96" fmla="*/ 81 w 95"/>
                  <a:gd name="T97" fmla="*/ 23 h 83"/>
                  <a:gd name="T98" fmla="*/ 82 w 95"/>
                  <a:gd name="T99" fmla="*/ 25 h 83"/>
                  <a:gd name="T100" fmla="*/ 84 w 95"/>
                  <a:gd name="T101" fmla="*/ 34 h 83"/>
                  <a:gd name="T102" fmla="*/ 82 w 95"/>
                  <a:gd name="T103" fmla="*/ 42 h 83"/>
                  <a:gd name="T104" fmla="*/ 81 w 95"/>
                  <a:gd name="T105" fmla="*/ 44 h 83"/>
                  <a:gd name="T106" fmla="*/ 80 w 95"/>
                  <a:gd name="T107" fmla="*/ 45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95" h="83">
                    <a:moveTo>
                      <a:pt x="95" y="34"/>
                    </a:moveTo>
                    <a:cubicBezTo>
                      <a:pt x="95" y="15"/>
                      <a:pt x="89" y="0"/>
                      <a:pt x="83" y="0"/>
                    </a:cubicBezTo>
                    <a:cubicBezTo>
                      <a:pt x="83" y="0"/>
                      <a:pt x="83" y="0"/>
                      <a:pt x="83" y="0"/>
                    </a:cubicBezTo>
                    <a:cubicBezTo>
                      <a:pt x="75" y="0"/>
                      <a:pt x="75" y="0"/>
                      <a:pt x="75" y="0"/>
                    </a:cubicBezTo>
                    <a:cubicBezTo>
                      <a:pt x="75" y="0"/>
                      <a:pt x="57" y="13"/>
                      <a:pt x="31" y="19"/>
                    </a:cubicBezTo>
                    <a:cubicBezTo>
                      <a:pt x="30" y="23"/>
                      <a:pt x="30" y="28"/>
                      <a:pt x="30" y="34"/>
                    </a:cubicBezTo>
                    <a:cubicBezTo>
                      <a:pt x="30" y="39"/>
                      <a:pt x="30" y="44"/>
                      <a:pt x="31" y="49"/>
                    </a:cubicBezTo>
                    <a:cubicBezTo>
                      <a:pt x="57" y="54"/>
                      <a:pt x="75" y="67"/>
                      <a:pt x="75" y="67"/>
                    </a:cubicBezTo>
                    <a:cubicBezTo>
                      <a:pt x="83" y="67"/>
                      <a:pt x="83" y="67"/>
                      <a:pt x="83" y="67"/>
                    </a:cubicBezTo>
                    <a:cubicBezTo>
                      <a:pt x="83" y="67"/>
                      <a:pt x="83" y="67"/>
                      <a:pt x="83" y="67"/>
                    </a:cubicBezTo>
                    <a:cubicBezTo>
                      <a:pt x="89" y="67"/>
                      <a:pt x="95" y="52"/>
                      <a:pt x="95" y="34"/>
                    </a:cubicBezTo>
                    <a:close/>
                    <a:moveTo>
                      <a:pt x="80" y="62"/>
                    </a:moveTo>
                    <a:cubicBezTo>
                      <a:pt x="79" y="62"/>
                      <a:pt x="78" y="61"/>
                      <a:pt x="78" y="61"/>
                    </a:cubicBezTo>
                    <a:cubicBezTo>
                      <a:pt x="77" y="60"/>
                      <a:pt x="76" y="58"/>
                      <a:pt x="75" y="55"/>
                    </a:cubicBezTo>
                    <a:cubicBezTo>
                      <a:pt x="72" y="49"/>
                      <a:pt x="71" y="42"/>
                      <a:pt x="71" y="34"/>
                    </a:cubicBezTo>
                    <a:cubicBezTo>
                      <a:pt x="71" y="26"/>
                      <a:pt x="72" y="18"/>
                      <a:pt x="75" y="12"/>
                    </a:cubicBezTo>
                    <a:cubicBezTo>
                      <a:pt x="76" y="10"/>
                      <a:pt x="77" y="8"/>
                      <a:pt x="78" y="7"/>
                    </a:cubicBezTo>
                    <a:cubicBezTo>
                      <a:pt x="78" y="6"/>
                      <a:pt x="79" y="5"/>
                      <a:pt x="80" y="5"/>
                    </a:cubicBezTo>
                    <a:cubicBezTo>
                      <a:pt x="81" y="5"/>
                      <a:pt x="82" y="6"/>
                      <a:pt x="82" y="7"/>
                    </a:cubicBezTo>
                    <a:cubicBezTo>
                      <a:pt x="84" y="8"/>
                      <a:pt x="85" y="10"/>
                      <a:pt x="86" y="12"/>
                    </a:cubicBezTo>
                    <a:cubicBezTo>
                      <a:pt x="88" y="18"/>
                      <a:pt x="89" y="26"/>
                      <a:pt x="89" y="34"/>
                    </a:cubicBezTo>
                    <a:cubicBezTo>
                      <a:pt x="89" y="42"/>
                      <a:pt x="88" y="49"/>
                      <a:pt x="86" y="55"/>
                    </a:cubicBezTo>
                    <a:cubicBezTo>
                      <a:pt x="85" y="58"/>
                      <a:pt x="84" y="60"/>
                      <a:pt x="82" y="61"/>
                    </a:cubicBezTo>
                    <a:cubicBezTo>
                      <a:pt x="82" y="61"/>
                      <a:pt x="81" y="62"/>
                      <a:pt x="80" y="62"/>
                    </a:cubicBezTo>
                    <a:close/>
                    <a:moveTo>
                      <a:pt x="23" y="34"/>
                    </a:moveTo>
                    <a:cubicBezTo>
                      <a:pt x="23" y="29"/>
                      <a:pt x="24" y="24"/>
                      <a:pt x="24" y="20"/>
                    </a:cubicBezTo>
                    <a:cubicBezTo>
                      <a:pt x="20" y="21"/>
                      <a:pt x="16" y="21"/>
                      <a:pt x="12" y="21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5" y="47"/>
                      <a:pt x="5" y="47"/>
                      <a:pt x="5" y="47"/>
                    </a:cubicBezTo>
                    <a:cubicBezTo>
                      <a:pt x="5" y="47"/>
                      <a:pt x="5" y="47"/>
                      <a:pt x="12" y="47"/>
                    </a:cubicBezTo>
                    <a:cubicBezTo>
                      <a:pt x="16" y="47"/>
                      <a:pt x="20" y="47"/>
                      <a:pt x="24" y="47"/>
                    </a:cubicBezTo>
                    <a:cubicBezTo>
                      <a:pt x="24" y="43"/>
                      <a:pt x="23" y="39"/>
                      <a:pt x="23" y="34"/>
                    </a:cubicBezTo>
                    <a:close/>
                    <a:moveTo>
                      <a:pt x="34" y="53"/>
                    </a:moveTo>
                    <a:cubicBezTo>
                      <a:pt x="22" y="51"/>
                      <a:pt x="22" y="51"/>
                      <a:pt x="22" y="51"/>
                    </a:cubicBezTo>
                    <a:cubicBezTo>
                      <a:pt x="30" y="81"/>
                      <a:pt x="30" y="81"/>
                      <a:pt x="30" y="81"/>
                    </a:cubicBezTo>
                    <a:cubicBezTo>
                      <a:pt x="30" y="82"/>
                      <a:pt x="32" y="83"/>
                      <a:pt x="33" y="83"/>
                    </a:cubicBezTo>
                    <a:cubicBezTo>
                      <a:pt x="44" y="78"/>
                      <a:pt x="44" y="78"/>
                      <a:pt x="44" y="78"/>
                    </a:cubicBezTo>
                    <a:cubicBezTo>
                      <a:pt x="46" y="78"/>
                      <a:pt x="46" y="76"/>
                      <a:pt x="46" y="75"/>
                    </a:cubicBezTo>
                    <a:lnTo>
                      <a:pt x="34" y="53"/>
                    </a:lnTo>
                    <a:close/>
                    <a:moveTo>
                      <a:pt x="80" y="45"/>
                    </a:moveTo>
                    <a:cubicBezTo>
                      <a:pt x="80" y="45"/>
                      <a:pt x="79" y="44"/>
                      <a:pt x="79" y="44"/>
                    </a:cubicBezTo>
                    <a:cubicBezTo>
                      <a:pt x="79" y="44"/>
                      <a:pt x="78" y="43"/>
                      <a:pt x="78" y="42"/>
                    </a:cubicBezTo>
                    <a:cubicBezTo>
                      <a:pt x="77" y="40"/>
                      <a:pt x="77" y="37"/>
                      <a:pt x="77" y="34"/>
                    </a:cubicBezTo>
                    <a:cubicBezTo>
                      <a:pt x="77" y="31"/>
                      <a:pt x="77" y="28"/>
                      <a:pt x="78" y="25"/>
                    </a:cubicBezTo>
                    <a:cubicBezTo>
                      <a:pt x="78" y="25"/>
                      <a:pt x="79" y="24"/>
                      <a:pt x="79" y="23"/>
                    </a:cubicBezTo>
                    <a:cubicBezTo>
                      <a:pt x="79" y="23"/>
                      <a:pt x="80" y="23"/>
                      <a:pt x="80" y="23"/>
                    </a:cubicBezTo>
                    <a:cubicBezTo>
                      <a:pt x="80" y="23"/>
                      <a:pt x="81" y="23"/>
                      <a:pt x="81" y="23"/>
                    </a:cubicBezTo>
                    <a:cubicBezTo>
                      <a:pt x="81" y="24"/>
                      <a:pt x="82" y="25"/>
                      <a:pt x="82" y="25"/>
                    </a:cubicBezTo>
                    <a:cubicBezTo>
                      <a:pt x="83" y="28"/>
                      <a:pt x="84" y="31"/>
                      <a:pt x="84" y="34"/>
                    </a:cubicBezTo>
                    <a:cubicBezTo>
                      <a:pt x="84" y="37"/>
                      <a:pt x="83" y="40"/>
                      <a:pt x="82" y="42"/>
                    </a:cubicBezTo>
                    <a:cubicBezTo>
                      <a:pt x="82" y="43"/>
                      <a:pt x="81" y="44"/>
                      <a:pt x="81" y="44"/>
                    </a:cubicBezTo>
                    <a:cubicBezTo>
                      <a:pt x="81" y="44"/>
                      <a:pt x="80" y="45"/>
                      <a:pt x="80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24" name="Freeform: Shape 33"/>
              <p:cNvSpPr/>
              <p:nvPr/>
            </p:nvSpPr>
            <p:spPr bwMode="auto">
              <a:xfrm>
                <a:off x="11767808" y="3599153"/>
                <a:ext cx="160501" cy="64591"/>
              </a:xfrm>
              <a:custGeom>
                <a:avLst/>
                <a:gdLst>
                  <a:gd name="T0" fmla="*/ 50 w 50"/>
                  <a:gd name="T1" fmla="*/ 10 h 20"/>
                  <a:gd name="T2" fmla="*/ 50 w 50"/>
                  <a:gd name="T3" fmla="*/ 10 h 20"/>
                  <a:gd name="T4" fmla="*/ 40 w 50"/>
                  <a:gd name="T5" fmla="*/ 0 h 20"/>
                  <a:gd name="T6" fmla="*/ 28 w 50"/>
                  <a:gd name="T7" fmla="*/ 0 h 20"/>
                  <a:gd name="T8" fmla="*/ 18 w 50"/>
                  <a:gd name="T9" fmla="*/ 10 h 20"/>
                  <a:gd name="T10" fmla="*/ 18 w 50"/>
                  <a:gd name="T11" fmla="*/ 10 h 20"/>
                  <a:gd name="T12" fmla="*/ 18 w 50"/>
                  <a:gd name="T13" fmla="*/ 11 h 20"/>
                  <a:gd name="T14" fmla="*/ 23 w 50"/>
                  <a:gd name="T15" fmla="*/ 11 h 20"/>
                  <a:gd name="T16" fmla="*/ 23 w 50"/>
                  <a:gd name="T17" fmla="*/ 10 h 20"/>
                  <a:gd name="T18" fmla="*/ 23 w 50"/>
                  <a:gd name="T19" fmla="*/ 10 h 20"/>
                  <a:gd name="T20" fmla="*/ 28 w 50"/>
                  <a:gd name="T21" fmla="*/ 5 h 20"/>
                  <a:gd name="T22" fmla="*/ 40 w 50"/>
                  <a:gd name="T23" fmla="*/ 5 h 20"/>
                  <a:gd name="T24" fmla="*/ 45 w 50"/>
                  <a:gd name="T25" fmla="*/ 10 h 20"/>
                  <a:gd name="T26" fmla="*/ 45 w 50"/>
                  <a:gd name="T27" fmla="*/ 10 h 20"/>
                  <a:gd name="T28" fmla="*/ 40 w 50"/>
                  <a:gd name="T29" fmla="*/ 15 h 20"/>
                  <a:gd name="T30" fmla="*/ 35 w 50"/>
                  <a:gd name="T31" fmla="*/ 15 h 20"/>
                  <a:gd name="T32" fmla="*/ 32 w 50"/>
                  <a:gd name="T33" fmla="*/ 20 h 20"/>
                  <a:gd name="T34" fmla="*/ 40 w 50"/>
                  <a:gd name="T35" fmla="*/ 20 h 20"/>
                  <a:gd name="T36" fmla="*/ 50 w 50"/>
                  <a:gd name="T37" fmla="*/ 10 h 20"/>
                  <a:gd name="T38" fmla="*/ 32 w 50"/>
                  <a:gd name="T39" fmla="*/ 10 h 20"/>
                  <a:gd name="T40" fmla="*/ 32 w 50"/>
                  <a:gd name="T41" fmla="*/ 9 h 20"/>
                  <a:gd name="T42" fmla="*/ 27 w 50"/>
                  <a:gd name="T43" fmla="*/ 9 h 20"/>
                  <a:gd name="T44" fmla="*/ 28 w 50"/>
                  <a:gd name="T45" fmla="*/ 10 h 20"/>
                  <a:gd name="T46" fmla="*/ 28 w 50"/>
                  <a:gd name="T47" fmla="*/ 10 h 20"/>
                  <a:gd name="T48" fmla="*/ 22 w 50"/>
                  <a:gd name="T49" fmla="*/ 15 h 20"/>
                  <a:gd name="T50" fmla="*/ 10 w 50"/>
                  <a:gd name="T51" fmla="*/ 15 h 20"/>
                  <a:gd name="T52" fmla="*/ 5 w 50"/>
                  <a:gd name="T53" fmla="*/ 10 h 20"/>
                  <a:gd name="T54" fmla="*/ 5 w 50"/>
                  <a:gd name="T55" fmla="*/ 10 h 20"/>
                  <a:gd name="T56" fmla="*/ 10 w 50"/>
                  <a:gd name="T57" fmla="*/ 5 h 20"/>
                  <a:gd name="T58" fmla="*/ 16 w 50"/>
                  <a:gd name="T59" fmla="*/ 5 h 20"/>
                  <a:gd name="T60" fmla="*/ 19 w 50"/>
                  <a:gd name="T61" fmla="*/ 0 h 20"/>
                  <a:gd name="T62" fmla="*/ 10 w 50"/>
                  <a:gd name="T63" fmla="*/ 0 h 20"/>
                  <a:gd name="T64" fmla="*/ 0 w 50"/>
                  <a:gd name="T65" fmla="*/ 10 h 20"/>
                  <a:gd name="T66" fmla="*/ 0 w 50"/>
                  <a:gd name="T67" fmla="*/ 10 h 20"/>
                  <a:gd name="T68" fmla="*/ 10 w 50"/>
                  <a:gd name="T69" fmla="*/ 20 h 20"/>
                  <a:gd name="T70" fmla="*/ 22 w 50"/>
                  <a:gd name="T71" fmla="*/ 20 h 20"/>
                  <a:gd name="T72" fmla="*/ 32 w 50"/>
                  <a:gd name="T73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0" h="20">
                    <a:moveTo>
                      <a:pt x="50" y="10"/>
                    </a:moveTo>
                    <a:cubicBezTo>
                      <a:pt x="50" y="10"/>
                      <a:pt x="50" y="10"/>
                      <a:pt x="50" y="10"/>
                    </a:cubicBezTo>
                    <a:cubicBezTo>
                      <a:pt x="50" y="5"/>
                      <a:pt x="46" y="0"/>
                      <a:pt x="40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3" y="0"/>
                      <a:pt x="18" y="5"/>
                      <a:pt x="18" y="10"/>
                    </a:cubicBezTo>
                    <a:cubicBezTo>
                      <a:pt x="18" y="10"/>
                      <a:pt x="18" y="10"/>
                      <a:pt x="18" y="10"/>
                    </a:cubicBezTo>
                    <a:cubicBezTo>
                      <a:pt x="18" y="10"/>
                      <a:pt x="18" y="11"/>
                      <a:pt x="18" y="11"/>
                    </a:cubicBezTo>
                    <a:cubicBezTo>
                      <a:pt x="23" y="11"/>
                      <a:pt x="23" y="11"/>
                      <a:pt x="23" y="11"/>
                    </a:cubicBezTo>
                    <a:cubicBezTo>
                      <a:pt x="23" y="11"/>
                      <a:pt x="23" y="10"/>
                      <a:pt x="23" y="10"/>
                    </a:cubicBezTo>
                    <a:cubicBezTo>
                      <a:pt x="23" y="10"/>
                      <a:pt x="23" y="10"/>
                      <a:pt x="23" y="10"/>
                    </a:cubicBezTo>
                    <a:cubicBezTo>
                      <a:pt x="23" y="7"/>
                      <a:pt x="25" y="5"/>
                      <a:pt x="28" y="5"/>
                    </a:cubicBezTo>
                    <a:cubicBezTo>
                      <a:pt x="40" y="5"/>
                      <a:pt x="40" y="5"/>
                      <a:pt x="40" y="5"/>
                    </a:cubicBezTo>
                    <a:cubicBezTo>
                      <a:pt x="43" y="5"/>
                      <a:pt x="45" y="7"/>
                      <a:pt x="45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5" y="13"/>
                      <a:pt x="43" y="15"/>
                      <a:pt x="40" y="15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4" y="17"/>
                      <a:pt x="33" y="18"/>
                      <a:pt x="32" y="20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6" y="20"/>
                      <a:pt x="50" y="15"/>
                      <a:pt x="50" y="10"/>
                    </a:cubicBezTo>
                    <a:close/>
                    <a:moveTo>
                      <a:pt x="32" y="10"/>
                    </a:moveTo>
                    <a:cubicBezTo>
                      <a:pt x="32" y="9"/>
                      <a:pt x="32" y="9"/>
                      <a:pt x="32" y="9"/>
                    </a:cubicBezTo>
                    <a:cubicBezTo>
                      <a:pt x="27" y="9"/>
                      <a:pt x="27" y="9"/>
                      <a:pt x="27" y="9"/>
                    </a:cubicBezTo>
                    <a:cubicBezTo>
                      <a:pt x="28" y="9"/>
                      <a:pt x="28" y="9"/>
                      <a:pt x="28" y="10"/>
                    </a:cubicBezTo>
                    <a:cubicBezTo>
                      <a:pt x="28" y="10"/>
                      <a:pt x="28" y="10"/>
                      <a:pt x="28" y="10"/>
                    </a:cubicBezTo>
                    <a:cubicBezTo>
                      <a:pt x="28" y="13"/>
                      <a:pt x="25" y="15"/>
                      <a:pt x="22" y="15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7" y="15"/>
                      <a:pt x="5" y="13"/>
                      <a:pt x="5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5" y="7"/>
                      <a:pt x="7" y="5"/>
                      <a:pt x="10" y="5"/>
                    </a:cubicBezTo>
                    <a:cubicBezTo>
                      <a:pt x="16" y="5"/>
                      <a:pt x="16" y="5"/>
                      <a:pt x="16" y="5"/>
                    </a:cubicBezTo>
                    <a:cubicBezTo>
                      <a:pt x="16" y="3"/>
                      <a:pt x="17" y="1"/>
                      <a:pt x="19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5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5"/>
                      <a:pt x="5" y="20"/>
                      <a:pt x="10" y="20"/>
                    </a:cubicBezTo>
                    <a:cubicBezTo>
                      <a:pt x="22" y="20"/>
                      <a:pt x="22" y="20"/>
                      <a:pt x="22" y="20"/>
                    </a:cubicBezTo>
                    <a:cubicBezTo>
                      <a:pt x="28" y="20"/>
                      <a:pt x="32" y="15"/>
                      <a:pt x="32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25" name="Freeform: Shape 34"/>
              <p:cNvSpPr/>
              <p:nvPr/>
            </p:nvSpPr>
            <p:spPr bwMode="auto">
              <a:xfrm>
                <a:off x="11918522" y="2912132"/>
                <a:ext cx="172245" cy="168330"/>
              </a:xfrm>
              <a:custGeom>
                <a:avLst/>
                <a:gdLst>
                  <a:gd name="T0" fmla="*/ 27 w 54"/>
                  <a:gd name="T1" fmla="*/ 0 h 53"/>
                  <a:gd name="T2" fmla="*/ 0 w 54"/>
                  <a:gd name="T3" fmla="*/ 27 h 53"/>
                  <a:gd name="T4" fmla="*/ 27 w 54"/>
                  <a:gd name="T5" fmla="*/ 53 h 53"/>
                  <a:gd name="T6" fmla="*/ 54 w 54"/>
                  <a:gd name="T7" fmla="*/ 27 h 53"/>
                  <a:gd name="T8" fmla="*/ 27 w 54"/>
                  <a:gd name="T9" fmla="*/ 0 h 53"/>
                  <a:gd name="T10" fmla="*/ 16 w 54"/>
                  <a:gd name="T11" fmla="*/ 43 h 53"/>
                  <a:gd name="T12" fmla="*/ 17 w 54"/>
                  <a:gd name="T13" fmla="*/ 38 h 53"/>
                  <a:gd name="T14" fmla="*/ 7 w 54"/>
                  <a:gd name="T15" fmla="*/ 24 h 53"/>
                  <a:gd name="T16" fmla="*/ 13 w 54"/>
                  <a:gd name="T17" fmla="*/ 12 h 53"/>
                  <a:gd name="T18" fmla="*/ 27 w 54"/>
                  <a:gd name="T19" fmla="*/ 7 h 53"/>
                  <a:gd name="T20" fmla="*/ 41 w 54"/>
                  <a:gd name="T21" fmla="*/ 12 h 53"/>
                  <a:gd name="T22" fmla="*/ 47 w 54"/>
                  <a:gd name="T23" fmla="*/ 24 h 53"/>
                  <a:gd name="T24" fmla="*/ 37 w 54"/>
                  <a:gd name="T25" fmla="*/ 38 h 53"/>
                  <a:gd name="T26" fmla="*/ 38 w 54"/>
                  <a:gd name="T27" fmla="*/ 43 h 53"/>
                  <a:gd name="T28" fmla="*/ 27 w 54"/>
                  <a:gd name="T29" fmla="*/ 47 h 53"/>
                  <a:gd name="T30" fmla="*/ 16 w 54"/>
                  <a:gd name="T31" fmla="*/ 43 h 53"/>
                  <a:gd name="T32" fmla="*/ 29 w 54"/>
                  <a:gd name="T33" fmla="*/ 33 h 53"/>
                  <a:gd name="T34" fmla="*/ 30 w 54"/>
                  <a:gd name="T35" fmla="*/ 35 h 53"/>
                  <a:gd name="T36" fmla="*/ 30 w 54"/>
                  <a:gd name="T37" fmla="*/ 38 h 53"/>
                  <a:gd name="T38" fmla="*/ 29 w 54"/>
                  <a:gd name="T39" fmla="*/ 40 h 53"/>
                  <a:gd name="T40" fmla="*/ 25 w 54"/>
                  <a:gd name="T41" fmla="*/ 40 h 53"/>
                  <a:gd name="T42" fmla="*/ 24 w 54"/>
                  <a:gd name="T43" fmla="*/ 38 h 53"/>
                  <a:gd name="T44" fmla="*/ 24 w 54"/>
                  <a:gd name="T45" fmla="*/ 35 h 53"/>
                  <a:gd name="T46" fmla="*/ 25 w 54"/>
                  <a:gd name="T47" fmla="*/ 33 h 53"/>
                  <a:gd name="T48" fmla="*/ 26 w 54"/>
                  <a:gd name="T49" fmla="*/ 10 h 53"/>
                  <a:gd name="T50" fmla="*/ 28 w 54"/>
                  <a:gd name="T51" fmla="*/ 10 h 53"/>
                  <a:gd name="T52" fmla="*/ 29 w 54"/>
                  <a:gd name="T53" fmla="*/ 3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4" h="53">
                    <a:moveTo>
                      <a:pt x="27" y="0"/>
                    </a:moveTo>
                    <a:cubicBezTo>
                      <a:pt x="12" y="0"/>
                      <a:pt x="0" y="12"/>
                      <a:pt x="0" y="27"/>
                    </a:cubicBezTo>
                    <a:cubicBezTo>
                      <a:pt x="0" y="41"/>
                      <a:pt x="12" y="53"/>
                      <a:pt x="27" y="53"/>
                    </a:cubicBezTo>
                    <a:cubicBezTo>
                      <a:pt x="42" y="53"/>
                      <a:pt x="54" y="41"/>
                      <a:pt x="54" y="27"/>
                    </a:cubicBezTo>
                    <a:cubicBezTo>
                      <a:pt x="54" y="12"/>
                      <a:pt x="42" y="0"/>
                      <a:pt x="27" y="0"/>
                    </a:cubicBezTo>
                    <a:close/>
                    <a:moveTo>
                      <a:pt x="16" y="43"/>
                    </a:moveTo>
                    <a:cubicBezTo>
                      <a:pt x="17" y="42"/>
                      <a:pt x="17" y="40"/>
                      <a:pt x="17" y="38"/>
                    </a:cubicBezTo>
                    <a:cubicBezTo>
                      <a:pt x="17" y="32"/>
                      <a:pt x="13" y="26"/>
                      <a:pt x="7" y="24"/>
                    </a:cubicBezTo>
                    <a:cubicBezTo>
                      <a:pt x="8" y="20"/>
                      <a:pt x="10" y="16"/>
                      <a:pt x="13" y="12"/>
                    </a:cubicBezTo>
                    <a:cubicBezTo>
                      <a:pt x="17" y="9"/>
                      <a:pt x="22" y="7"/>
                      <a:pt x="27" y="7"/>
                    </a:cubicBezTo>
                    <a:cubicBezTo>
                      <a:pt x="32" y="7"/>
                      <a:pt x="37" y="9"/>
                      <a:pt x="41" y="12"/>
                    </a:cubicBezTo>
                    <a:cubicBezTo>
                      <a:pt x="44" y="16"/>
                      <a:pt x="46" y="20"/>
                      <a:pt x="47" y="24"/>
                    </a:cubicBezTo>
                    <a:cubicBezTo>
                      <a:pt x="41" y="26"/>
                      <a:pt x="37" y="32"/>
                      <a:pt x="37" y="38"/>
                    </a:cubicBezTo>
                    <a:cubicBezTo>
                      <a:pt x="37" y="40"/>
                      <a:pt x="37" y="42"/>
                      <a:pt x="38" y="43"/>
                    </a:cubicBezTo>
                    <a:cubicBezTo>
                      <a:pt x="35" y="45"/>
                      <a:pt x="31" y="47"/>
                      <a:pt x="27" y="47"/>
                    </a:cubicBezTo>
                    <a:cubicBezTo>
                      <a:pt x="23" y="47"/>
                      <a:pt x="19" y="45"/>
                      <a:pt x="16" y="43"/>
                    </a:cubicBezTo>
                    <a:close/>
                    <a:moveTo>
                      <a:pt x="29" y="33"/>
                    </a:moveTo>
                    <a:cubicBezTo>
                      <a:pt x="30" y="33"/>
                      <a:pt x="30" y="34"/>
                      <a:pt x="30" y="35"/>
                    </a:cubicBezTo>
                    <a:cubicBezTo>
                      <a:pt x="30" y="38"/>
                      <a:pt x="30" y="38"/>
                      <a:pt x="30" y="38"/>
                    </a:cubicBezTo>
                    <a:cubicBezTo>
                      <a:pt x="30" y="39"/>
                      <a:pt x="30" y="40"/>
                      <a:pt x="29" y="40"/>
                    </a:cubicBezTo>
                    <a:cubicBezTo>
                      <a:pt x="25" y="40"/>
                      <a:pt x="25" y="40"/>
                      <a:pt x="25" y="40"/>
                    </a:cubicBezTo>
                    <a:cubicBezTo>
                      <a:pt x="25" y="40"/>
                      <a:pt x="24" y="39"/>
                      <a:pt x="24" y="38"/>
                    </a:cubicBezTo>
                    <a:cubicBezTo>
                      <a:pt x="24" y="35"/>
                      <a:pt x="24" y="35"/>
                      <a:pt x="24" y="35"/>
                    </a:cubicBezTo>
                    <a:cubicBezTo>
                      <a:pt x="24" y="34"/>
                      <a:pt x="24" y="33"/>
                      <a:pt x="25" y="33"/>
                    </a:cubicBezTo>
                    <a:cubicBezTo>
                      <a:pt x="26" y="10"/>
                      <a:pt x="26" y="10"/>
                      <a:pt x="26" y="10"/>
                    </a:cubicBezTo>
                    <a:cubicBezTo>
                      <a:pt x="28" y="10"/>
                      <a:pt x="28" y="10"/>
                      <a:pt x="28" y="10"/>
                    </a:cubicBezTo>
                    <a:lnTo>
                      <a:pt x="29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26" name="Freeform: Shape 35"/>
              <p:cNvSpPr/>
              <p:nvPr/>
            </p:nvSpPr>
            <p:spPr bwMode="auto">
              <a:xfrm>
                <a:off x="11895034" y="3100035"/>
                <a:ext cx="150715" cy="121354"/>
              </a:xfrm>
              <a:custGeom>
                <a:avLst/>
                <a:gdLst>
                  <a:gd name="T0" fmla="*/ 30 w 77"/>
                  <a:gd name="T1" fmla="*/ 62 h 62"/>
                  <a:gd name="T2" fmla="*/ 0 w 77"/>
                  <a:gd name="T3" fmla="*/ 31 h 62"/>
                  <a:gd name="T4" fmla="*/ 15 w 77"/>
                  <a:gd name="T5" fmla="*/ 17 h 62"/>
                  <a:gd name="T6" fmla="*/ 30 w 77"/>
                  <a:gd name="T7" fmla="*/ 33 h 62"/>
                  <a:gd name="T8" fmla="*/ 62 w 77"/>
                  <a:gd name="T9" fmla="*/ 0 h 62"/>
                  <a:gd name="T10" fmla="*/ 77 w 77"/>
                  <a:gd name="T11" fmla="*/ 15 h 62"/>
                  <a:gd name="T12" fmla="*/ 30 w 77"/>
                  <a:gd name="T13" fmla="*/ 62 h 62"/>
                  <a:gd name="T14" fmla="*/ 9 w 77"/>
                  <a:gd name="T15" fmla="*/ 31 h 62"/>
                  <a:gd name="T16" fmla="*/ 30 w 77"/>
                  <a:gd name="T17" fmla="*/ 54 h 62"/>
                  <a:gd name="T18" fmla="*/ 69 w 77"/>
                  <a:gd name="T19" fmla="*/ 15 h 62"/>
                  <a:gd name="T20" fmla="*/ 62 w 77"/>
                  <a:gd name="T21" fmla="*/ 8 h 62"/>
                  <a:gd name="T22" fmla="*/ 30 w 77"/>
                  <a:gd name="T23" fmla="*/ 41 h 62"/>
                  <a:gd name="T24" fmla="*/ 15 w 77"/>
                  <a:gd name="T25" fmla="*/ 25 h 62"/>
                  <a:gd name="T26" fmla="*/ 9 w 77"/>
                  <a:gd name="T27" fmla="*/ 3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7" h="62">
                    <a:moveTo>
                      <a:pt x="30" y="62"/>
                    </a:moveTo>
                    <a:lnTo>
                      <a:pt x="0" y="31"/>
                    </a:lnTo>
                    <a:lnTo>
                      <a:pt x="15" y="17"/>
                    </a:lnTo>
                    <a:lnTo>
                      <a:pt x="30" y="33"/>
                    </a:lnTo>
                    <a:lnTo>
                      <a:pt x="62" y="0"/>
                    </a:lnTo>
                    <a:lnTo>
                      <a:pt x="77" y="15"/>
                    </a:lnTo>
                    <a:lnTo>
                      <a:pt x="30" y="62"/>
                    </a:lnTo>
                    <a:close/>
                    <a:moveTo>
                      <a:pt x="9" y="31"/>
                    </a:moveTo>
                    <a:lnTo>
                      <a:pt x="30" y="54"/>
                    </a:lnTo>
                    <a:lnTo>
                      <a:pt x="69" y="15"/>
                    </a:lnTo>
                    <a:lnTo>
                      <a:pt x="62" y="8"/>
                    </a:lnTo>
                    <a:lnTo>
                      <a:pt x="30" y="41"/>
                    </a:lnTo>
                    <a:lnTo>
                      <a:pt x="15" y="25"/>
                    </a:lnTo>
                    <a:lnTo>
                      <a:pt x="9" y="3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27" name="Freeform: Shape 36"/>
              <p:cNvSpPr/>
              <p:nvPr/>
            </p:nvSpPr>
            <p:spPr bwMode="auto">
              <a:xfrm>
                <a:off x="11640581" y="3336871"/>
                <a:ext cx="178118" cy="236836"/>
              </a:xfrm>
              <a:custGeom>
                <a:avLst/>
                <a:gdLst>
                  <a:gd name="T0" fmla="*/ 53 w 56"/>
                  <a:gd name="T1" fmla="*/ 9 h 74"/>
                  <a:gd name="T2" fmla="*/ 49 w 56"/>
                  <a:gd name="T3" fmla="*/ 9 h 74"/>
                  <a:gd name="T4" fmla="*/ 49 w 56"/>
                  <a:gd name="T5" fmla="*/ 14 h 74"/>
                  <a:gd name="T6" fmla="*/ 51 w 56"/>
                  <a:gd name="T7" fmla="*/ 14 h 74"/>
                  <a:gd name="T8" fmla="*/ 51 w 56"/>
                  <a:gd name="T9" fmla="*/ 51 h 74"/>
                  <a:gd name="T10" fmla="*/ 32 w 56"/>
                  <a:gd name="T11" fmla="*/ 51 h 74"/>
                  <a:gd name="T12" fmla="*/ 32 w 56"/>
                  <a:gd name="T13" fmla="*/ 70 h 74"/>
                  <a:gd name="T14" fmla="*/ 5 w 56"/>
                  <a:gd name="T15" fmla="*/ 70 h 74"/>
                  <a:gd name="T16" fmla="*/ 5 w 56"/>
                  <a:gd name="T17" fmla="*/ 14 h 74"/>
                  <a:gd name="T18" fmla="*/ 7 w 56"/>
                  <a:gd name="T19" fmla="*/ 14 h 74"/>
                  <a:gd name="T20" fmla="*/ 7 w 56"/>
                  <a:gd name="T21" fmla="*/ 9 h 74"/>
                  <a:gd name="T22" fmla="*/ 2 w 56"/>
                  <a:gd name="T23" fmla="*/ 9 h 74"/>
                  <a:gd name="T24" fmla="*/ 0 w 56"/>
                  <a:gd name="T25" fmla="*/ 12 h 74"/>
                  <a:gd name="T26" fmla="*/ 0 w 56"/>
                  <a:gd name="T27" fmla="*/ 72 h 74"/>
                  <a:gd name="T28" fmla="*/ 2 w 56"/>
                  <a:gd name="T29" fmla="*/ 74 h 74"/>
                  <a:gd name="T30" fmla="*/ 39 w 56"/>
                  <a:gd name="T31" fmla="*/ 74 h 74"/>
                  <a:gd name="T32" fmla="*/ 56 w 56"/>
                  <a:gd name="T33" fmla="*/ 58 h 74"/>
                  <a:gd name="T34" fmla="*/ 56 w 56"/>
                  <a:gd name="T35" fmla="*/ 12 h 74"/>
                  <a:gd name="T36" fmla="*/ 53 w 56"/>
                  <a:gd name="T37" fmla="*/ 9 h 74"/>
                  <a:gd name="T38" fmla="*/ 37 w 56"/>
                  <a:gd name="T39" fmla="*/ 70 h 74"/>
                  <a:gd name="T40" fmla="*/ 37 w 56"/>
                  <a:gd name="T41" fmla="*/ 56 h 74"/>
                  <a:gd name="T42" fmla="*/ 51 w 56"/>
                  <a:gd name="T43" fmla="*/ 56 h 74"/>
                  <a:gd name="T44" fmla="*/ 37 w 56"/>
                  <a:gd name="T45" fmla="*/ 70 h 74"/>
                  <a:gd name="T46" fmla="*/ 46 w 56"/>
                  <a:gd name="T47" fmla="*/ 9 h 74"/>
                  <a:gd name="T48" fmla="*/ 37 w 56"/>
                  <a:gd name="T49" fmla="*/ 9 h 74"/>
                  <a:gd name="T50" fmla="*/ 37 w 56"/>
                  <a:gd name="T51" fmla="*/ 5 h 74"/>
                  <a:gd name="T52" fmla="*/ 32 w 56"/>
                  <a:gd name="T53" fmla="*/ 0 h 74"/>
                  <a:gd name="T54" fmla="*/ 23 w 56"/>
                  <a:gd name="T55" fmla="*/ 0 h 74"/>
                  <a:gd name="T56" fmla="*/ 19 w 56"/>
                  <a:gd name="T57" fmla="*/ 5 h 74"/>
                  <a:gd name="T58" fmla="*/ 19 w 56"/>
                  <a:gd name="T59" fmla="*/ 9 h 74"/>
                  <a:gd name="T60" fmla="*/ 9 w 56"/>
                  <a:gd name="T61" fmla="*/ 9 h 74"/>
                  <a:gd name="T62" fmla="*/ 9 w 56"/>
                  <a:gd name="T63" fmla="*/ 19 h 74"/>
                  <a:gd name="T64" fmla="*/ 46 w 56"/>
                  <a:gd name="T65" fmla="*/ 19 h 74"/>
                  <a:gd name="T66" fmla="*/ 46 w 56"/>
                  <a:gd name="T67" fmla="*/ 9 h 74"/>
                  <a:gd name="T68" fmla="*/ 32 w 56"/>
                  <a:gd name="T69" fmla="*/ 9 h 74"/>
                  <a:gd name="T70" fmla="*/ 23 w 56"/>
                  <a:gd name="T71" fmla="*/ 9 h 74"/>
                  <a:gd name="T72" fmla="*/ 23 w 56"/>
                  <a:gd name="T73" fmla="*/ 5 h 74"/>
                  <a:gd name="T74" fmla="*/ 23 w 56"/>
                  <a:gd name="T75" fmla="*/ 5 h 74"/>
                  <a:gd name="T76" fmla="*/ 32 w 56"/>
                  <a:gd name="T77" fmla="*/ 5 h 74"/>
                  <a:gd name="T78" fmla="*/ 32 w 56"/>
                  <a:gd name="T79" fmla="*/ 5 h 74"/>
                  <a:gd name="T80" fmla="*/ 32 w 56"/>
                  <a:gd name="T81" fmla="*/ 9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6" h="74">
                    <a:moveTo>
                      <a:pt x="53" y="9"/>
                    </a:moveTo>
                    <a:cubicBezTo>
                      <a:pt x="49" y="9"/>
                      <a:pt x="49" y="9"/>
                      <a:pt x="49" y="9"/>
                    </a:cubicBezTo>
                    <a:cubicBezTo>
                      <a:pt x="49" y="14"/>
                      <a:pt x="49" y="14"/>
                      <a:pt x="49" y="14"/>
                    </a:cubicBezTo>
                    <a:cubicBezTo>
                      <a:pt x="51" y="14"/>
                      <a:pt x="51" y="14"/>
                      <a:pt x="51" y="14"/>
                    </a:cubicBezTo>
                    <a:cubicBezTo>
                      <a:pt x="51" y="51"/>
                      <a:pt x="51" y="51"/>
                      <a:pt x="51" y="51"/>
                    </a:cubicBezTo>
                    <a:cubicBezTo>
                      <a:pt x="32" y="51"/>
                      <a:pt x="32" y="51"/>
                      <a:pt x="32" y="51"/>
                    </a:cubicBezTo>
                    <a:cubicBezTo>
                      <a:pt x="32" y="70"/>
                      <a:pt x="32" y="70"/>
                      <a:pt x="32" y="70"/>
                    </a:cubicBezTo>
                    <a:cubicBezTo>
                      <a:pt x="5" y="70"/>
                      <a:pt x="5" y="70"/>
                      <a:pt x="5" y="70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1" y="9"/>
                      <a:pt x="0" y="10"/>
                      <a:pt x="0" y="12"/>
                    </a:cubicBezTo>
                    <a:cubicBezTo>
                      <a:pt x="0" y="72"/>
                      <a:pt x="0" y="72"/>
                      <a:pt x="0" y="72"/>
                    </a:cubicBezTo>
                    <a:cubicBezTo>
                      <a:pt x="0" y="73"/>
                      <a:pt x="1" y="74"/>
                      <a:pt x="2" y="74"/>
                    </a:cubicBezTo>
                    <a:cubicBezTo>
                      <a:pt x="39" y="74"/>
                      <a:pt x="39" y="74"/>
                      <a:pt x="39" y="74"/>
                    </a:cubicBezTo>
                    <a:cubicBezTo>
                      <a:pt x="56" y="58"/>
                      <a:pt x="56" y="58"/>
                      <a:pt x="56" y="58"/>
                    </a:cubicBezTo>
                    <a:cubicBezTo>
                      <a:pt x="56" y="12"/>
                      <a:pt x="56" y="12"/>
                      <a:pt x="56" y="12"/>
                    </a:cubicBezTo>
                    <a:cubicBezTo>
                      <a:pt x="56" y="10"/>
                      <a:pt x="55" y="9"/>
                      <a:pt x="53" y="9"/>
                    </a:cubicBezTo>
                    <a:close/>
                    <a:moveTo>
                      <a:pt x="37" y="70"/>
                    </a:moveTo>
                    <a:cubicBezTo>
                      <a:pt x="37" y="56"/>
                      <a:pt x="37" y="56"/>
                      <a:pt x="37" y="56"/>
                    </a:cubicBezTo>
                    <a:cubicBezTo>
                      <a:pt x="51" y="56"/>
                      <a:pt x="51" y="56"/>
                      <a:pt x="51" y="56"/>
                    </a:cubicBezTo>
                    <a:lnTo>
                      <a:pt x="37" y="70"/>
                    </a:lnTo>
                    <a:close/>
                    <a:moveTo>
                      <a:pt x="46" y="9"/>
                    </a:moveTo>
                    <a:cubicBezTo>
                      <a:pt x="37" y="9"/>
                      <a:pt x="37" y="9"/>
                      <a:pt x="37" y="9"/>
                    </a:cubicBezTo>
                    <a:cubicBezTo>
                      <a:pt x="37" y="5"/>
                      <a:pt x="37" y="5"/>
                      <a:pt x="37" y="5"/>
                    </a:cubicBezTo>
                    <a:cubicBezTo>
                      <a:pt x="37" y="2"/>
                      <a:pt x="35" y="0"/>
                      <a:pt x="32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1" y="0"/>
                      <a:pt x="19" y="2"/>
                      <a:pt x="19" y="5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9" y="19"/>
                      <a:pt x="9" y="19"/>
                      <a:pt x="9" y="19"/>
                    </a:cubicBezTo>
                    <a:cubicBezTo>
                      <a:pt x="46" y="19"/>
                      <a:pt x="46" y="19"/>
                      <a:pt x="46" y="19"/>
                    </a:cubicBezTo>
                    <a:lnTo>
                      <a:pt x="46" y="9"/>
                    </a:lnTo>
                    <a:close/>
                    <a:moveTo>
                      <a:pt x="32" y="9"/>
                    </a:moveTo>
                    <a:cubicBezTo>
                      <a:pt x="23" y="9"/>
                      <a:pt x="23" y="9"/>
                      <a:pt x="23" y="9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32" y="5"/>
                      <a:pt x="32" y="5"/>
                      <a:pt x="32" y="5"/>
                    </a:cubicBezTo>
                    <a:cubicBezTo>
                      <a:pt x="32" y="5"/>
                      <a:pt x="32" y="5"/>
                      <a:pt x="32" y="5"/>
                    </a:cubicBezTo>
                    <a:lnTo>
                      <a:pt x="32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28" name="Freeform: Shape 37"/>
              <p:cNvSpPr/>
              <p:nvPr/>
            </p:nvSpPr>
            <p:spPr bwMode="auto">
              <a:xfrm>
                <a:off x="10986834" y="3618727"/>
                <a:ext cx="608730" cy="342532"/>
              </a:xfrm>
              <a:custGeom>
                <a:avLst/>
                <a:gdLst>
                  <a:gd name="T0" fmla="*/ 190 w 190"/>
                  <a:gd name="T1" fmla="*/ 74 h 107"/>
                  <a:gd name="T2" fmla="*/ 166 w 190"/>
                  <a:gd name="T3" fmla="*/ 43 h 107"/>
                  <a:gd name="T4" fmla="*/ 122 w 190"/>
                  <a:gd name="T5" fmla="*/ 0 h 107"/>
                  <a:gd name="T6" fmla="*/ 87 w 190"/>
                  <a:gd name="T7" fmla="*/ 17 h 107"/>
                  <a:gd name="T8" fmla="*/ 67 w 190"/>
                  <a:gd name="T9" fmla="*/ 7 h 107"/>
                  <a:gd name="T10" fmla="*/ 42 w 190"/>
                  <a:gd name="T11" fmla="*/ 32 h 107"/>
                  <a:gd name="T12" fmla="*/ 43 w 190"/>
                  <a:gd name="T13" fmla="*/ 35 h 107"/>
                  <a:gd name="T14" fmla="*/ 36 w 190"/>
                  <a:gd name="T15" fmla="*/ 35 h 107"/>
                  <a:gd name="T16" fmla="*/ 0 w 190"/>
                  <a:gd name="T17" fmla="*/ 71 h 107"/>
                  <a:gd name="T18" fmla="*/ 36 w 190"/>
                  <a:gd name="T19" fmla="*/ 107 h 107"/>
                  <a:gd name="T20" fmla="*/ 158 w 190"/>
                  <a:gd name="T21" fmla="*/ 107 h 107"/>
                  <a:gd name="T22" fmla="*/ 158 w 190"/>
                  <a:gd name="T23" fmla="*/ 107 h 107"/>
                  <a:gd name="T24" fmla="*/ 190 w 190"/>
                  <a:gd name="T25" fmla="*/ 74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90" h="107">
                    <a:moveTo>
                      <a:pt x="190" y="74"/>
                    </a:moveTo>
                    <a:cubicBezTo>
                      <a:pt x="190" y="59"/>
                      <a:pt x="180" y="46"/>
                      <a:pt x="166" y="43"/>
                    </a:cubicBezTo>
                    <a:cubicBezTo>
                      <a:pt x="165" y="19"/>
                      <a:pt x="146" y="0"/>
                      <a:pt x="122" y="0"/>
                    </a:cubicBezTo>
                    <a:cubicBezTo>
                      <a:pt x="107" y="0"/>
                      <a:pt x="95" y="6"/>
                      <a:pt x="87" y="17"/>
                    </a:cubicBezTo>
                    <a:cubicBezTo>
                      <a:pt x="82" y="11"/>
                      <a:pt x="75" y="7"/>
                      <a:pt x="67" y="7"/>
                    </a:cubicBezTo>
                    <a:cubicBezTo>
                      <a:pt x="54" y="7"/>
                      <a:pt x="42" y="18"/>
                      <a:pt x="42" y="32"/>
                    </a:cubicBezTo>
                    <a:cubicBezTo>
                      <a:pt x="42" y="33"/>
                      <a:pt x="43" y="34"/>
                      <a:pt x="43" y="35"/>
                    </a:cubicBezTo>
                    <a:cubicBezTo>
                      <a:pt x="41" y="35"/>
                      <a:pt x="38" y="35"/>
                      <a:pt x="36" y="35"/>
                    </a:cubicBezTo>
                    <a:cubicBezTo>
                      <a:pt x="16" y="35"/>
                      <a:pt x="0" y="51"/>
                      <a:pt x="0" y="71"/>
                    </a:cubicBezTo>
                    <a:cubicBezTo>
                      <a:pt x="0" y="91"/>
                      <a:pt x="16" y="107"/>
                      <a:pt x="36" y="107"/>
                    </a:cubicBezTo>
                    <a:cubicBezTo>
                      <a:pt x="158" y="107"/>
                      <a:pt x="158" y="107"/>
                      <a:pt x="158" y="107"/>
                    </a:cubicBezTo>
                    <a:cubicBezTo>
                      <a:pt x="158" y="107"/>
                      <a:pt x="158" y="107"/>
                      <a:pt x="158" y="107"/>
                    </a:cubicBezTo>
                    <a:cubicBezTo>
                      <a:pt x="176" y="107"/>
                      <a:pt x="190" y="92"/>
                      <a:pt x="190" y="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29" name="Freeform: Shape 38"/>
              <p:cNvSpPr/>
              <p:nvPr/>
            </p:nvSpPr>
            <p:spPr bwMode="auto">
              <a:xfrm>
                <a:off x="11632752" y="2722270"/>
                <a:ext cx="291643" cy="317087"/>
              </a:xfrm>
              <a:custGeom>
                <a:avLst/>
                <a:gdLst>
                  <a:gd name="T0" fmla="*/ 61 w 91"/>
                  <a:gd name="T1" fmla="*/ 27 h 99"/>
                  <a:gd name="T2" fmla="*/ 51 w 91"/>
                  <a:gd name="T3" fmla="*/ 38 h 99"/>
                  <a:gd name="T4" fmla="*/ 46 w 91"/>
                  <a:gd name="T5" fmla="*/ 46 h 99"/>
                  <a:gd name="T6" fmla="*/ 48 w 91"/>
                  <a:gd name="T7" fmla="*/ 29 h 99"/>
                  <a:gd name="T8" fmla="*/ 48 w 91"/>
                  <a:gd name="T9" fmla="*/ 14 h 99"/>
                  <a:gd name="T10" fmla="*/ 23 w 91"/>
                  <a:gd name="T11" fmla="*/ 4 h 99"/>
                  <a:gd name="T12" fmla="*/ 13 w 91"/>
                  <a:gd name="T13" fmla="*/ 29 h 99"/>
                  <a:gd name="T14" fmla="*/ 24 w 91"/>
                  <a:gd name="T15" fmla="*/ 40 h 99"/>
                  <a:gd name="T16" fmla="*/ 38 w 91"/>
                  <a:gd name="T17" fmla="*/ 50 h 99"/>
                  <a:gd name="T18" fmla="*/ 29 w 91"/>
                  <a:gd name="T19" fmla="*/ 48 h 99"/>
                  <a:gd name="T20" fmla="*/ 14 w 91"/>
                  <a:gd name="T21" fmla="*/ 48 h 99"/>
                  <a:gd name="T22" fmla="*/ 4 w 91"/>
                  <a:gd name="T23" fmla="*/ 74 h 99"/>
                  <a:gd name="T24" fmla="*/ 30 w 91"/>
                  <a:gd name="T25" fmla="*/ 84 h 99"/>
                  <a:gd name="T26" fmla="*/ 40 w 91"/>
                  <a:gd name="T27" fmla="*/ 73 h 99"/>
                  <a:gd name="T28" fmla="*/ 45 w 91"/>
                  <a:gd name="T29" fmla="*/ 65 h 99"/>
                  <a:gd name="T30" fmla="*/ 43 w 91"/>
                  <a:gd name="T31" fmla="*/ 96 h 99"/>
                  <a:gd name="T32" fmla="*/ 45 w 91"/>
                  <a:gd name="T33" fmla="*/ 99 h 99"/>
                  <a:gd name="T34" fmla="*/ 61 w 91"/>
                  <a:gd name="T35" fmla="*/ 92 h 99"/>
                  <a:gd name="T36" fmla="*/ 78 w 91"/>
                  <a:gd name="T37" fmla="*/ 84 h 99"/>
                  <a:gd name="T38" fmla="*/ 76 w 91"/>
                  <a:gd name="T39" fmla="*/ 81 h 99"/>
                  <a:gd name="T40" fmla="*/ 53 w 91"/>
                  <a:gd name="T41" fmla="*/ 61 h 99"/>
                  <a:gd name="T42" fmla="*/ 61 w 91"/>
                  <a:gd name="T43" fmla="*/ 63 h 99"/>
                  <a:gd name="T44" fmla="*/ 77 w 91"/>
                  <a:gd name="T45" fmla="*/ 63 h 99"/>
                  <a:gd name="T46" fmla="*/ 87 w 91"/>
                  <a:gd name="T47" fmla="*/ 37 h 99"/>
                  <a:gd name="T48" fmla="*/ 61 w 91"/>
                  <a:gd name="T49" fmla="*/ 27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91" h="99">
                    <a:moveTo>
                      <a:pt x="61" y="27"/>
                    </a:moveTo>
                    <a:cubicBezTo>
                      <a:pt x="56" y="29"/>
                      <a:pt x="52" y="33"/>
                      <a:pt x="51" y="38"/>
                    </a:cubicBezTo>
                    <a:cubicBezTo>
                      <a:pt x="50" y="40"/>
                      <a:pt x="48" y="43"/>
                      <a:pt x="46" y="46"/>
                    </a:cubicBezTo>
                    <a:cubicBezTo>
                      <a:pt x="46" y="41"/>
                      <a:pt x="47" y="33"/>
                      <a:pt x="48" y="29"/>
                    </a:cubicBezTo>
                    <a:cubicBezTo>
                      <a:pt x="50" y="25"/>
                      <a:pt x="50" y="19"/>
                      <a:pt x="48" y="14"/>
                    </a:cubicBezTo>
                    <a:cubicBezTo>
                      <a:pt x="44" y="4"/>
                      <a:pt x="32" y="0"/>
                      <a:pt x="23" y="4"/>
                    </a:cubicBezTo>
                    <a:cubicBezTo>
                      <a:pt x="13" y="8"/>
                      <a:pt x="9" y="20"/>
                      <a:pt x="13" y="29"/>
                    </a:cubicBezTo>
                    <a:cubicBezTo>
                      <a:pt x="15" y="35"/>
                      <a:pt x="19" y="38"/>
                      <a:pt x="24" y="40"/>
                    </a:cubicBezTo>
                    <a:cubicBezTo>
                      <a:pt x="28" y="41"/>
                      <a:pt x="34" y="46"/>
                      <a:pt x="38" y="50"/>
                    </a:cubicBezTo>
                    <a:cubicBezTo>
                      <a:pt x="34" y="49"/>
                      <a:pt x="31" y="49"/>
                      <a:pt x="29" y="48"/>
                    </a:cubicBezTo>
                    <a:cubicBezTo>
                      <a:pt x="24" y="46"/>
                      <a:pt x="19" y="46"/>
                      <a:pt x="14" y="48"/>
                    </a:cubicBezTo>
                    <a:cubicBezTo>
                      <a:pt x="4" y="52"/>
                      <a:pt x="0" y="64"/>
                      <a:pt x="4" y="74"/>
                    </a:cubicBezTo>
                    <a:cubicBezTo>
                      <a:pt x="8" y="84"/>
                      <a:pt x="20" y="88"/>
                      <a:pt x="30" y="84"/>
                    </a:cubicBezTo>
                    <a:cubicBezTo>
                      <a:pt x="35" y="82"/>
                      <a:pt x="38" y="77"/>
                      <a:pt x="40" y="73"/>
                    </a:cubicBezTo>
                    <a:cubicBezTo>
                      <a:pt x="41" y="70"/>
                      <a:pt x="42" y="67"/>
                      <a:pt x="45" y="65"/>
                    </a:cubicBezTo>
                    <a:cubicBezTo>
                      <a:pt x="50" y="77"/>
                      <a:pt x="48" y="89"/>
                      <a:pt x="43" y="96"/>
                    </a:cubicBezTo>
                    <a:cubicBezTo>
                      <a:pt x="45" y="99"/>
                      <a:pt x="45" y="99"/>
                      <a:pt x="45" y="99"/>
                    </a:cubicBezTo>
                    <a:cubicBezTo>
                      <a:pt x="61" y="92"/>
                      <a:pt x="61" y="92"/>
                      <a:pt x="61" y="92"/>
                    </a:cubicBezTo>
                    <a:cubicBezTo>
                      <a:pt x="78" y="84"/>
                      <a:pt x="78" y="84"/>
                      <a:pt x="78" y="84"/>
                    </a:cubicBezTo>
                    <a:cubicBezTo>
                      <a:pt x="76" y="81"/>
                      <a:pt x="76" y="81"/>
                      <a:pt x="76" y="81"/>
                    </a:cubicBezTo>
                    <a:cubicBezTo>
                      <a:pt x="68" y="80"/>
                      <a:pt x="58" y="74"/>
                      <a:pt x="53" y="61"/>
                    </a:cubicBezTo>
                    <a:cubicBezTo>
                      <a:pt x="56" y="61"/>
                      <a:pt x="59" y="62"/>
                      <a:pt x="61" y="63"/>
                    </a:cubicBezTo>
                    <a:cubicBezTo>
                      <a:pt x="66" y="65"/>
                      <a:pt x="72" y="65"/>
                      <a:pt x="77" y="63"/>
                    </a:cubicBezTo>
                    <a:cubicBezTo>
                      <a:pt x="87" y="59"/>
                      <a:pt x="91" y="47"/>
                      <a:pt x="87" y="37"/>
                    </a:cubicBezTo>
                    <a:cubicBezTo>
                      <a:pt x="82" y="27"/>
                      <a:pt x="71" y="23"/>
                      <a:pt x="61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30" name="Freeform: Shape 39"/>
              <p:cNvSpPr/>
              <p:nvPr/>
            </p:nvSpPr>
            <p:spPr bwMode="auto">
              <a:xfrm>
                <a:off x="11460507" y="3483672"/>
                <a:ext cx="146800" cy="154628"/>
              </a:xfrm>
              <a:custGeom>
                <a:avLst/>
                <a:gdLst>
                  <a:gd name="T0" fmla="*/ 43 w 46"/>
                  <a:gd name="T1" fmla="*/ 29 h 48"/>
                  <a:gd name="T2" fmla="*/ 46 w 46"/>
                  <a:gd name="T3" fmla="*/ 16 h 48"/>
                  <a:gd name="T4" fmla="*/ 41 w 46"/>
                  <a:gd name="T5" fmla="*/ 8 h 48"/>
                  <a:gd name="T6" fmla="*/ 37 w 46"/>
                  <a:gd name="T7" fmla="*/ 9 h 48"/>
                  <a:gd name="T8" fmla="*/ 28 w 46"/>
                  <a:gd name="T9" fmla="*/ 0 h 48"/>
                  <a:gd name="T10" fmla="*/ 18 w 46"/>
                  <a:gd name="T11" fmla="*/ 0 h 48"/>
                  <a:gd name="T12" fmla="*/ 17 w 46"/>
                  <a:gd name="T13" fmla="*/ 4 h 48"/>
                  <a:gd name="T14" fmla="*/ 4 w 46"/>
                  <a:gd name="T15" fmla="*/ 8 h 48"/>
                  <a:gd name="T16" fmla="*/ 0 w 46"/>
                  <a:gd name="T17" fmla="*/ 16 h 48"/>
                  <a:gd name="T18" fmla="*/ 3 w 46"/>
                  <a:gd name="T19" fmla="*/ 19 h 48"/>
                  <a:gd name="T20" fmla="*/ 0 w 46"/>
                  <a:gd name="T21" fmla="*/ 32 h 48"/>
                  <a:gd name="T22" fmla="*/ 4 w 46"/>
                  <a:gd name="T23" fmla="*/ 40 h 48"/>
                  <a:gd name="T24" fmla="*/ 9 w 46"/>
                  <a:gd name="T25" fmla="*/ 39 h 48"/>
                  <a:gd name="T26" fmla="*/ 18 w 46"/>
                  <a:gd name="T27" fmla="*/ 48 h 48"/>
                  <a:gd name="T28" fmla="*/ 28 w 46"/>
                  <a:gd name="T29" fmla="*/ 48 h 48"/>
                  <a:gd name="T30" fmla="*/ 29 w 46"/>
                  <a:gd name="T31" fmla="*/ 44 h 48"/>
                  <a:gd name="T32" fmla="*/ 41 w 46"/>
                  <a:gd name="T33" fmla="*/ 40 h 48"/>
                  <a:gd name="T34" fmla="*/ 46 w 46"/>
                  <a:gd name="T35" fmla="*/ 32 h 48"/>
                  <a:gd name="T36" fmla="*/ 43 w 46"/>
                  <a:gd name="T37" fmla="*/ 29 h 48"/>
                  <a:gd name="T38" fmla="*/ 23 w 46"/>
                  <a:gd name="T39" fmla="*/ 34 h 48"/>
                  <a:gd name="T40" fmla="*/ 13 w 46"/>
                  <a:gd name="T41" fmla="*/ 24 h 48"/>
                  <a:gd name="T42" fmla="*/ 23 w 46"/>
                  <a:gd name="T43" fmla="*/ 14 h 48"/>
                  <a:gd name="T44" fmla="*/ 33 w 46"/>
                  <a:gd name="T45" fmla="*/ 24 h 48"/>
                  <a:gd name="T46" fmla="*/ 23 w 46"/>
                  <a:gd name="T47" fmla="*/ 3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6" h="48">
                    <a:moveTo>
                      <a:pt x="43" y="29"/>
                    </a:moveTo>
                    <a:cubicBezTo>
                      <a:pt x="40" y="24"/>
                      <a:pt x="42" y="19"/>
                      <a:pt x="46" y="16"/>
                    </a:cubicBezTo>
                    <a:cubicBezTo>
                      <a:pt x="41" y="8"/>
                      <a:pt x="41" y="8"/>
                      <a:pt x="41" y="8"/>
                    </a:cubicBezTo>
                    <a:cubicBezTo>
                      <a:pt x="40" y="9"/>
                      <a:pt x="38" y="9"/>
                      <a:pt x="37" y="9"/>
                    </a:cubicBezTo>
                    <a:cubicBezTo>
                      <a:pt x="32" y="9"/>
                      <a:pt x="28" y="5"/>
                      <a:pt x="28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8" y="1"/>
                      <a:pt x="18" y="3"/>
                      <a:pt x="17" y="4"/>
                    </a:cubicBezTo>
                    <a:cubicBezTo>
                      <a:pt x="14" y="9"/>
                      <a:pt x="9" y="10"/>
                      <a:pt x="4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1" y="17"/>
                      <a:pt x="2" y="18"/>
                      <a:pt x="3" y="19"/>
                    </a:cubicBezTo>
                    <a:cubicBezTo>
                      <a:pt x="5" y="24"/>
                      <a:pt x="4" y="29"/>
                      <a:pt x="0" y="32"/>
                    </a:cubicBezTo>
                    <a:cubicBezTo>
                      <a:pt x="4" y="40"/>
                      <a:pt x="4" y="40"/>
                      <a:pt x="4" y="40"/>
                    </a:cubicBezTo>
                    <a:cubicBezTo>
                      <a:pt x="6" y="39"/>
                      <a:pt x="7" y="39"/>
                      <a:pt x="9" y="39"/>
                    </a:cubicBezTo>
                    <a:cubicBezTo>
                      <a:pt x="14" y="39"/>
                      <a:pt x="18" y="43"/>
                      <a:pt x="18" y="48"/>
                    </a:cubicBezTo>
                    <a:cubicBezTo>
                      <a:pt x="28" y="48"/>
                      <a:pt x="28" y="48"/>
                      <a:pt x="28" y="48"/>
                    </a:cubicBezTo>
                    <a:cubicBezTo>
                      <a:pt x="28" y="47"/>
                      <a:pt x="28" y="45"/>
                      <a:pt x="29" y="44"/>
                    </a:cubicBezTo>
                    <a:cubicBezTo>
                      <a:pt x="31" y="39"/>
                      <a:pt x="37" y="38"/>
                      <a:pt x="41" y="40"/>
                    </a:cubicBezTo>
                    <a:cubicBezTo>
                      <a:pt x="46" y="32"/>
                      <a:pt x="46" y="32"/>
                      <a:pt x="46" y="32"/>
                    </a:cubicBezTo>
                    <a:cubicBezTo>
                      <a:pt x="45" y="31"/>
                      <a:pt x="44" y="30"/>
                      <a:pt x="43" y="29"/>
                    </a:cubicBezTo>
                    <a:close/>
                    <a:moveTo>
                      <a:pt x="23" y="34"/>
                    </a:moveTo>
                    <a:cubicBezTo>
                      <a:pt x="17" y="34"/>
                      <a:pt x="13" y="29"/>
                      <a:pt x="13" y="24"/>
                    </a:cubicBezTo>
                    <a:cubicBezTo>
                      <a:pt x="13" y="19"/>
                      <a:pt x="17" y="14"/>
                      <a:pt x="23" y="14"/>
                    </a:cubicBezTo>
                    <a:cubicBezTo>
                      <a:pt x="28" y="14"/>
                      <a:pt x="33" y="19"/>
                      <a:pt x="33" y="24"/>
                    </a:cubicBezTo>
                    <a:cubicBezTo>
                      <a:pt x="33" y="29"/>
                      <a:pt x="28" y="34"/>
                      <a:pt x="23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31" name="Freeform: Shape 40"/>
              <p:cNvSpPr/>
              <p:nvPr/>
            </p:nvSpPr>
            <p:spPr bwMode="auto">
              <a:xfrm>
                <a:off x="11585776" y="3078504"/>
                <a:ext cx="223135" cy="227050"/>
              </a:xfrm>
              <a:custGeom>
                <a:avLst/>
                <a:gdLst>
                  <a:gd name="T0" fmla="*/ 53 w 70"/>
                  <a:gd name="T1" fmla="*/ 45 h 71"/>
                  <a:gd name="T2" fmla="*/ 41 w 70"/>
                  <a:gd name="T3" fmla="*/ 32 h 71"/>
                  <a:gd name="T4" fmla="*/ 70 w 70"/>
                  <a:gd name="T5" fmla="*/ 10 h 71"/>
                  <a:gd name="T6" fmla="*/ 62 w 70"/>
                  <a:gd name="T7" fmla="*/ 1 h 71"/>
                  <a:gd name="T8" fmla="*/ 25 w 70"/>
                  <a:gd name="T9" fmla="*/ 16 h 71"/>
                  <a:gd name="T10" fmla="*/ 13 w 70"/>
                  <a:gd name="T11" fmla="*/ 5 h 71"/>
                  <a:gd name="T12" fmla="*/ 2 w 70"/>
                  <a:gd name="T13" fmla="*/ 3 h 71"/>
                  <a:gd name="T14" fmla="*/ 4 w 70"/>
                  <a:gd name="T15" fmla="*/ 13 h 71"/>
                  <a:gd name="T16" fmla="*/ 16 w 70"/>
                  <a:gd name="T17" fmla="*/ 25 h 71"/>
                  <a:gd name="T18" fmla="*/ 1 w 70"/>
                  <a:gd name="T19" fmla="*/ 62 h 71"/>
                  <a:gd name="T20" fmla="*/ 10 w 70"/>
                  <a:gd name="T21" fmla="*/ 71 h 71"/>
                  <a:gd name="T22" fmla="*/ 32 w 70"/>
                  <a:gd name="T23" fmla="*/ 41 h 71"/>
                  <a:gd name="T24" fmla="*/ 44 w 70"/>
                  <a:gd name="T25" fmla="*/ 53 h 71"/>
                  <a:gd name="T26" fmla="*/ 44 w 70"/>
                  <a:gd name="T27" fmla="*/ 71 h 71"/>
                  <a:gd name="T28" fmla="*/ 53 w 70"/>
                  <a:gd name="T29" fmla="*/ 71 h 71"/>
                  <a:gd name="T30" fmla="*/ 57 w 70"/>
                  <a:gd name="T31" fmla="*/ 58 h 71"/>
                  <a:gd name="T32" fmla="*/ 70 w 70"/>
                  <a:gd name="T33" fmla="*/ 53 h 71"/>
                  <a:gd name="T34" fmla="*/ 70 w 70"/>
                  <a:gd name="T35" fmla="*/ 45 h 71"/>
                  <a:gd name="T36" fmla="*/ 53 w 70"/>
                  <a:gd name="T37" fmla="*/ 45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0" h="71">
                    <a:moveTo>
                      <a:pt x="53" y="45"/>
                    </a:moveTo>
                    <a:cubicBezTo>
                      <a:pt x="41" y="32"/>
                      <a:pt x="41" y="32"/>
                      <a:pt x="41" y="32"/>
                    </a:cubicBezTo>
                    <a:cubicBezTo>
                      <a:pt x="70" y="10"/>
                      <a:pt x="70" y="10"/>
                      <a:pt x="70" y="10"/>
                    </a:cubicBezTo>
                    <a:cubicBezTo>
                      <a:pt x="62" y="1"/>
                      <a:pt x="62" y="1"/>
                      <a:pt x="62" y="1"/>
                    </a:cubicBezTo>
                    <a:cubicBezTo>
                      <a:pt x="25" y="16"/>
                      <a:pt x="25" y="16"/>
                      <a:pt x="25" y="16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0" y="1"/>
                      <a:pt x="5" y="0"/>
                      <a:pt x="2" y="3"/>
                    </a:cubicBezTo>
                    <a:cubicBezTo>
                      <a:pt x="0" y="5"/>
                      <a:pt x="1" y="10"/>
                      <a:pt x="4" y="13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" y="62"/>
                      <a:pt x="1" y="62"/>
                      <a:pt x="1" y="62"/>
                    </a:cubicBezTo>
                    <a:cubicBezTo>
                      <a:pt x="10" y="71"/>
                      <a:pt x="10" y="71"/>
                      <a:pt x="10" y="71"/>
                    </a:cubicBezTo>
                    <a:cubicBezTo>
                      <a:pt x="32" y="41"/>
                      <a:pt x="32" y="41"/>
                      <a:pt x="32" y="41"/>
                    </a:cubicBezTo>
                    <a:cubicBezTo>
                      <a:pt x="44" y="53"/>
                      <a:pt x="44" y="53"/>
                      <a:pt x="44" y="53"/>
                    </a:cubicBezTo>
                    <a:cubicBezTo>
                      <a:pt x="44" y="71"/>
                      <a:pt x="44" y="71"/>
                      <a:pt x="44" y="71"/>
                    </a:cubicBezTo>
                    <a:cubicBezTo>
                      <a:pt x="53" y="71"/>
                      <a:pt x="53" y="71"/>
                      <a:pt x="53" y="71"/>
                    </a:cubicBezTo>
                    <a:cubicBezTo>
                      <a:pt x="57" y="58"/>
                      <a:pt x="57" y="58"/>
                      <a:pt x="57" y="58"/>
                    </a:cubicBezTo>
                    <a:cubicBezTo>
                      <a:pt x="70" y="53"/>
                      <a:pt x="70" y="53"/>
                      <a:pt x="70" y="53"/>
                    </a:cubicBezTo>
                    <a:cubicBezTo>
                      <a:pt x="70" y="45"/>
                      <a:pt x="70" y="45"/>
                      <a:pt x="70" y="45"/>
                    </a:cubicBezTo>
                    <a:cubicBezTo>
                      <a:pt x="53" y="45"/>
                      <a:pt x="53" y="45"/>
                      <a:pt x="53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32" name="Freeform: Shape 41"/>
              <p:cNvSpPr/>
              <p:nvPr/>
            </p:nvSpPr>
            <p:spPr bwMode="auto">
              <a:xfrm>
                <a:off x="11859802" y="3225304"/>
                <a:ext cx="78293" cy="142884"/>
              </a:xfrm>
              <a:custGeom>
                <a:avLst/>
                <a:gdLst>
                  <a:gd name="T0" fmla="*/ 16 w 24"/>
                  <a:gd name="T1" fmla="*/ 44 h 45"/>
                  <a:gd name="T2" fmla="*/ 16 w 24"/>
                  <a:gd name="T3" fmla="*/ 44 h 45"/>
                  <a:gd name="T4" fmla="*/ 23 w 24"/>
                  <a:gd name="T5" fmla="*/ 34 h 45"/>
                  <a:gd name="T6" fmla="*/ 21 w 24"/>
                  <a:gd name="T7" fmla="*/ 23 h 45"/>
                  <a:gd name="T8" fmla="*/ 11 w 24"/>
                  <a:gd name="T9" fmla="*/ 16 h 45"/>
                  <a:gd name="T10" fmla="*/ 11 w 24"/>
                  <a:gd name="T11" fmla="*/ 16 h 45"/>
                  <a:gd name="T12" fmla="*/ 10 w 24"/>
                  <a:gd name="T13" fmla="*/ 17 h 45"/>
                  <a:gd name="T14" fmla="*/ 11 w 24"/>
                  <a:gd name="T15" fmla="*/ 20 h 45"/>
                  <a:gd name="T16" fmla="*/ 12 w 24"/>
                  <a:gd name="T17" fmla="*/ 20 h 45"/>
                  <a:gd name="T18" fmla="*/ 12 w 24"/>
                  <a:gd name="T19" fmla="*/ 20 h 45"/>
                  <a:gd name="T20" fmla="*/ 17 w 24"/>
                  <a:gd name="T21" fmla="*/ 24 h 45"/>
                  <a:gd name="T22" fmla="*/ 19 w 24"/>
                  <a:gd name="T23" fmla="*/ 35 h 45"/>
                  <a:gd name="T24" fmla="*/ 16 w 24"/>
                  <a:gd name="T25" fmla="*/ 40 h 45"/>
                  <a:gd name="T26" fmla="*/ 16 w 24"/>
                  <a:gd name="T27" fmla="*/ 40 h 45"/>
                  <a:gd name="T28" fmla="*/ 10 w 24"/>
                  <a:gd name="T29" fmla="*/ 36 h 45"/>
                  <a:gd name="T30" fmla="*/ 9 w 24"/>
                  <a:gd name="T31" fmla="*/ 31 h 45"/>
                  <a:gd name="T32" fmla="*/ 5 w 24"/>
                  <a:gd name="T33" fmla="*/ 30 h 45"/>
                  <a:gd name="T34" fmla="*/ 6 w 24"/>
                  <a:gd name="T35" fmla="*/ 37 h 45"/>
                  <a:gd name="T36" fmla="*/ 16 w 24"/>
                  <a:gd name="T37" fmla="*/ 44 h 45"/>
                  <a:gd name="T38" fmla="*/ 13 w 24"/>
                  <a:gd name="T39" fmla="*/ 28 h 45"/>
                  <a:gd name="T40" fmla="*/ 15 w 24"/>
                  <a:gd name="T41" fmla="*/ 28 h 45"/>
                  <a:gd name="T42" fmla="*/ 14 w 24"/>
                  <a:gd name="T43" fmla="*/ 24 h 45"/>
                  <a:gd name="T44" fmla="*/ 13 w 24"/>
                  <a:gd name="T45" fmla="*/ 24 h 45"/>
                  <a:gd name="T46" fmla="*/ 12 w 24"/>
                  <a:gd name="T47" fmla="*/ 24 h 45"/>
                  <a:gd name="T48" fmla="*/ 7 w 24"/>
                  <a:gd name="T49" fmla="*/ 21 h 45"/>
                  <a:gd name="T50" fmla="*/ 5 w 24"/>
                  <a:gd name="T51" fmla="*/ 10 h 45"/>
                  <a:gd name="T52" fmla="*/ 9 w 24"/>
                  <a:gd name="T53" fmla="*/ 4 h 45"/>
                  <a:gd name="T54" fmla="*/ 9 w 24"/>
                  <a:gd name="T55" fmla="*/ 4 h 45"/>
                  <a:gd name="T56" fmla="*/ 14 w 24"/>
                  <a:gd name="T57" fmla="*/ 8 h 45"/>
                  <a:gd name="T58" fmla="*/ 15 w 24"/>
                  <a:gd name="T59" fmla="*/ 13 h 45"/>
                  <a:gd name="T60" fmla="*/ 20 w 24"/>
                  <a:gd name="T61" fmla="*/ 15 h 45"/>
                  <a:gd name="T62" fmla="*/ 18 w 24"/>
                  <a:gd name="T63" fmla="*/ 7 h 45"/>
                  <a:gd name="T64" fmla="*/ 8 w 24"/>
                  <a:gd name="T65" fmla="*/ 0 h 45"/>
                  <a:gd name="T66" fmla="*/ 8 w 24"/>
                  <a:gd name="T67" fmla="*/ 1 h 45"/>
                  <a:gd name="T68" fmla="*/ 1 w 24"/>
                  <a:gd name="T69" fmla="*/ 11 h 45"/>
                  <a:gd name="T70" fmla="*/ 3 w 24"/>
                  <a:gd name="T71" fmla="*/ 21 h 45"/>
                  <a:gd name="T72" fmla="*/ 13 w 24"/>
                  <a:gd name="T73" fmla="*/ 28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4" h="45">
                    <a:moveTo>
                      <a:pt x="16" y="44"/>
                    </a:moveTo>
                    <a:cubicBezTo>
                      <a:pt x="16" y="44"/>
                      <a:pt x="16" y="44"/>
                      <a:pt x="16" y="44"/>
                    </a:cubicBezTo>
                    <a:cubicBezTo>
                      <a:pt x="21" y="43"/>
                      <a:pt x="24" y="38"/>
                      <a:pt x="23" y="34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20" y="18"/>
                      <a:pt x="16" y="15"/>
                      <a:pt x="11" y="16"/>
                    </a:cubicBez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16"/>
                      <a:pt x="10" y="16"/>
                      <a:pt x="10" y="17"/>
                    </a:cubicBezTo>
                    <a:cubicBezTo>
                      <a:pt x="11" y="20"/>
                      <a:pt x="11" y="20"/>
                      <a:pt x="11" y="20"/>
                    </a:cubicBezTo>
                    <a:cubicBezTo>
                      <a:pt x="11" y="20"/>
                      <a:pt x="11" y="20"/>
                      <a:pt x="12" y="20"/>
                    </a:cubicBezTo>
                    <a:cubicBezTo>
                      <a:pt x="12" y="20"/>
                      <a:pt x="12" y="20"/>
                      <a:pt x="12" y="20"/>
                    </a:cubicBezTo>
                    <a:cubicBezTo>
                      <a:pt x="14" y="20"/>
                      <a:pt x="17" y="21"/>
                      <a:pt x="17" y="24"/>
                    </a:cubicBezTo>
                    <a:cubicBezTo>
                      <a:pt x="19" y="35"/>
                      <a:pt x="19" y="35"/>
                      <a:pt x="19" y="35"/>
                    </a:cubicBezTo>
                    <a:cubicBezTo>
                      <a:pt x="20" y="37"/>
                      <a:pt x="18" y="39"/>
                      <a:pt x="16" y="40"/>
                    </a:cubicBezTo>
                    <a:cubicBezTo>
                      <a:pt x="16" y="40"/>
                      <a:pt x="16" y="40"/>
                      <a:pt x="16" y="40"/>
                    </a:cubicBezTo>
                    <a:cubicBezTo>
                      <a:pt x="13" y="41"/>
                      <a:pt x="11" y="39"/>
                      <a:pt x="10" y="36"/>
                    </a:cubicBezTo>
                    <a:cubicBezTo>
                      <a:pt x="9" y="31"/>
                      <a:pt x="9" y="31"/>
                      <a:pt x="9" y="31"/>
                    </a:cubicBezTo>
                    <a:cubicBezTo>
                      <a:pt x="8" y="31"/>
                      <a:pt x="6" y="30"/>
                      <a:pt x="5" y="30"/>
                    </a:cubicBezTo>
                    <a:cubicBezTo>
                      <a:pt x="6" y="37"/>
                      <a:pt x="6" y="37"/>
                      <a:pt x="6" y="37"/>
                    </a:cubicBezTo>
                    <a:cubicBezTo>
                      <a:pt x="7" y="42"/>
                      <a:pt x="12" y="45"/>
                      <a:pt x="16" y="44"/>
                    </a:cubicBezTo>
                    <a:close/>
                    <a:moveTo>
                      <a:pt x="13" y="28"/>
                    </a:moveTo>
                    <a:cubicBezTo>
                      <a:pt x="14" y="28"/>
                      <a:pt x="14" y="28"/>
                      <a:pt x="15" y="28"/>
                    </a:cubicBezTo>
                    <a:cubicBezTo>
                      <a:pt x="14" y="24"/>
                      <a:pt x="14" y="24"/>
                      <a:pt x="14" y="24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0" y="25"/>
                      <a:pt x="8" y="23"/>
                      <a:pt x="7" y="21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4" y="7"/>
                      <a:pt x="6" y="5"/>
                      <a:pt x="9" y="4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11" y="4"/>
                      <a:pt x="14" y="6"/>
                      <a:pt x="14" y="8"/>
                    </a:cubicBezTo>
                    <a:cubicBezTo>
                      <a:pt x="15" y="13"/>
                      <a:pt x="15" y="13"/>
                      <a:pt x="15" y="13"/>
                    </a:cubicBezTo>
                    <a:cubicBezTo>
                      <a:pt x="17" y="13"/>
                      <a:pt x="18" y="14"/>
                      <a:pt x="20" y="15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7" y="3"/>
                      <a:pt x="13" y="0"/>
                      <a:pt x="8" y="0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3" y="1"/>
                      <a:pt x="0" y="6"/>
                      <a:pt x="1" y="11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4" y="26"/>
                      <a:pt x="9" y="29"/>
                      <a:pt x="13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33" name="Freeform: Shape 42"/>
              <p:cNvSpPr/>
              <p:nvPr/>
            </p:nvSpPr>
            <p:spPr bwMode="auto">
              <a:xfrm>
                <a:off x="11253030" y="3186158"/>
                <a:ext cx="293599" cy="295556"/>
              </a:xfrm>
              <a:custGeom>
                <a:avLst/>
                <a:gdLst>
                  <a:gd name="T0" fmla="*/ 29 w 92"/>
                  <a:gd name="T1" fmla="*/ 18 h 92"/>
                  <a:gd name="T2" fmla="*/ 92 w 92"/>
                  <a:gd name="T3" fmla="*/ 0 h 92"/>
                  <a:gd name="T4" fmla="*/ 92 w 92"/>
                  <a:gd name="T5" fmla="*/ 6 h 92"/>
                  <a:gd name="T6" fmla="*/ 92 w 92"/>
                  <a:gd name="T7" fmla="*/ 18 h 92"/>
                  <a:gd name="T8" fmla="*/ 92 w 92"/>
                  <a:gd name="T9" fmla="*/ 67 h 92"/>
                  <a:gd name="T10" fmla="*/ 72 w 92"/>
                  <a:gd name="T11" fmla="*/ 81 h 92"/>
                  <a:gd name="T12" fmla="*/ 52 w 92"/>
                  <a:gd name="T13" fmla="*/ 67 h 92"/>
                  <a:gd name="T14" fmla="*/ 72 w 92"/>
                  <a:gd name="T15" fmla="*/ 52 h 92"/>
                  <a:gd name="T16" fmla="*/ 80 w 92"/>
                  <a:gd name="T17" fmla="*/ 54 h 92"/>
                  <a:gd name="T18" fmla="*/ 80 w 92"/>
                  <a:gd name="T19" fmla="*/ 24 h 92"/>
                  <a:gd name="T20" fmla="*/ 40 w 92"/>
                  <a:gd name="T21" fmla="*/ 35 h 92"/>
                  <a:gd name="T22" fmla="*/ 40 w 92"/>
                  <a:gd name="T23" fmla="*/ 78 h 92"/>
                  <a:gd name="T24" fmla="*/ 20 w 92"/>
                  <a:gd name="T25" fmla="*/ 92 h 92"/>
                  <a:gd name="T26" fmla="*/ 0 w 92"/>
                  <a:gd name="T27" fmla="*/ 78 h 92"/>
                  <a:gd name="T28" fmla="*/ 20 w 92"/>
                  <a:gd name="T29" fmla="*/ 64 h 92"/>
                  <a:gd name="T30" fmla="*/ 29 w 92"/>
                  <a:gd name="T31" fmla="*/ 65 h 92"/>
                  <a:gd name="T32" fmla="*/ 29 w 92"/>
                  <a:gd name="T33" fmla="*/ 35 h 92"/>
                  <a:gd name="T34" fmla="*/ 29 w 92"/>
                  <a:gd name="T35" fmla="*/ 18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2" h="92">
                    <a:moveTo>
                      <a:pt x="29" y="18"/>
                    </a:moveTo>
                    <a:cubicBezTo>
                      <a:pt x="92" y="0"/>
                      <a:pt x="92" y="0"/>
                      <a:pt x="92" y="0"/>
                    </a:cubicBezTo>
                    <a:cubicBezTo>
                      <a:pt x="92" y="6"/>
                      <a:pt x="92" y="6"/>
                      <a:pt x="92" y="6"/>
                    </a:cubicBezTo>
                    <a:cubicBezTo>
                      <a:pt x="92" y="18"/>
                      <a:pt x="92" y="18"/>
                      <a:pt x="92" y="18"/>
                    </a:cubicBezTo>
                    <a:cubicBezTo>
                      <a:pt x="92" y="67"/>
                      <a:pt x="92" y="67"/>
                      <a:pt x="92" y="67"/>
                    </a:cubicBezTo>
                    <a:cubicBezTo>
                      <a:pt x="92" y="74"/>
                      <a:pt x="83" y="81"/>
                      <a:pt x="72" y="81"/>
                    </a:cubicBezTo>
                    <a:cubicBezTo>
                      <a:pt x="61" y="81"/>
                      <a:pt x="52" y="74"/>
                      <a:pt x="52" y="67"/>
                    </a:cubicBezTo>
                    <a:cubicBezTo>
                      <a:pt x="52" y="59"/>
                      <a:pt x="61" y="52"/>
                      <a:pt x="72" y="52"/>
                    </a:cubicBezTo>
                    <a:cubicBezTo>
                      <a:pt x="75" y="52"/>
                      <a:pt x="78" y="53"/>
                      <a:pt x="80" y="54"/>
                    </a:cubicBezTo>
                    <a:cubicBezTo>
                      <a:pt x="80" y="24"/>
                      <a:pt x="80" y="24"/>
                      <a:pt x="80" y="24"/>
                    </a:cubicBezTo>
                    <a:cubicBezTo>
                      <a:pt x="40" y="35"/>
                      <a:pt x="40" y="35"/>
                      <a:pt x="40" y="35"/>
                    </a:cubicBezTo>
                    <a:cubicBezTo>
                      <a:pt x="40" y="78"/>
                      <a:pt x="40" y="78"/>
                      <a:pt x="40" y="78"/>
                    </a:cubicBezTo>
                    <a:cubicBezTo>
                      <a:pt x="40" y="86"/>
                      <a:pt x="31" y="92"/>
                      <a:pt x="20" y="92"/>
                    </a:cubicBezTo>
                    <a:cubicBezTo>
                      <a:pt x="9" y="92"/>
                      <a:pt x="0" y="86"/>
                      <a:pt x="0" y="78"/>
                    </a:cubicBezTo>
                    <a:cubicBezTo>
                      <a:pt x="0" y="70"/>
                      <a:pt x="9" y="64"/>
                      <a:pt x="20" y="64"/>
                    </a:cubicBezTo>
                    <a:cubicBezTo>
                      <a:pt x="23" y="64"/>
                      <a:pt x="26" y="64"/>
                      <a:pt x="29" y="65"/>
                    </a:cubicBezTo>
                    <a:cubicBezTo>
                      <a:pt x="29" y="35"/>
                      <a:pt x="29" y="35"/>
                      <a:pt x="29" y="35"/>
                    </a:cubicBezTo>
                    <a:lnTo>
                      <a:pt x="29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34" name="Freeform: Shape 43"/>
              <p:cNvSpPr/>
              <p:nvPr/>
            </p:nvSpPr>
            <p:spPr bwMode="auto">
              <a:xfrm>
                <a:off x="11489868" y="2540239"/>
                <a:ext cx="207477" cy="291641"/>
              </a:xfrm>
              <a:custGeom>
                <a:avLst/>
                <a:gdLst>
                  <a:gd name="T0" fmla="*/ 38 w 65"/>
                  <a:gd name="T1" fmla="*/ 46 h 91"/>
                  <a:gd name="T2" fmla="*/ 46 w 65"/>
                  <a:gd name="T3" fmla="*/ 26 h 91"/>
                  <a:gd name="T4" fmla="*/ 52 w 65"/>
                  <a:gd name="T5" fmla="*/ 33 h 91"/>
                  <a:gd name="T6" fmla="*/ 47 w 65"/>
                  <a:gd name="T7" fmla="*/ 46 h 91"/>
                  <a:gd name="T8" fmla="*/ 52 w 65"/>
                  <a:gd name="T9" fmla="*/ 59 h 91"/>
                  <a:gd name="T10" fmla="*/ 45 w 65"/>
                  <a:gd name="T11" fmla="*/ 65 h 91"/>
                  <a:gd name="T12" fmla="*/ 38 w 65"/>
                  <a:gd name="T13" fmla="*/ 46 h 91"/>
                  <a:gd name="T14" fmla="*/ 32 w 65"/>
                  <a:gd name="T15" fmla="*/ 78 h 91"/>
                  <a:gd name="T16" fmla="*/ 19 w 65"/>
                  <a:gd name="T17" fmla="*/ 46 h 91"/>
                  <a:gd name="T18" fmla="*/ 33 w 65"/>
                  <a:gd name="T19" fmla="*/ 13 h 91"/>
                  <a:gd name="T20" fmla="*/ 39 w 65"/>
                  <a:gd name="T21" fmla="*/ 20 h 91"/>
                  <a:gd name="T22" fmla="*/ 39 w 65"/>
                  <a:gd name="T23" fmla="*/ 20 h 91"/>
                  <a:gd name="T24" fmla="*/ 28 w 65"/>
                  <a:gd name="T25" fmla="*/ 46 h 91"/>
                  <a:gd name="T26" fmla="*/ 39 w 65"/>
                  <a:gd name="T27" fmla="*/ 72 h 91"/>
                  <a:gd name="T28" fmla="*/ 32 w 65"/>
                  <a:gd name="T29" fmla="*/ 78 h 91"/>
                  <a:gd name="T30" fmla="*/ 6 w 65"/>
                  <a:gd name="T31" fmla="*/ 20 h 91"/>
                  <a:gd name="T32" fmla="*/ 20 w 65"/>
                  <a:gd name="T33" fmla="*/ 0 h 91"/>
                  <a:gd name="T34" fmla="*/ 20 w 65"/>
                  <a:gd name="T35" fmla="*/ 0 h 91"/>
                  <a:gd name="T36" fmla="*/ 27 w 65"/>
                  <a:gd name="T37" fmla="*/ 6 h 91"/>
                  <a:gd name="T38" fmla="*/ 10 w 65"/>
                  <a:gd name="T39" fmla="*/ 45 h 91"/>
                  <a:gd name="T40" fmla="*/ 26 w 65"/>
                  <a:gd name="T41" fmla="*/ 85 h 91"/>
                  <a:gd name="T42" fmla="*/ 19 w 65"/>
                  <a:gd name="T43" fmla="*/ 91 h 91"/>
                  <a:gd name="T44" fmla="*/ 5 w 65"/>
                  <a:gd name="T45" fmla="*/ 70 h 91"/>
                  <a:gd name="T46" fmla="*/ 1 w 65"/>
                  <a:gd name="T47" fmla="*/ 45 h 91"/>
                  <a:gd name="T48" fmla="*/ 6 w 65"/>
                  <a:gd name="T49" fmla="*/ 20 h 91"/>
                  <a:gd name="T50" fmla="*/ 61 w 65"/>
                  <a:gd name="T51" fmla="*/ 51 h 91"/>
                  <a:gd name="T52" fmla="*/ 65 w 65"/>
                  <a:gd name="T53" fmla="*/ 46 h 91"/>
                  <a:gd name="T54" fmla="*/ 61 w 65"/>
                  <a:gd name="T55" fmla="*/ 41 h 91"/>
                  <a:gd name="T56" fmla="*/ 56 w 65"/>
                  <a:gd name="T57" fmla="*/ 46 h 91"/>
                  <a:gd name="T58" fmla="*/ 61 w 65"/>
                  <a:gd name="T59" fmla="*/ 51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65" h="91">
                    <a:moveTo>
                      <a:pt x="38" y="46"/>
                    </a:moveTo>
                    <a:cubicBezTo>
                      <a:pt x="38" y="38"/>
                      <a:pt x="41" y="31"/>
                      <a:pt x="46" y="26"/>
                    </a:cubicBezTo>
                    <a:cubicBezTo>
                      <a:pt x="52" y="33"/>
                      <a:pt x="52" y="33"/>
                      <a:pt x="52" y="33"/>
                    </a:cubicBezTo>
                    <a:cubicBezTo>
                      <a:pt x="49" y="36"/>
                      <a:pt x="47" y="41"/>
                      <a:pt x="47" y="46"/>
                    </a:cubicBezTo>
                    <a:cubicBezTo>
                      <a:pt x="47" y="51"/>
                      <a:pt x="49" y="56"/>
                      <a:pt x="52" y="59"/>
                    </a:cubicBezTo>
                    <a:cubicBezTo>
                      <a:pt x="45" y="65"/>
                      <a:pt x="45" y="65"/>
                      <a:pt x="45" y="65"/>
                    </a:cubicBezTo>
                    <a:cubicBezTo>
                      <a:pt x="40" y="60"/>
                      <a:pt x="37" y="53"/>
                      <a:pt x="38" y="46"/>
                    </a:cubicBezTo>
                    <a:close/>
                    <a:moveTo>
                      <a:pt x="32" y="78"/>
                    </a:moveTo>
                    <a:cubicBezTo>
                      <a:pt x="24" y="69"/>
                      <a:pt x="19" y="58"/>
                      <a:pt x="19" y="46"/>
                    </a:cubicBezTo>
                    <a:cubicBezTo>
                      <a:pt x="19" y="33"/>
                      <a:pt x="24" y="22"/>
                      <a:pt x="33" y="13"/>
                    </a:cubicBezTo>
                    <a:cubicBezTo>
                      <a:pt x="39" y="20"/>
                      <a:pt x="39" y="20"/>
                      <a:pt x="39" y="20"/>
                    </a:cubicBezTo>
                    <a:cubicBezTo>
                      <a:pt x="39" y="20"/>
                      <a:pt x="39" y="20"/>
                      <a:pt x="39" y="20"/>
                    </a:cubicBezTo>
                    <a:cubicBezTo>
                      <a:pt x="32" y="27"/>
                      <a:pt x="28" y="36"/>
                      <a:pt x="28" y="46"/>
                    </a:cubicBezTo>
                    <a:cubicBezTo>
                      <a:pt x="28" y="55"/>
                      <a:pt x="32" y="65"/>
                      <a:pt x="39" y="72"/>
                    </a:cubicBezTo>
                    <a:lnTo>
                      <a:pt x="32" y="78"/>
                    </a:lnTo>
                    <a:close/>
                    <a:moveTo>
                      <a:pt x="6" y="20"/>
                    </a:moveTo>
                    <a:cubicBezTo>
                      <a:pt x="9" y="13"/>
                      <a:pt x="14" y="6"/>
                      <a:pt x="20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16" y="17"/>
                      <a:pt x="10" y="31"/>
                      <a:pt x="10" y="45"/>
                    </a:cubicBezTo>
                    <a:cubicBezTo>
                      <a:pt x="10" y="60"/>
                      <a:pt x="15" y="74"/>
                      <a:pt x="26" y="85"/>
                    </a:cubicBezTo>
                    <a:cubicBezTo>
                      <a:pt x="19" y="91"/>
                      <a:pt x="19" y="91"/>
                      <a:pt x="19" y="91"/>
                    </a:cubicBezTo>
                    <a:cubicBezTo>
                      <a:pt x="13" y="85"/>
                      <a:pt x="9" y="78"/>
                      <a:pt x="5" y="70"/>
                    </a:cubicBezTo>
                    <a:cubicBezTo>
                      <a:pt x="2" y="62"/>
                      <a:pt x="0" y="54"/>
                      <a:pt x="1" y="45"/>
                    </a:cubicBezTo>
                    <a:cubicBezTo>
                      <a:pt x="1" y="37"/>
                      <a:pt x="3" y="28"/>
                      <a:pt x="6" y="20"/>
                    </a:cubicBezTo>
                    <a:close/>
                    <a:moveTo>
                      <a:pt x="61" y="51"/>
                    </a:moveTo>
                    <a:cubicBezTo>
                      <a:pt x="63" y="51"/>
                      <a:pt x="65" y="49"/>
                      <a:pt x="65" y="46"/>
                    </a:cubicBezTo>
                    <a:cubicBezTo>
                      <a:pt x="65" y="44"/>
                      <a:pt x="63" y="41"/>
                      <a:pt x="61" y="41"/>
                    </a:cubicBezTo>
                    <a:cubicBezTo>
                      <a:pt x="58" y="41"/>
                      <a:pt x="56" y="43"/>
                      <a:pt x="56" y="46"/>
                    </a:cubicBezTo>
                    <a:cubicBezTo>
                      <a:pt x="56" y="49"/>
                      <a:pt x="58" y="51"/>
                      <a:pt x="61" y="5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35" name="Freeform: Shape 44"/>
              <p:cNvSpPr/>
              <p:nvPr/>
            </p:nvSpPr>
            <p:spPr bwMode="auto">
              <a:xfrm>
                <a:off x="11413531" y="2853412"/>
                <a:ext cx="201605" cy="201604"/>
              </a:xfrm>
              <a:custGeom>
                <a:avLst/>
                <a:gdLst>
                  <a:gd name="T0" fmla="*/ 63 w 103"/>
                  <a:gd name="T1" fmla="*/ 27 h 103"/>
                  <a:gd name="T2" fmla="*/ 65 w 103"/>
                  <a:gd name="T3" fmla="*/ 2 h 103"/>
                  <a:gd name="T4" fmla="*/ 19 w 103"/>
                  <a:gd name="T5" fmla="*/ 0 h 103"/>
                  <a:gd name="T6" fmla="*/ 1 w 103"/>
                  <a:gd name="T7" fmla="*/ 20 h 103"/>
                  <a:gd name="T8" fmla="*/ 0 w 103"/>
                  <a:gd name="T9" fmla="*/ 77 h 103"/>
                  <a:gd name="T10" fmla="*/ 39 w 103"/>
                  <a:gd name="T11" fmla="*/ 77 h 103"/>
                  <a:gd name="T12" fmla="*/ 37 w 103"/>
                  <a:gd name="T13" fmla="*/ 102 h 103"/>
                  <a:gd name="T14" fmla="*/ 101 w 103"/>
                  <a:gd name="T15" fmla="*/ 103 h 103"/>
                  <a:gd name="T16" fmla="*/ 103 w 103"/>
                  <a:gd name="T17" fmla="*/ 27 h 103"/>
                  <a:gd name="T18" fmla="*/ 63 w 103"/>
                  <a:gd name="T19" fmla="*/ 27 h 103"/>
                  <a:gd name="T20" fmla="*/ 19 w 103"/>
                  <a:gd name="T21" fmla="*/ 10 h 103"/>
                  <a:gd name="T22" fmla="*/ 19 w 103"/>
                  <a:gd name="T23" fmla="*/ 20 h 103"/>
                  <a:gd name="T24" fmla="*/ 9 w 103"/>
                  <a:gd name="T25" fmla="*/ 20 h 103"/>
                  <a:gd name="T26" fmla="*/ 19 w 103"/>
                  <a:gd name="T27" fmla="*/ 10 h 103"/>
                  <a:gd name="T28" fmla="*/ 6 w 103"/>
                  <a:gd name="T29" fmla="*/ 71 h 103"/>
                  <a:gd name="T30" fmla="*/ 6 w 103"/>
                  <a:gd name="T31" fmla="*/ 27 h 103"/>
                  <a:gd name="T32" fmla="*/ 26 w 103"/>
                  <a:gd name="T33" fmla="*/ 27 h 103"/>
                  <a:gd name="T34" fmla="*/ 26 w 103"/>
                  <a:gd name="T35" fmla="*/ 7 h 103"/>
                  <a:gd name="T36" fmla="*/ 58 w 103"/>
                  <a:gd name="T37" fmla="*/ 7 h 103"/>
                  <a:gd name="T38" fmla="*/ 58 w 103"/>
                  <a:gd name="T39" fmla="*/ 27 h 103"/>
                  <a:gd name="T40" fmla="*/ 39 w 103"/>
                  <a:gd name="T41" fmla="*/ 46 h 103"/>
                  <a:gd name="T42" fmla="*/ 39 w 103"/>
                  <a:gd name="T43" fmla="*/ 71 h 103"/>
                  <a:gd name="T44" fmla="*/ 6 w 103"/>
                  <a:gd name="T45" fmla="*/ 71 h 103"/>
                  <a:gd name="T46" fmla="*/ 57 w 103"/>
                  <a:gd name="T47" fmla="*/ 36 h 103"/>
                  <a:gd name="T48" fmla="*/ 57 w 103"/>
                  <a:gd name="T49" fmla="*/ 46 h 103"/>
                  <a:gd name="T50" fmla="*/ 47 w 103"/>
                  <a:gd name="T51" fmla="*/ 46 h 103"/>
                  <a:gd name="T52" fmla="*/ 57 w 103"/>
                  <a:gd name="T53" fmla="*/ 36 h 103"/>
                  <a:gd name="T54" fmla="*/ 94 w 103"/>
                  <a:gd name="T55" fmla="*/ 97 h 103"/>
                  <a:gd name="T56" fmla="*/ 44 w 103"/>
                  <a:gd name="T57" fmla="*/ 97 h 103"/>
                  <a:gd name="T58" fmla="*/ 45 w 103"/>
                  <a:gd name="T59" fmla="*/ 51 h 103"/>
                  <a:gd name="T60" fmla="*/ 63 w 103"/>
                  <a:gd name="T61" fmla="*/ 53 h 103"/>
                  <a:gd name="T62" fmla="*/ 63 w 103"/>
                  <a:gd name="T63" fmla="*/ 33 h 103"/>
                  <a:gd name="T64" fmla="*/ 96 w 103"/>
                  <a:gd name="T65" fmla="*/ 33 h 103"/>
                  <a:gd name="T66" fmla="*/ 94 w 103"/>
                  <a:gd name="T67" fmla="*/ 97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03" h="103">
                    <a:moveTo>
                      <a:pt x="63" y="27"/>
                    </a:moveTo>
                    <a:lnTo>
                      <a:pt x="65" y="2"/>
                    </a:lnTo>
                    <a:lnTo>
                      <a:pt x="19" y="0"/>
                    </a:lnTo>
                    <a:lnTo>
                      <a:pt x="1" y="20"/>
                    </a:lnTo>
                    <a:lnTo>
                      <a:pt x="0" y="77"/>
                    </a:lnTo>
                    <a:lnTo>
                      <a:pt x="39" y="77"/>
                    </a:lnTo>
                    <a:lnTo>
                      <a:pt x="37" y="102"/>
                    </a:lnTo>
                    <a:lnTo>
                      <a:pt x="101" y="103"/>
                    </a:lnTo>
                    <a:lnTo>
                      <a:pt x="103" y="27"/>
                    </a:lnTo>
                    <a:lnTo>
                      <a:pt x="63" y="27"/>
                    </a:lnTo>
                    <a:close/>
                    <a:moveTo>
                      <a:pt x="19" y="10"/>
                    </a:moveTo>
                    <a:lnTo>
                      <a:pt x="19" y="20"/>
                    </a:lnTo>
                    <a:lnTo>
                      <a:pt x="9" y="20"/>
                    </a:lnTo>
                    <a:lnTo>
                      <a:pt x="19" y="10"/>
                    </a:lnTo>
                    <a:close/>
                    <a:moveTo>
                      <a:pt x="6" y="71"/>
                    </a:moveTo>
                    <a:lnTo>
                      <a:pt x="6" y="27"/>
                    </a:lnTo>
                    <a:lnTo>
                      <a:pt x="26" y="27"/>
                    </a:lnTo>
                    <a:lnTo>
                      <a:pt x="26" y="7"/>
                    </a:lnTo>
                    <a:lnTo>
                      <a:pt x="58" y="7"/>
                    </a:lnTo>
                    <a:lnTo>
                      <a:pt x="58" y="27"/>
                    </a:lnTo>
                    <a:lnTo>
                      <a:pt x="39" y="46"/>
                    </a:lnTo>
                    <a:lnTo>
                      <a:pt x="39" y="71"/>
                    </a:lnTo>
                    <a:lnTo>
                      <a:pt x="6" y="71"/>
                    </a:lnTo>
                    <a:close/>
                    <a:moveTo>
                      <a:pt x="57" y="36"/>
                    </a:moveTo>
                    <a:lnTo>
                      <a:pt x="57" y="46"/>
                    </a:lnTo>
                    <a:lnTo>
                      <a:pt x="47" y="46"/>
                    </a:lnTo>
                    <a:lnTo>
                      <a:pt x="57" y="36"/>
                    </a:lnTo>
                    <a:close/>
                    <a:moveTo>
                      <a:pt x="94" y="97"/>
                    </a:moveTo>
                    <a:lnTo>
                      <a:pt x="44" y="97"/>
                    </a:lnTo>
                    <a:lnTo>
                      <a:pt x="45" y="51"/>
                    </a:lnTo>
                    <a:lnTo>
                      <a:pt x="63" y="53"/>
                    </a:lnTo>
                    <a:lnTo>
                      <a:pt x="63" y="33"/>
                    </a:lnTo>
                    <a:lnTo>
                      <a:pt x="96" y="33"/>
                    </a:lnTo>
                    <a:lnTo>
                      <a:pt x="94" y="9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36" name="Freeform: Shape 45"/>
              <p:cNvSpPr/>
              <p:nvPr/>
            </p:nvSpPr>
            <p:spPr bwMode="auto">
              <a:xfrm>
                <a:off x="11153207" y="4299877"/>
                <a:ext cx="326874" cy="277941"/>
              </a:xfrm>
              <a:custGeom>
                <a:avLst/>
                <a:gdLst>
                  <a:gd name="T0" fmla="*/ 76 w 102"/>
                  <a:gd name="T1" fmla="*/ 1 h 87"/>
                  <a:gd name="T2" fmla="*/ 7 w 102"/>
                  <a:gd name="T3" fmla="*/ 22 h 87"/>
                  <a:gd name="T4" fmla="*/ 1 w 102"/>
                  <a:gd name="T5" fmla="*/ 32 h 87"/>
                  <a:gd name="T6" fmla="*/ 15 w 102"/>
                  <a:gd name="T7" fmla="*/ 80 h 87"/>
                  <a:gd name="T8" fmla="*/ 26 w 102"/>
                  <a:gd name="T9" fmla="*/ 86 h 87"/>
                  <a:gd name="T10" fmla="*/ 95 w 102"/>
                  <a:gd name="T11" fmla="*/ 65 h 87"/>
                  <a:gd name="T12" fmla="*/ 101 w 102"/>
                  <a:gd name="T13" fmla="*/ 55 h 87"/>
                  <a:gd name="T14" fmla="*/ 87 w 102"/>
                  <a:gd name="T15" fmla="*/ 7 h 87"/>
                  <a:gd name="T16" fmla="*/ 76 w 102"/>
                  <a:gd name="T17" fmla="*/ 1 h 87"/>
                  <a:gd name="T18" fmla="*/ 8 w 102"/>
                  <a:gd name="T19" fmla="*/ 27 h 87"/>
                  <a:gd name="T20" fmla="*/ 78 w 102"/>
                  <a:gd name="T21" fmla="*/ 7 h 87"/>
                  <a:gd name="T22" fmla="*/ 81 w 102"/>
                  <a:gd name="T23" fmla="*/ 8 h 87"/>
                  <a:gd name="T24" fmla="*/ 84 w 102"/>
                  <a:gd name="T25" fmla="*/ 17 h 87"/>
                  <a:gd name="T26" fmla="*/ 9 w 102"/>
                  <a:gd name="T27" fmla="*/ 38 h 87"/>
                  <a:gd name="T28" fmla="*/ 7 w 102"/>
                  <a:gd name="T29" fmla="*/ 30 h 87"/>
                  <a:gd name="T30" fmla="*/ 8 w 102"/>
                  <a:gd name="T31" fmla="*/ 27 h 87"/>
                  <a:gd name="T32" fmla="*/ 94 w 102"/>
                  <a:gd name="T33" fmla="*/ 60 h 87"/>
                  <a:gd name="T34" fmla="*/ 24 w 102"/>
                  <a:gd name="T35" fmla="*/ 80 h 87"/>
                  <a:gd name="T36" fmla="*/ 21 w 102"/>
                  <a:gd name="T37" fmla="*/ 78 h 87"/>
                  <a:gd name="T38" fmla="*/ 14 w 102"/>
                  <a:gd name="T39" fmla="*/ 54 h 87"/>
                  <a:gd name="T40" fmla="*/ 88 w 102"/>
                  <a:gd name="T41" fmla="*/ 33 h 87"/>
                  <a:gd name="T42" fmla="*/ 95 w 102"/>
                  <a:gd name="T43" fmla="*/ 57 h 87"/>
                  <a:gd name="T44" fmla="*/ 94 w 102"/>
                  <a:gd name="T45" fmla="*/ 60 h 87"/>
                  <a:gd name="T46" fmla="*/ 22 w 102"/>
                  <a:gd name="T47" fmla="*/ 64 h 87"/>
                  <a:gd name="T48" fmla="*/ 27 w 102"/>
                  <a:gd name="T49" fmla="*/ 62 h 87"/>
                  <a:gd name="T50" fmla="*/ 31 w 102"/>
                  <a:gd name="T51" fmla="*/ 73 h 87"/>
                  <a:gd name="T52" fmla="*/ 25 w 102"/>
                  <a:gd name="T53" fmla="*/ 74 h 87"/>
                  <a:gd name="T54" fmla="*/ 22 w 102"/>
                  <a:gd name="T55" fmla="*/ 64 h 87"/>
                  <a:gd name="T56" fmla="*/ 33 w 102"/>
                  <a:gd name="T57" fmla="*/ 60 h 87"/>
                  <a:gd name="T58" fmla="*/ 38 w 102"/>
                  <a:gd name="T59" fmla="*/ 59 h 87"/>
                  <a:gd name="T60" fmla="*/ 41 w 102"/>
                  <a:gd name="T61" fmla="*/ 70 h 87"/>
                  <a:gd name="T62" fmla="*/ 36 w 102"/>
                  <a:gd name="T63" fmla="*/ 71 h 87"/>
                  <a:gd name="T64" fmla="*/ 33 w 102"/>
                  <a:gd name="T65" fmla="*/ 60 h 87"/>
                  <a:gd name="T66" fmla="*/ 43 w 102"/>
                  <a:gd name="T67" fmla="*/ 57 h 87"/>
                  <a:gd name="T68" fmla="*/ 49 w 102"/>
                  <a:gd name="T69" fmla="*/ 56 h 87"/>
                  <a:gd name="T70" fmla="*/ 52 w 102"/>
                  <a:gd name="T71" fmla="*/ 66 h 87"/>
                  <a:gd name="T72" fmla="*/ 47 w 102"/>
                  <a:gd name="T73" fmla="*/ 68 h 87"/>
                  <a:gd name="T74" fmla="*/ 43 w 102"/>
                  <a:gd name="T75" fmla="*/ 5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02" h="87">
                    <a:moveTo>
                      <a:pt x="76" y="1"/>
                    </a:moveTo>
                    <a:cubicBezTo>
                      <a:pt x="7" y="22"/>
                      <a:pt x="7" y="22"/>
                      <a:pt x="7" y="22"/>
                    </a:cubicBezTo>
                    <a:cubicBezTo>
                      <a:pt x="2" y="23"/>
                      <a:pt x="0" y="28"/>
                      <a:pt x="1" y="32"/>
                    </a:cubicBezTo>
                    <a:cubicBezTo>
                      <a:pt x="15" y="80"/>
                      <a:pt x="15" y="80"/>
                      <a:pt x="15" y="80"/>
                    </a:cubicBezTo>
                    <a:cubicBezTo>
                      <a:pt x="17" y="84"/>
                      <a:pt x="21" y="87"/>
                      <a:pt x="26" y="86"/>
                    </a:cubicBezTo>
                    <a:cubicBezTo>
                      <a:pt x="95" y="65"/>
                      <a:pt x="95" y="65"/>
                      <a:pt x="95" y="65"/>
                    </a:cubicBezTo>
                    <a:cubicBezTo>
                      <a:pt x="100" y="64"/>
                      <a:pt x="102" y="59"/>
                      <a:pt x="101" y="55"/>
                    </a:cubicBezTo>
                    <a:cubicBezTo>
                      <a:pt x="87" y="7"/>
                      <a:pt x="87" y="7"/>
                      <a:pt x="87" y="7"/>
                    </a:cubicBezTo>
                    <a:cubicBezTo>
                      <a:pt x="85" y="3"/>
                      <a:pt x="81" y="0"/>
                      <a:pt x="76" y="1"/>
                    </a:cubicBezTo>
                    <a:close/>
                    <a:moveTo>
                      <a:pt x="8" y="27"/>
                    </a:moveTo>
                    <a:cubicBezTo>
                      <a:pt x="78" y="7"/>
                      <a:pt x="78" y="7"/>
                      <a:pt x="78" y="7"/>
                    </a:cubicBezTo>
                    <a:cubicBezTo>
                      <a:pt x="79" y="6"/>
                      <a:pt x="81" y="7"/>
                      <a:pt x="81" y="8"/>
                    </a:cubicBezTo>
                    <a:cubicBezTo>
                      <a:pt x="84" y="17"/>
                      <a:pt x="84" y="17"/>
                      <a:pt x="84" y="17"/>
                    </a:cubicBezTo>
                    <a:cubicBezTo>
                      <a:pt x="9" y="38"/>
                      <a:pt x="9" y="38"/>
                      <a:pt x="9" y="38"/>
                    </a:cubicBezTo>
                    <a:cubicBezTo>
                      <a:pt x="7" y="30"/>
                      <a:pt x="7" y="30"/>
                      <a:pt x="7" y="30"/>
                    </a:cubicBezTo>
                    <a:cubicBezTo>
                      <a:pt x="6" y="29"/>
                      <a:pt x="7" y="27"/>
                      <a:pt x="8" y="27"/>
                    </a:cubicBezTo>
                    <a:close/>
                    <a:moveTo>
                      <a:pt x="94" y="60"/>
                    </a:moveTo>
                    <a:cubicBezTo>
                      <a:pt x="24" y="80"/>
                      <a:pt x="24" y="80"/>
                      <a:pt x="24" y="80"/>
                    </a:cubicBezTo>
                    <a:cubicBezTo>
                      <a:pt x="23" y="81"/>
                      <a:pt x="21" y="80"/>
                      <a:pt x="21" y="78"/>
                    </a:cubicBezTo>
                    <a:cubicBezTo>
                      <a:pt x="14" y="54"/>
                      <a:pt x="14" y="54"/>
                      <a:pt x="14" y="54"/>
                    </a:cubicBezTo>
                    <a:cubicBezTo>
                      <a:pt x="88" y="33"/>
                      <a:pt x="88" y="33"/>
                      <a:pt x="88" y="33"/>
                    </a:cubicBezTo>
                    <a:cubicBezTo>
                      <a:pt x="95" y="57"/>
                      <a:pt x="95" y="57"/>
                      <a:pt x="95" y="57"/>
                    </a:cubicBezTo>
                    <a:cubicBezTo>
                      <a:pt x="96" y="58"/>
                      <a:pt x="95" y="60"/>
                      <a:pt x="94" y="60"/>
                    </a:cubicBezTo>
                    <a:close/>
                    <a:moveTo>
                      <a:pt x="22" y="64"/>
                    </a:moveTo>
                    <a:cubicBezTo>
                      <a:pt x="27" y="62"/>
                      <a:pt x="27" y="62"/>
                      <a:pt x="27" y="62"/>
                    </a:cubicBezTo>
                    <a:cubicBezTo>
                      <a:pt x="31" y="73"/>
                      <a:pt x="31" y="73"/>
                      <a:pt x="31" y="73"/>
                    </a:cubicBezTo>
                    <a:cubicBezTo>
                      <a:pt x="25" y="74"/>
                      <a:pt x="25" y="74"/>
                      <a:pt x="25" y="74"/>
                    </a:cubicBezTo>
                    <a:lnTo>
                      <a:pt x="22" y="64"/>
                    </a:lnTo>
                    <a:close/>
                    <a:moveTo>
                      <a:pt x="33" y="60"/>
                    </a:moveTo>
                    <a:cubicBezTo>
                      <a:pt x="38" y="59"/>
                      <a:pt x="38" y="59"/>
                      <a:pt x="38" y="59"/>
                    </a:cubicBezTo>
                    <a:cubicBezTo>
                      <a:pt x="41" y="70"/>
                      <a:pt x="41" y="70"/>
                      <a:pt x="41" y="70"/>
                    </a:cubicBezTo>
                    <a:cubicBezTo>
                      <a:pt x="36" y="71"/>
                      <a:pt x="36" y="71"/>
                      <a:pt x="36" y="71"/>
                    </a:cubicBezTo>
                    <a:lnTo>
                      <a:pt x="33" y="60"/>
                    </a:lnTo>
                    <a:close/>
                    <a:moveTo>
                      <a:pt x="43" y="57"/>
                    </a:moveTo>
                    <a:cubicBezTo>
                      <a:pt x="49" y="56"/>
                      <a:pt x="49" y="56"/>
                      <a:pt x="49" y="56"/>
                    </a:cubicBezTo>
                    <a:cubicBezTo>
                      <a:pt x="52" y="66"/>
                      <a:pt x="52" y="66"/>
                      <a:pt x="52" y="66"/>
                    </a:cubicBezTo>
                    <a:cubicBezTo>
                      <a:pt x="47" y="68"/>
                      <a:pt x="47" y="68"/>
                      <a:pt x="47" y="68"/>
                    </a:cubicBezTo>
                    <a:lnTo>
                      <a:pt x="43" y="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37" name="Freeform: Shape 46"/>
              <p:cNvSpPr/>
              <p:nvPr/>
            </p:nvSpPr>
            <p:spPr bwMode="auto">
              <a:xfrm>
                <a:off x="11274562" y="2275999"/>
                <a:ext cx="295557" cy="305343"/>
              </a:xfrm>
              <a:custGeom>
                <a:avLst/>
                <a:gdLst>
                  <a:gd name="T0" fmla="*/ 65 w 92"/>
                  <a:gd name="T1" fmla="*/ 96 h 96"/>
                  <a:gd name="T2" fmla="*/ 36 w 92"/>
                  <a:gd name="T3" fmla="*/ 49 h 96"/>
                  <a:gd name="T4" fmla="*/ 36 w 92"/>
                  <a:gd name="T5" fmla="*/ 72 h 96"/>
                  <a:gd name="T6" fmla="*/ 0 w 92"/>
                  <a:gd name="T7" fmla="*/ 36 h 96"/>
                  <a:gd name="T8" fmla="*/ 36 w 92"/>
                  <a:gd name="T9" fmla="*/ 0 h 96"/>
                  <a:gd name="T10" fmla="*/ 36 w 92"/>
                  <a:gd name="T11" fmla="*/ 24 h 96"/>
                  <a:gd name="T12" fmla="*/ 65 w 92"/>
                  <a:gd name="T13" fmla="*/ 9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2" h="96">
                    <a:moveTo>
                      <a:pt x="65" y="96"/>
                    </a:moveTo>
                    <a:cubicBezTo>
                      <a:pt x="76" y="77"/>
                      <a:pt x="78" y="48"/>
                      <a:pt x="36" y="49"/>
                    </a:cubicBezTo>
                    <a:cubicBezTo>
                      <a:pt x="36" y="72"/>
                      <a:pt x="36" y="72"/>
                      <a:pt x="36" y="72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24"/>
                      <a:pt x="36" y="24"/>
                      <a:pt x="36" y="24"/>
                    </a:cubicBezTo>
                    <a:cubicBezTo>
                      <a:pt x="86" y="22"/>
                      <a:pt x="92" y="68"/>
                      <a:pt x="65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38" name="Freeform: Shape 47"/>
              <p:cNvSpPr/>
              <p:nvPr/>
            </p:nvSpPr>
            <p:spPr bwMode="auto">
              <a:xfrm>
                <a:off x="11188439" y="2508922"/>
                <a:ext cx="275984" cy="195733"/>
              </a:xfrm>
              <a:custGeom>
                <a:avLst/>
                <a:gdLst>
                  <a:gd name="T0" fmla="*/ 70 w 86"/>
                  <a:gd name="T1" fmla="*/ 58 h 61"/>
                  <a:gd name="T2" fmla="*/ 75 w 86"/>
                  <a:gd name="T3" fmla="*/ 49 h 61"/>
                  <a:gd name="T4" fmla="*/ 80 w 86"/>
                  <a:gd name="T5" fmla="*/ 41 h 61"/>
                  <a:gd name="T6" fmla="*/ 85 w 86"/>
                  <a:gd name="T7" fmla="*/ 32 h 61"/>
                  <a:gd name="T8" fmla="*/ 83 w 86"/>
                  <a:gd name="T9" fmla="*/ 25 h 61"/>
                  <a:gd name="T10" fmla="*/ 65 w 86"/>
                  <a:gd name="T11" fmla="*/ 9 h 61"/>
                  <a:gd name="T12" fmla="*/ 58 w 86"/>
                  <a:gd name="T13" fmla="*/ 9 h 61"/>
                  <a:gd name="T14" fmla="*/ 50 w 86"/>
                  <a:gd name="T15" fmla="*/ 17 h 61"/>
                  <a:gd name="T16" fmla="*/ 49 w 86"/>
                  <a:gd name="T17" fmla="*/ 18 h 61"/>
                  <a:gd name="T18" fmla="*/ 17 w 86"/>
                  <a:gd name="T19" fmla="*/ 0 h 61"/>
                  <a:gd name="T20" fmla="*/ 0 w 86"/>
                  <a:gd name="T21" fmla="*/ 3 h 61"/>
                  <a:gd name="T22" fmla="*/ 4 w 86"/>
                  <a:gd name="T23" fmla="*/ 16 h 61"/>
                  <a:gd name="T24" fmla="*/ 9 w 86"/>
                  <a:gd name="T25" fmla="*/ 15 h 61"/>
                  <a:gd name="T26" fmla="*/ 11 w 86"/>
                  <a:gd name="T27" fmla="*/ 24 h 61"/>
                  <a:gd name="T28" fmla="*/ 20 w 86"/>
                  <a:gd name="T29" fmla="*/ 21 h 61"/>
                  <a:gd name="T30" fmla="*/ 23 w 86"/>
                  <a:gd name="T31" fmla="*/ 30 h 61"/>
                  <a:gd name="T32" fmla="*/ 32 w 86"/>
                  <a:gd name="T33" fmla="*/ 27 h 61"/>
                  <a:gd name="T34" fmla="*/ 35 w 86"/>
                  <a:gd name="T35" fmla="*/ 36 h 61"/>
                  <a:gd name="T36" fmla="*/ 39 w 86"/>
                  <a:gd name="T37" fmla="*/ 35 h 61"/>
                  <a:gd name="T38" fmla="*/ 39 w 86"/>
                  <a:gd name="T39" fmla="*/ 36 h 61"/>
                  <a:gd name="T40" fmla="*/ 37 w 86"/>
                  <a:gd name="T41" fmla="*/ 47 h 61"/>
                  <a:gd name="T42" fmla="*/ 41 w 86"/>
                  <a:gd name="T43" fmla="*/ 53 h 61"/>
                  <a:gd name="T44" fmla="*/ 64 w 86"/>
                  <a:gd name="T45" fmla="*/ 61 h 61"/>
                  <a:gd name="T46" fmla="*/ 70 w 86"/>
                  <a:gd name="T47" fmla="*/ 58 h 61"/>
                  <a:gd name="T48" fmla="*/ 15 w 86"/>
                  <a:gd name="T49" fmla="*/ 10 h 61"/>
                  <a:gd name="T50" fmla="*/ 18 w 86"/>
                  <a:gd name="T51" fmla="*/ 6 h 61"/>
                  <a:gd name="T52" fmla="*/ 46 w 86"/>
                  <a:gd name="T53" fmla="*/ 21 h 61"/>
                  <a:gd name="T54" fmla="*/ 43 w 86"/>
                  <a:gd name="T55" fmla="*/ 25 h 61"/>
                  <a:gd name="T56" fmla="*/ 15 w 86"/>
                  <a:gd name="T57" fmla="*/ 10 h 61"/>
                  <a:gd name="T58" fmla="*/ 61 w 86"/>
                  <a:gd name="T59" fmla="*/ 54 h 61"/>
                  <a:gd name="T60" fmla="*/ 57 w 86"/>
                  <a:gd name="T61" fmla="*/ 52 h 61"/>
                  <a:gd name="T62" fmla="*/ 56 w 86"/>
                  <a:gd name="T63" fmla="*/ 49 h 61"/>
                  <a:gd name="T64" fmla="*/ 69 w 86"/>
                  <a:gd name="T65" fmla="*/ 24 h 61"/>
                  <a:gd name="T66" fmla="*/ 72 w 86"/>
                  <a:gd name="T67" fmla="*/ 23 h 61"/>
                  <a:gd name="T68" fmla="*/ 77 w 86"/>
                  <a:gd name="T69" fmla="*/ 26 h 61"/>
                  <a:gd name="T70" fmla="*/ 77 w 86"/>
                  <a:gd name="T71" fmla="*/ 29 h 61"/>
                  <a:gd name="T72" fmla="*/ 64 w 86"/>
                  <a:gd name="T73" fmla="*/ 53 h 61"/>
                  <a:gd name="T74" fmla="*/ 61 w 86"/>
                  <a:gd name="T75" fmla="*/ 54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86" h="61">
                    <a:moveTo>
                      <a:pt x="70" y="58"/>
                    </a:moveTo>
                    <a:cubicBezTo>
                      <a:pt x="75" y="49"/>
                      <a:pt x="75" y="49"/>
                      <a:pt x="75" y="49"/>
                    </a:cubicBezTo>
                    <a:cubicBezTo>
                      <a:pt x="77" y="47"/>
                      <a:pt x="79" y="43"/>
                      <a:pt x="80" y="41"/>
                    </a:cubicBezTo>
                    <a:cubicBezTo>
                      <a:pt x="85" y="32"/>
                      <a:pt x="85" y="32"/>
                      <a:pt x="85" y="32"/>
                    </a:cubicBezTo>
                    <a:cubicBezTo>
                      <a:pt x="86" y="29"/>
                      <a:pt x="85" y="26"/>
                      <a:pt x="83" y="25"/>
                    </a:cubicBezTo>
                    <a:cubicBezTo>
                      <a:pt x="65" y="9"/>
                      <a:pt x="65" y="9"/>
                      <a:pt x="65" y="9"/>
                    </a:cubicBezTo>
                    <a:cubicBezTo>
                      <a:pt x="63" y="7"/>
                      <a:pt x="60" y="8"/>
                      <a:pt x="58" y="9"/>
                    </a:cubicBezTo>
                    <a:cubicBezTo>
                      <a:pt x="50" y="17"/>
                      <a:pt x="50" y="17"/>
                      <a:pt x="50" y="17"/>
                    </a:cubicBezTo>
                    <a:cubicBezTo>
                      <a:pt x="49" y="17"/>
                      <a:pt x="49" y="18"/>
                      <a:pt x="49" y="18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4" y="16"/>
                      <a:pt x="4" y="16"/>
                      <a:pt x="4" y="16"/>
                    </a:cubicBezTo>
                    <a:cubicBezTo>
                      <a:pt x="9" y="15"/>
                      <a:pt x="9" y="15"/>
                      <a:pt x="9" y="15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20" y="21"/>
                      <a:pt x="20" y="21"/>
                      <a:pt x="20" y="21"/>
                    </a:cubicBezTo>
                    <a:cubicBezTo>
                      <a:pt x="23" y="30"/>
                      <a:pt x="23" y="30"/>
                      <a:pt x="23" y="30"/>
                    </a:cubicBezTo>
                    <a:cubicBezTo>
                      <a:pt x="32" y="27"/>
                      <a:pt x="32" y="27"/>
                      <a:pt x="32" y="27"/>
                    </a:cubicBezTo>
                    <a:cubicBezTo>
                      <a:pt x="35" y="36"/>
                      <a:pt x="35" y="36"/>
                      <a:pt x="35" y="36"/>
                    </a:cubicBezTo>
                    <a:cubicBezTo>
                      <a:pt x="39" y="35"/>
                      <a:pt x="39" y="35"/>
                      <a:pt x="39" y="35"/>
                    </a:cubicBezTo>
                    <a:cubicBezTo>
                      <a:pt x="39" y="35"/>
                      <a:pt x="39" y="36"/>
                      <a:pt x="39" y="36"/>
                    </a:cubicBezTo>
                    <a:cubicBezTo>
                      <a:pt x="37" y="47"/>
                      <a:pt x="37" y="47"/>
                      <a:pt x="37" y="47"/>
                    </a:cubicBezTo>
                    <a:cubicBezTo>
                      <a:pt x="37" y="50"/>
                      <a:pt x="38" y="53"/>
                      <a:pt x="41" y="53"/>
                    </a:cubicBezTo>
                    <a:cubicBezTo>
                      <a:pt x="64" y="61"/>
                      <a:pt x="64" y="61"/>
                      <a:pt x="64" y="61"/>
                    </a:cubicBezTo>
                    <a:cubicBezTo>
                      <a:pt x="66" y="61"/>
                      <a:pt x="69" y="60"/>
                      <a:pt x="70" y="58"/>
                    </a:cubicBezTo>
                    <a:close/>
                    <a:moveTo>
                      <a:pt x="15" y="10"/>
                    </a:moveTo>
                    <a:cubicBezTo>
                      <a:pt x="18" y="6"/>
                      <a:pt x="18" y="6"/>
                      <a:pt x="18" y="6"/>
                    </a:cubicBezTo>
                    <a:cubicBezTo>
                      <a:pt x="46" y="21"/>
                      <a:pt x="46" y="21"/>
                      <a:pt x="46" y="21"/>
                    </a:cubicBezTo>
                    <a:cubicBezTo>
                      <a:pt x="43" y="25"/>
                      <a:pt x="43" y="25"/>
                      <a:pt x="43" y="25"/>
                    </a:cubicBezTo>
                    <a:lnTo>
                      <a:pt x="15" y="10"/>
                    </a:lnTo>
                    <a:close/>
                    <a:moveTo>
                      <a:pt x="61" y="54"/>
                    </a:moveTo>
                    <a:cubicBezTo>
                      <a:pt x="57" y="52"/>
                      <a:pt x="57" y="52"/>
                      <a:pt x="57" y="52"/>
                    </a:cubicBezTo>
                    <a:cubicBezTo>
                      <a:pt x="56" y="51"/>
                      <a:pt x="55" y="50"/>
                      <a:pt x="56" y="49"/>
                    </a:cubicBezTo>
                    <a:cubicBezTo>
                      <a:pt x="69" y="24"/>
                      <a:pt x="69" y="24"/>
                      <a:pt x="69" y="24"/>
                    </a:cubicBezTo>
                    <a:cubicBezTo>
                      <a:pt x="70" y="23"/>
                      <a:pt x="71" y="23"/>
                      <a:pt x="72" y="23"/>
                    </a:cubicBezTo>
                    <a:cubicBezTo>
                      <a:pt x="77" y="26"/>
                      <a:pt x="77" y="26"/>
                      <a:pt x="77" y="26"/>
                    </a:cubicBezTo>
                    <a:cubicBezTo>
                      <a:pt x="78" y="26"/>
                      <a:pt x="78" y="28"/>
                      <a:pt x="77" y="29"/>
                    </a:cubicBezTo>
                    <a:cubicBezTo>
                      <a:pt x="64" y="53"/>
                      <a:pt x="64" y="53"/>
                      <a:pt x="64" y="53"/>
                    </a:cubicBezTo>
                    <a:cubicBezTo>
                      <a:pt x="64" y="54"/>
                      <a:pt x="62" y="55"/>
                      <a:pt x="61" y="5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39" name="Freeform: Shape 48"/>
              <p:cNvSpPr/>
              <p:nvPr/>
            </p:nvSpPr>
            <p:spPr bwMode="auto">
              <a:xfrm>
                <a:off x="10996621" y="4129590"/>
                <a:ext cx="221179" cy="191818"/>
              </a:xfrm>
              <a:custGeom>
                <a:avLst/>
                <a:gdLst>
                  <a:gd name="T0" fmla="*/ 56 w 69"/>
                  <a:gd name="T1" fmla="*/ 0 h 60"/>
                  <a:gd name="T2" fmla="*/ 13 w 69"/>
                  <a:gd name="T3" fmla="*/ 0 h 60"/>
                  <a:gd name="T4" fmla="*/ 0 w 69"/>
                  <a:gd name="T5" fmla="*/ 13 h 60"/>
                  <a:gd name="T6" fmla="*/ 0 w 69"/>
                  <a:gd name="T7" fmla="*/ 58 h 60"/>
                  <a:gd name="T8" fmla="*/ 2 w 69"/>
                  <a:gd name="T9" fmla="*/ 60 h 60"/>
                  <a:gd name="T10" fmla="*/ 66 w 69"/>
                  <a:gd name="T11" fmla="*/ 60 h 60"/>
                  <a:gd name="T12" fmla="*/ 69 w 69"/>
                  <a:gd name="T13" fmla="*/ 58 h 60"/>
                  <a:gd name="T14" fmla="*/ 69 w 69"/>
                  <a:gd name="T15" fmla="*/ 13 h 60"/>
                  <a:gd name="T16" fmla="*/ 56 w 69"/>
                  <a:gd name="T17" fmla="*/ 0 h 60"/>
                  <a:gd name="T18" fmla="*/ 34 w 69"/>
                  <a:gd name="T19" fmla="*/ 51 h 60"/>
                  <a:gd name="T20" fmla="*/ 13 w 69"/>
                  <a:gd name="T21" fmla="*/ 34 h 60"/>
                  <a:gd name="T22" fmla="*/ 26 w 69"/>
                  <a:gd name="T23" fmla="*/ 34 h 60"/>
                  <a:gd name="T24" fmla="*/ 26 w 69"/>
                  <a:gd name="T25" fmla="*/ 21 h 60"/>
                  <a:gd name="T26" fmla="*/ 43 w 69"/>
                  <a:gd name="T27" fmla="*/ 21 h 60"/>
                  <a:gd name="T28" fmla="*/ 43 w 69"/>
                  <a:gd name="T29" fmla="*/ 34 h 60"/>
                  <a:gd name="T30" fmla="*/ 56 w 69"/>
                  <a:gd name="T31" fmla="*/ 34 h 60"/>
                  <a:gd name="T32" fmla="*/ 34 w 69"/>
                  <a:gd name="T33" fmla="*/ 51 h 60"/>
                  <a:gd name="T34" fmla="*/ 10 w 69"/>
                  <a:gd name="T35" fmla="*/ 9 h 60"/>
                  <a:gd name="T36" fmla="*/ 15 w 69"/>
                  <a:gd name="T37" fmla="*/ 4 h 60"/>
                  <a:gd name="T38" fmla="*/ 54 w 69"/>
                  <a:gd name="T39" fmla="*/ 4 h 60"/>
                  <a:gd name="T40" fmla="*/ 58 w 69"/>
                  <a:gd name="T41" fmla="*/ 9 h 60"/>
                  <a:gd name="T42" fmla="*/ 10 w 69"/>
                  <a:gd name="T43" fmla="*/ 9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69" h="60">
                    <a:moveTo>
                      <a:pt x="56" y="0"/>
                    </a:moveTo>
                    <a:cubicBezTo>
                      <a:pt x="13" y="0"/>
                      <a:pt x="13" y="0"/>
                      <a:pt x="13" y="0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0" y="59"/>
                      <a:pt x="1" y="60"/>
                      <a:pt x="2" y="60"/>
                    </a:cubicBezTo>
                    <a:cubicBezTo>
                      <a:pt x="66" y="60"/>
                      <a:pt x="66" y="60"/>
                      <a:pt x="66" y="60"/>
                    </a:cubicBezTo>
                    <a:cubicBezTo>
                      <a:pt x="68" y="60"/>
                      <a:pt x="69" y="59"/>
                      <a:pt x="69" y="58"/>
                    </a:cubicBezTo>
                    <a:cubicBezTo>
                      <a:pt x="69" y="13"/>
                      <a:pt x="69" y="13"/>
                      <a:pt x="69" y="13"/>
                    </a:cubicBezTo>
                    <a:lnTo>
                      <a:pt x="56" y="0"/>
                    </a:lnTo>
                    <a:close/>
                    <a:moveTo>
                      <a:pt x="34" y="51"/>
                    </a:moveTo>
                    <a:cubicBezTo>
                      <a:pt x="13" y="34"/>
                      <a:pt x="13" y="34"/>
                      <a:pt x="13" y="34"/>
                    </a:cubicBezTo>
                    <a:cubicBezTo>
                      <a:pt x="26" y="34"/>
                      <a:pt x="26" y="34"/>
                      <a:pt x="26" y="34"/>
                    </a:cubicBezTo>
                    <a:cubicBezTo>
                      <a:pt x="26" y="21"/>
                      <a:pt x="26" y="21"/>
                      <a:pt x="26" y="21"/>
                    </a:cubicBezTo>
                    <a:cubicBezTo>
                      <a:pt x="43" y="21"/>
                      <a:pt x="43" y="21"/>
                      <a:pt x="43" y="21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56" y="34"/>
                      <a:pt x="56" y="34"/>
                      <a:pt x="56" y="34"/>
                    </a:cubicBezTo>
                    <a:lnTo>
                      <a:pt x="34" y="51"/>
                    </a:lnTo>
                    <a:close/>
                    <a:moveTo>
                      <a:pt x="10" y="9"/>
                    </a:moveTo>
                    <a:cubicBezTo>
                      <a:pt x="15" y="4"/>
                      <a:pt x="15" y="4"/>
                      <a:pt x="15" y="4"/>
                    </a:cubicBezTo>
                    <a:cubicBezTo>
                      <a:pt x="54" y="4"/>
                      <a:pt x="54" y="4"/>
                      <a:pt x="54" y="4"/>
                    </a:cubicBezTo>
                    <a:cubicBezTo>
                      <a:pt x="58" y="9"/>
                      <a:pt x="58" y="9"/>
                      <a:pt x="58" y="9"/>
                    </a:cubicBezTo>
                    <a:lnTo>
                      <a:pt x="10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40" name="Freeform: Shape 49"/>
              <p:cNvSpPr/>
              <p:nvPr/>
            </p:nvSpPr>
            <p:spPr bwMode="auto">
              <a:xfrm>
                <a:off x="11303921" y="2003931"/>
                <a:ext cx="182032" cy="248580"/>
              </a:xfrm>
              <a:custGeom>
                <a:avLst/>
                <a:gdLst>
                  <a:gd name="T0" fmla="*/ 57 w 57"/>
                  <a:gd name="T1" fmla="*/ 48 h 78"/>
                  <a:gd name="T2" fmla="*/ 57 w 57"/>
                  <a:gd name="T3" fmla="*/ 48 h 78"/>
                  <a:gd name="T4" fmla="*/ 57 w 57"/>
                  <a:gd name="T5" fmla="*/ 48 h 78"/>
                  <a:gd name="T6" fmla="*/ 28 w 57"/>
                  <a:gd name="T7" fmla="*/ 0 h 78"/>
                  <a:gd name="T8" fmla="*/ 0 w 57"/>
                  <a:gd name="T9" fmla="*/ 48 h 78"/>
                  <a:gd name="T10" fmla="*/ 0 w 57"/>
                  <a:gd name="T11" fmla="*/ 48 h 78"/>
                  <a:gd name="T12" fmla="*/ 0 w 57"/>
                  <a:gd name="T13" fmla="*/ 48 h 78"/>
                  <a:gd name="T14" fmla="*/ 0 w 57"/>
                  <a:gd name="T15" fmla="*/ 49 h 78"/>
                  <a:gd name="T16" fmla="*/ 0 w 57"/>
                  <a:gd name="T17" fmla="*/ 49 h 78"/>
                  <a:gd name="T18" fmla="*/ 0 w 57"/>
                  <a:gd name="T19" fmla="*/ 49 h 78"/>
                  <a:gd name="T20" fmla="*/ 28 w 57"/>
                  <a:gd name="T21" fmla="*/ 78 h 78"/>
                  <a:gd name="T22" fmla="*/ 57 w 57"/>
                  <a:gd name="T23" fmla="*/ 49 h 78"/>
                  <a:gd name="T24" fmla="*/ 57 w 57"/>
                  <a:gd name="T25" fmla="*/ 49 h 78"/>
                  <a:gd name="T26" fmla="*/ 57 w 57"/>
                  <a:gd name="T27" fmla="*/ 49 h 78"/>
                  <a:gd name="T28" fmla="*/ 57 w 57"/>
                  <a:gd name="T29" fmla="*/ 48 h 78"/>
                  <a:gd name="T30" fmla="*/ 48 w 57"/>
                  <a:gd name="T31" fmla="*/ 49 h 78"/>
                  <a:gd name="T32" fmla="*/ 48 w 57"/>
                  <a:gd name="T33" fmla="*/ 49 h 78"/>
                  <a:gd name="T34" fmla="*/ 42 w 57"/>
                  <a:gd name="T35" fmla="*/ 62 h 78"/>
                  <a:gd name="T36" fmla="*/ 28 w 57"/>
                  <a:gd name="T37" fmla="*/ 68 h 78"/>
                  <a:gd name="T38" fmla="*/ 26 w 57"/>
                  <a:gd name="T39" fmla="*/ 68 h 78"/>
                  <a:gd name="T40" fmla="*/ 43 w 57"/>
                  <a:gd name="T41" fmla="*/ 37 h 78"/>
                  <a:gd name="T42" fmla="*/ 43 w 57"/>
                  <a:gd name="T43" fmla="*/ 33 h 78"/>
                  <a:gd name="T44" fmla="*/ 48 w 57"/>
                  <a:gd name="T45" fmla="*/ 48 h 78"/>
                  <a:gd name="T46" fmla="*/ 48 w 57"/>
                  <a:gd name="T47" fmla="*/ 48 h 78"/>
                  <a:gd name="T48" fmla="*/ 48 w 57"/>
                  <a:gd name="T49" fmla="*/ 48 h 78"/>
                  <a:gd name="T50" fmla="*/ 48 w 57"/>
                  <a:gd name="T51" fmla="*/ 48 h 78"/>
                  <a:gd name="T52" fmla="*/ 48 w 57"/>
                  <a:gd name="T53" fmla="*/ 49 h 78"/>
                  <a:gd name="T54" fmla="*/ 48 w 57"/>
                  <a:gd name="T55" fmla="*/ 49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57" h="78">
                    <a:moveTo>
                      <a:pt x="57" y="48"/>
                    </a:moveTo>
                    <a:cubicBezTo>
                      <a:pt x="57" y="48"/>
                      <a:pt x="57" y="48"/>
                      <a:pt x="57" y="48"/>
                    </a:cubicBezTo>
                    <a:cubicBezTo>
                      <a:pt x="57" y="48"/>
                      <a:pt x="57" y="48"/>
                      <a:pt x="57" y="48"/>
                    </a:cubicBezTo>
                    <a:cubicBezTo>
                      <a:pt x="57" y="24"/>
                      <a:pt x="28" y="0"/>
                      <a:pt x="28" y="0"/>
                    </a:cubicBezTo>
                    <a:cubicBezTo>
                      <a:pt x="28" y="0"/>
                      <a:pt x="0" y="24"/>
                      <a:pt x="0" y="48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0" y="48"/>
                      <a:pt x="0" y="48"/>
                      <a:pt x="0" y="49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0" y="65"/>
                      <a:pt x="13" y="78"/>
                      <a:pt x="28" y="78"/>
                    </a:cubicBezTo>
                    <a:cubicBezTo>
                      <a:pt x="44" y="78"/>
                      <a:pt x="57" y="65"/>
                      <a:pt x="57" y="49"/>
                    </a:cubicBezTo>
                    <a:cubicBezTo>
                      <a:pt x="57" y="49"/>
                      <a:pt x="57" y="49"/>
                      <a:pt x="57" y="49"/>
                    </a:cubicBezTo>
                    <a:cubicBezTo>
                      <a:pt x="57" y="49"/>
                      <a:pt x="57" y="49"/>
                      <a:pt x="57" y="49"/>
                    </a:cubicBezTo>
                    <a:cubicBezTo>
                      <a:pt x="57" y="48"/>
                      <a:pt x="57" y="48"/>
                      <a:pt x="57" y="48"/>
                    </a:cubicBezTo>
                    <a:close/>
                    <a:moveTo>
                      <a:pt x="48" y="49"/>
                    </a:moveTo>
                    <a:cubicBezTo>
                      <a:pt x="48" y="49"/>
                      <a:pt x="48" y="49"/>
                      <a:pt x="48" y="49"/>
                    </a:cubicBezTo>
                    <a:cubicBezTo>
                      <a:pt x="48" y="54"/>
                      <a:pt x="46" y="59"/>
                      <a:pt x="42" y="62"/>
                    </a:cubicBezTo>
                    <a:cubicBezTo>
                      <a:pt x="38" y="66"/>
                      <a:pt x="34" y="68"/>
                      <a:pt x="28" y="68"/>
                    </a:cubicBezTo>
                    <a:cubicBezTo>
                      <a:pt x="28" y="68"/>
                      <a:pt x="27" y="68"/>
                      <a:pt x="26" y="68"/>
                    </a:cubicBezTo>
                    <a:cubicBezTo>
                      <a:pt x="36" y="61"/>
                      <a:pt x="43" y="50"/>
                      <a:pt x="43" y="37"/>
                    </a:cubicBezTo>
                    <a:cubicBezTo>
                      <a:pt x="43" y="35"/>
                      <a:pt x="43" y="34"/>
                      <a:pt x="43" y="33"/>
                    </a:cubicBezTo>
                    <a:cubicBezTo>
                      <a:pt x="46" y="38"/>
                      <a:pt x="48" y="43"/>
                      <a:pt x="48" y="48"/>
                    </a:cubicBezTo>
                    <a:cubicBezTo>
                      <a:pt x="48" y="48"/>
                      <a:pt x="48" y="48"/>
                      <a:pt x="48" y="48"/>
                    </a:cubicBezTo>
                    <a:cubicBezTo>
                      <a:pt x="48" y="48"/>
                      <a:pt x="48" y="48"/>
                      <a:pt x="48" y="48"/>
                    </a:cubicBezTo>
                    <a:cubicBezTo>
                      <a:pt x="48" y="48"/>
                      <a:pt x="48" y="48"/>
                      <a:pt x="48" y="48"/>
                    </a:cubicBezTo>
                    <a:cubicBezTo>
                      <a:pt x="48" y="48"/>
                      <a:pt x="48" y="48"/>
                      <a:pt x="48" y="49"/>
                    </a:cubicBezTo>
                    <a:cubicBezTo>
                      <a:pt x="48" y="49"/>
                      <a:pt x="48" y="49"/>
                      <a:pt x="48" y="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41" name="Freeform: Shape 50"/>
              <p:cNvSpPr/>
              <p:nvPr/>
            </p:nvSpPr>
            <p:spPr bwMode="auto">
              <a:xfrm>
                <a:off x="11108188" y="1823857"/>
                <a:ext cx="285770" cy="272068"/>
              </a:xfrm>
              <a:custGeom>
                <a:avLst/>
                <a:gdLst>
                  <a:gd name="T0" fmla="*/ 52 w 89"/>
                  <a:gd name="T1" fmla="*/ 3 h 85"/>
                  <a:gd name="T2" fmla="*/ 4 w 89"/>
                  <a:gd name="T3" fmla="*/ 36 h 85"/>
                  <a:gd name="T4" fmla="*/ 3 w 89"/>
                  <a:gd name="T5" fmla="*/ 45 h 85"/>
                  <a:gd name="T6" fmla="*/ 28 w 89"/>
                  <a:gd name="T7" fmla="*/ 82 h 85"/>
                  <a:gd name="T8" fmla="*/ 37 w 89"/>
                  <a:gd name="T9" fmla="*/ 83 h 85"/>
                  <a:gd name="T10" fmla="*/ 85 w 89"/>
                  <a:gd name="T11" fmla="*/ 50 h 85"/>
                  <a:gd name="T12" fmla="*/ 87 w 89"/>
                  <a:gd name="T13" fmla="*/ 41 h 85"/>
                  <a:gd name="T14" fmla="*/ 61 w 89"/>
                  <a:gd name="T15" fmla="*/ 4 h 85"/>
                  <a:gd name="T16" fmla="*/ 52 w 89"/>
                  <a:gd name="T17" fmla="*/ 3 h 85"/>
                  <a:gd name="T18" fmla="*/ 38 w 89"/>
                  <a:gd name="T19" fmla="*/ 48 h 85"/>
                  <a:gd name="T20" fmla="*/ 31 w 89"/>
                  <a:gd name="T21" fmla="*/ 71 h 85"/>
                  <a:gd name="T22" fmla="*/ 11 w 89"/>
                  <a:gd name="T23" fmla="*/ 42 h 85"/>
                  <a:gd name="T24" fmla="*/ 38 w 89"/>
                  <a:gd name="T25" fmla="*/ 48 h 85"/>
                  <a:gd name="T26" fmla="*/ 14 w 89"/>
                  <a:gd name="T27" fmla="*/ 40 h 85"/>
                  <a:gd name="T28" fmla="*/ 52 w 89"/>
                  <a:gd name="T29" fmla="*/ 13 h 85"/>
                  <a:gd name="T30" fmla="*/ 43 w 89"/>
                  <a:gd name="T31" fmla="*/ 41 h 85"/>
                  <a:gd name="T32" fmla="*/ 14 w 89"/>
                  <a:gd name="T33" fmla="*/ 40 h 85"/>
                  <a:gd name="T34" fmla="*/ 39 w 89"/>
                  <a:gd name="T35" fmla="*/ 48 h 85"/>
                  <a:gd name="T36" fmla="*/ 50 w 89"/>
                  <a:gd name="T37" fmla="*/ 50 h 85"/>
                  <a:gd name="T38" fmla="*/ 51 w 89"/>
                  <a:gd name="T39" fmla="*/ 40 h 85"/>
                  <a:gd name="T40" fmla="*/ 74 w 89"/>
                  <a:gd name="T41" fmla="*/ 47 h 85"/>
                  <a:gd name="T42" fmla="*/ 38 w 89"/>
                  <a:gd name="T43" fmla="*/ 72 h 85"/>
                  <a:gd name="T44" fmla="*/ 39 w 89"/>
                  <a:gd name="T45" fmla="*/ 48 h 85"/>
                  <a:gd name="T46" fmla="*/ 51 w 89"/>
                  <a:gd name="T47" fmla="*/ 39 h 85"/>
                  <a:gd name="T48" fmla="*/ 55 w 89"/>
                  <a:gd name="T49" fmla="*/ 11 h 85"/>
                  <a:gd name="T50" fmla="*/ 75 w 89"/>
                  <a:gd name="T51" fmla="*/ 40 h 85"/>
                  <a:gd name="T52" fmla="*/ 51 w 89"/>
                  <a:gd name="T53" fmla="*/ 39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9" h="85">
                    <a:moveTo>
                      <a:pt x="52" y="3"/>
                    </a:moveTo>
                    <a:cubicBezTo>
                      <a:pt x="4" y="36"/>
                      <a:pt x="4" y="36"/>
                      <a:pt x="4" y="36"/>
                    </a:cubicBezTo>
                    <a:cubicBezTo>
                      <a:pt x="1" y="38"/>
                      <a:pt x="0" y="42"/>
                      <a:pt x="3" y="45"/>
                    </a:cubicBezTo>
                    <a:cubicBezTo>
                      <a:pt x="28" y="82"/>
                      <a:pt x="28" y="82"/>
                      <a:pt x="28" y="82"/>
                    </a:cubicBezTo>
                    <a:cubicBezTo>
                      <a:pt x="30" y="85"/>
                      <a:pt x="34" y="85"/>
                      <a:pt x="37" y="83"/>
                    </a:cubicBezTo>
                    <a:cubicBezTo>
                      <a:pt x="85" y="50"/>
                      <a:pt x="85" y="50"/>
                      <a:pt x="85" y="50"/>
                    </a:cubicBezTo>
                    <a:cubicBezTo>
                      <a:pt x="88" y="48"/>
                      <a:pt x="89" y="44"/>
                      <a:pt x="87" y="41"/>
                    </a:cubicBezTo>
                    <a:cubicBezTo>
                      <a:pt x="61" y="4"/>
                      <a:pt x="61" y="4"/>
                      <a:pt x="61" y="4"/>
                    </a:cubicBezTo>
                    <a:cubicBezTo>
                      <a:pt x="59" y="1"/>
                      <a:pt x="55" y="0"/>
                      <a:pt x="52" y="3"/>
                    </a:cubicBezTo>
                    <a:close/>
                    <a:moveTo>
                      <a:pt x="38" y="48"/>
                    </a:moveTo>
                    <a:cubicBezTo>
                      <a:pt x="31" y="71"/>
                      <a:pt x="31" y="71"/>
                      <a:pt x="31" y="71"/>
                    </a:cubicBezTo>
                    <a:cubicBezTo>
                      <a:pt x="11" y="42"/>
                      <a:pt x="11" y="42"/>
                      <a:pt x="11" y="42"/>
                    </a:cubicBezTo>
                    <a:lnTo>
                      <a:pt x="38" y="48"/>
                    </a:lnTo>
                    <a:close/>
                    <a:moveTo>
                      <a:pt x="14" y="40"/>
                    </a:moveTo>
                    <a:cubicBezTo>
                      <a:pt x="52" y="13"/>
                      <a:pt x="52" y="13"/>
                      <a:pt x="52" y="13"/>
                    </a:cubicBezTo>
                    <a:cubicBezTo>
                      <a:pt x="43" y="41"/>
                      <a:pt x="43" y="41"/>
                      <a:pt x="43" y="41"/>
                    </a:cubicBezTo>
                    <a:lnTo>
                      <a:pt x="14" y="40"/>
                    </a:lnTo>
                    <a:close/>
                    <a:moveTo>
                      <a:pt x="39" y="48"/>
                    </a:moveTo>
                    <a:cubicBezTo>
                      <a:pt x="50" y="50"/>
                      <a:pt x="50" y="50"/>
                      <a:pt x="50" y="50"/>
                    </a:cubicBezTo>
                    <a:cubicBezTo>
                      <a:pt x="51" y="40"/>
                      <a:pt x="51" y="40"/>
                      <a:pt x="51" y="40"/>
                    </a:cubicBezTo>
                    <a:cubicBezTo>
                      <a:pt x="74" y="47"/>
                      <a:pt x="74" y="47"/>
                      <a:pt x="74" y="47"/>
                    </a:cubicBezTo>
                    <a:cubicBezTo>
                      <a:pt x="38" y="72"/>
                      <a:pt x="38" y="72"/>
                      <a:pt x="38" y="72"/>
                    </a:cubicBezTo>
                    <a:lnTo>
                      <a:pt x="39" y="48"/>
                    </a:lnTo>
                    <a:close/>
                    <a:moveTo>
                      <a:pt x="51" y="39"/>
                    </a:moveTo>
                    <a:cubicBezTo>
                      <a:pt x="55" y="11"/>
                      <a:pt x="55" y="11"/>
                      <a:pt x="55" y="11"/>
                    </a:cubicBezTo>
                    <a:cubicBezTo>
                      <a:pt x="75" y="40"/>
                      <a:pt x="75" y="40"/>
                      <a:pt x="75" y="40"/>
                    </a:cubicBezTo>
                    <a:lnTo>
                      <a:pt x="51" y="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42" name="Freeform: Shape 51"/>
              <p:cNvSpPr/>
              <p:nvPr/>
            </p:nvSpPr>
            <p:spPr bwMode="auto">
              <a:xfrm>
                <a:off x="10996621" y="1667271"/>
                <a:ext cx="217264" cy="221178"/>
              </a:xfrm>
              <a:custGeom>
                <a:avLst/>
                <a:gdLst>
                  <a:gd name="T0" fmla="*/ 34 w 68"/>
                  <a:gd name="T1" fmla="*/ 0 h 69"/>
                  <a:gd name="T2" fmla="*/ 0 w 68"/>
                  <a:gd name="T3" fmla="*/ 35 h 69"/>
                  <a:gd name="T4" fmla="*/ 34 w 68"/>
                  <a:gd name="T5" fmla="*/ 69 h 69"/>
                  <a:gd name="T6" fmla="*/ 68 w 68"/>
                  <a:gd name="T7" fmla="*/ 35 h 69"/>
                  <a:gd name="T8" fmla="*/ 34 w 68"/>
                  <a:gd name="T9" fmla="*/ 0 h 69"/>
                  <a:gd name="T10" fmla="*/ 34 w 68"/>
                  <a:gd name="T11" fmla="*/ 62 h 69"/>
                  <a:gd name="T12" fmla="*/ 7 w 68"/>
                  <a:gd name="T13" fmla="*/ 35 h 69"/>
                  <a:gd name="T14" fmla="*/ 34 w 68"/>
                  <a:gd name="T15" fmla="*/ 7 h 69"/>
                  <a:gd name="T16" fmla="*/ 62 w 68"/>
                  <a:gd name="T17" fmla="*/ 35 h 69"/>
                  <a:gd name="T18" fmla="*/ 34 w 68"/>
                  <a:gd name="T19" fmla="*/ 62 h 69"/>
                  <a:gd name="T20" fmla="*/ 22 w 68"/>
                  <a:gd name="T21" fmla="*/ 24 h 69"/>
                  <a:gd name="T22" fmla="*/ 36 w 68"/>
                  <a:gd name="T23" fmla="*/ 35 h 69"/>
                  <a:gd name="T24" fmla="*/ 22 w 68"/>
                  <a:gd name="T25" fmla="*/ 45 h 69"/>
                  <a:gd name="T26" fmla="*/ 22 w 68"/>
                  <a:gd name="T27" fmla="*/ 24 h 69"/>
                  <a:gd name="T28" fmla="*/ 39 w 68"/>
                  <a:gd name="T29" fmla="*/ 24 h 69"/>
                  <a:gd name="T30" fmla="*/ 54 w 68"/>
                  <a:gd name="T31" fmla="*/ 35 h 69"/>
                  <a:gd name="T32" fmla="*/ 39 w 68"/>
                  <a:gd name="T33" fmla="*/ 45 h 69"/>
                  <a:gd name="T34" fmla="*/ 39 w 68"/>
                  <a:gd name="T35" fmla="*/ 24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8" h="69">
                    <a:moveTo>
                      <a:pt x="34" y="0"/>
                    </a:moveTo>
                    <a:cubicBezTo>
                      <a:pt x="15" y="0"/>
                      <a:pt x="0" y="16"/>
                      <a:pt x="0" y="35"/>
                    </a:cubicBezTo>
                    <a:cubicBezTo>
                      <a:pt x="0" y="53"/>
                      <a:pt x="15" y="69"/>
                      <a:pt x="34" y="69"/>
                    </a:cubicBezTo>
                    <a:cubicBezTo>
                      <a:pt x="53" y="69"/>
                      <a:pt x="68" y="53"/>
                      <a:pt x="68" y="35"/>
                    </a:cubicBezTo>
                    <a:cubicBezTo>
                      <a:pt x="68" y="16"/>
                      <a:pt x="53" y="0"/>
                      <a:pt x="34" y="0"/>
                    </a:cubicBezTo>
                    <a:close/>
                    <a:moveTo>
                      <a:pt x="34" y="62"/>
                    </a:moveTo>
                    <a:cubicBezTo>
                      <a:pt x="19" y="62"/>
                      <a:pt x="7" y="50"/>
                      <a:pt x="7" y="35"/>
                    </a:cubicBezTo>
                    <a:cubicBezTo>
                      <a:pt x="7" y="19"/>
                      <a:pt x="19" y="7"/>
                      <a:pt x="34" y="7"/>
                    </a:cubicBezTo>
                    <a:cubicBezTo>
                      <a:pt x="50" y="7"/>
                      <a:pt x="62" y="19"/>
                      <a:pt x="62" y="35"/>
                    </a:cubicBezTo>
                    <a:cubicBezTo>
                      <a:pt x="62" y="50"/>
                      <a:pt x="50" y="62"/>
                      <a:pt x="34" y="62"/>
                    </a:cubicBezTo>
                    <a:close/>
                    <a:moveTo>
                      <a:pt x="22" y="24"/>
                    </a:moveTo>
                    <a:cubicBezTo>
                      <a:pt x="36" y="35"/>
                      <a:pt x="36" y="35"/>
                      <a:pt x="36" y="35"/>
                    </a:cubicBezTo>
                    <a:cubicBezTo>
                      <a:pt x="22" y="45"/>
                      <a:pt x="22" y="45"/>
                      <a:pt x="22" y="45"/>
                    </a:cubicBezTo>
                    <a:lnTo>
                      <a:pt x="22" y="24"/>
                    </a:lnTo>
                    <a:close/>
                    <a:moveTo>
                      <a:pt x="39" y="24"/>
                    </a:moveTo>
                    <a:cubicBezTo>
                      <a:pt x="54" y="35"/>
                      <a:pt x="54" y="35"/>
                      <a:pt x="54" y="35"/>
                    </a:cubicBezTo>
                    <a:cubicBezTo>
                      <a:pt x="39" y="45"/>
                      <a:pt x="39" y="45"/>
                      <a:pt x="39" y="45"/>
                    </a:cubicBezTo>
                    <a:lnTo>
                      <a:pt x="39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43" name="Freeform: Shape 52"/>
              <p:cNvSpPr/>
              <p:nvPr/>
            </p:nvSpPr>
            <p:spPr bwMode="auto">
              <a:xfrm>
                <a:off x="11096444" y="2135072"/>
                <a:ext cx="172245" cy="197690"/>
              </a:xfrm>
              <a:custGeom>
                <a:avLst/>
                <a:gdLst>
                  <a:gd name="T0" fmla="*/ 50 w 54"/>
                  <a:gd name="T1" fmla="*/ 12 h 62"/>
                  <a:gd name="T2" fmla="*/ 42 w 54"/>
                  <a:gd name="T3" fmla="*/ 5 h 62"/>
                  <a:gd name="T4" fmla="*/ 33 w 54"/>
                  <a:gd name="T5" fmla="*/ 0 h 62"/>
                  <a:gd name="T6" fmla="*/ 6 w 54"/>
                  <a:gd name="T7" fmla="*/ 0 h 62"/>
                  <a:gd name="T8" fmla="*/ 0 w 54"/>
                  <a:gd name="T9" fmla="*/ 6 h 62"/>
                  <a:gd name="T10" fmla="*/ 0 w 54"/>
                  <a:gd name="T11" fmla="*/ 56 h 62"/>
                  <a:gd name="T12" fmla="*/ 6 w 54"/>
                  <a:gd name="T13" fmla="*/ 62 h 62"/>
                  <a:gd name="T14" fmla="*/ 48 w 54"/>
                  <a:gd name="T15" fmla="*/ 62 h 62"/>
                  <a:gd name="T16" fmla="*/ 54 w 54"/>
                  <a:gd name="T17" fmla="*/ 56 h 62"/>
                  <a:gd name="T18" fmla="*/ 54 w 54"/>
                  <a:gd name="T19" fmla="*/ 21 h 62"/>
                  <a:gd name="T20" fmla="*/ 50 w 54"/>
                  <a:gd name="T21" fmla="*/ 12 h 62"/>
                  <a:gd name="T22" fmla="*/ 35 w 54"/>
                  <a:gd name="T23" fmla="*/ 9 h 62"/>
                  <a:gd name="T24" fmla="*/ 35 w 54"/>
                  <a:gd name="T25" fmla="*/ 9 h 62"/>
                  <a:gd name="T26" fmla="*/ 37 w 54"/>
                  <a:gd name="T27" fmla="*/ 10 h 62"/>
                  <a:gd name="T28" fmla="*/ 44 w 54"/>
                  <a:gd name="T29" fmla="*/ 17 h 62"/>
                  <a:gd name="T30" fmla="*/ 45 w 54"/>
                  <a:gd name="T31" fmla="*/ 19 h 62"/>
                  <a:gd name="T32" fmla="*/ 46 w 54"/>
                  <a:gd name="T33" fmla="*/ 20 h 62"/>
                  <a:gd name="T34" fmla="*/ 35 w 54"/>
                  <a:gd name="T35" fmla="*/ 20 h 62"/>
                  <a:gd name="T36" fmla="*/ 35 w 54"/>
                  <a:gd name="T37" fmla="*/ 9 h 62"/>
                  <a:gd name="T38" fmla="*/ 46 w 54"/>
                  <a:gd name="T39" fmla="*/ 54 h 62"/>
                  <a:gd name="T40" fmla="*/ 8 w 54"/>
                  <a:gd name="T41" fmla="*/ 54 h 62"/>
                  <a:gd name="T42" fmla="*/ 8 w 54"/>
                  <a:gd name="T43" fmla="*/ 8 h 62"/>
                  <a:gd name="T44" fmla="*/ 31 w 54"/>
                  <a:gd name="T45" fmla="*/ 8 h 62"/>
                  <a:gd name="T46" fmla="*/ 31 w 54"/>
                  <a:gd name="T47" fmla="*/ 23 h 62"/>
                  <a:gd name="T48" fmla="*/ 46 w 54"/>
                  <a:gd name="T49" fmla="*/ 23 h 62"/>
                  <a:gd name="T50" fmla="*/ 46 w 54"/>
                  <a:gd name="T51" fmla="*/ 54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54" h="62">
                    <a:moveTo>
                      <a:pt x="50" y="12"/>
                    </a:moveTo>
                    <a:cubicBezTo>
                      <a:pt x="42" y="5"/>
                      <a:pt x="42" y="5"/>
                      <a:pt x="42" y="5"/>
                    </a:cubicBezTo>
                    <a:cubicBezTo>
                      <a:pt x="40" y="2"/>
                      <a:pt x="36" y="0"/>
                      <a:pt x="33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6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59"/>
                      <a:pt x="3" y="62"/>
                      <a:pt x="6" y="62"/>
                    </a:cubicBezTo>
                    <a:cubicBezTo>
                      <a:pt x="48" y="62"/>
                      <a:pt x="48" y="62"/>
                      <a:pt x="48" y="62"/>
                    </a:cubicBezTo>
                    <a:cubicBezTo>
                      <a:pt x="51" y="62"/>
                      <a:pt x="54" y="59"/>
                      <a:pt x="54" y="56"/>
                    </a:cubicBezTo>
                    <a:cubicBezTo>
                      <a:pt x="54" y="21"/>
                      <a:pt x="54" y="21"/>
                      <a:pt x="54" y="21"/>
                    </a:cubicBezTo>
                    <a:cubicBezTo>
                      <a:pt x="54" y="18"/>
                      <a:pt x="52" y="14"/>
                      <a:pt x="50" y="12"/>
                    </a:cubicBezTo>
                    <a:close/>
                    <a:moveTo>
                      <a:pt x="35" y="9"/>
                    </a:moveTo>
                    <a:cubicBezTo>
                      <a:pt x="35" y="9"/>
                      <a:pt x="35" y="9"/>
                      <a:pt x="35" y="9"/>
                    </a:cubicBezTo>
                    <a:cubicBezTo>
                      <a:pt x="36" y="9"/>
                      <a:pt x="37" y="10"/>
                      <a:pt x="37" y="10"/>
                    </a:cubicBezTo>
                    <a:cubicBezTo>
                      <a:pt x="44" y="17"/>
                      <a:pt x="44" y="17"/>
                      <a:pt x="44" y="17"/>
                    </a:cubicBezTo>
                    <a:cubicBezTo>
                      <a:pt x="45" y="17"/>
                      <a:pt x="45" y="18"/>
                      <a:pt x="45" y="19"/>
                    </a:cubicBezTo>
                    <a:cubicBezTo>
                      <a:pt x="46" y="19"/>
                      <a:pt x="46" y="19"/>
                      <a:pt x="46" y="20"/>
                    </a:cubicBezTo>
                    <a:cubicBezTo>
                      <a:pt x="35" y="20"/>
                      <a:pt x="35" y="20"/>
                      <a:pt x="35" y="20"/>
                    </a:cubicBezTo>
                    <a:lnTo>
                      <a:pt x="35" y="9"/>
                    </a:lnTo>
                    <a:close/>
                    <a:moveTo>
                      <a:pt x="46" y="54"/>
                    </a:moveTo>
                    <a:cubicBezTo>
                      <a:pt x="8" y="54"/>
                      <a:pt x="8" y="54"/>
                      <a:pt x="8" y="54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31" y="8"/>
                      <a:pt x="31" y="8"/>
                      <a:pt x="31" y="8"/>
                    </a:cubicBezTo>
                    <a:cubicBezTo>
                      <a:pt x="31" y="23"/>
                      <a:pt x="31" y="23"/>
                      <a:pt x="31" y="23"/>
                    </a:cubicBezTo>
                    <a:cubicBezTo>
                      <a:pt x="46" y="23"/>
                      <a:pt x="46" y="23"/>
                      <a:pt x="46" y="23"/>
                    </a:cubicBezTo>
                    <a:lnTo>
                      <a:pt x="46" y="5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44" name="Freeform: Shape 53"/>
              <p:cNvSpPr/>
              <p:nvPr/>
            </p:nvSpPr>
            <p:spPr bwMode="auto">
              <a:xfrm>
                <a:off x="11082743" y="2730100"/>
                <a:ext cx="279899" cy="297514"/>
              </a:xfrm>
              <a:custGeom>
                <a:avLst/>
                <a:gdLst>
                  <a:gd name="T0" fmla="*/ 78 w 87"/>
                  <a:gd name="T1" fmla="*/ 0 h 93"/>
                  <a:gd name="T2" fmla="*/ 9 w 87"/>
                  <a:gd name="T3" fmla="*/ 0 h 93"/>
                  <a:gd name="T4" fmla="*/ 0 w 87"/>
                  <a:gd name="T5" fmla="*/ 9 h 93"/>
                  <a:gd name="T6" fmla="*/ 0 w 87"/>
                  <a:gd name="T7" fmla="*/ 84 h 93"/>
                  <a:gd name="T8" fmla="*/ 9 w 87"/>
                  <a:gd name="T9" fmla="*/ 93 h 93"/>
                  <a:gd name="T10" fmla="*/ 78 w 87"/>
                  <a:gd name="T11" fmla="*/ 93 h 93"/>
                  <a:gd name="T12" fmla="*/ 87 w 87"/>
                  <a:gd name="T13" fmla="*/ 84 h 93"/>
                  <a:gd name="T14" fmla="*/ 87 w 87"/>
                  <a:gd name="T15" fmla="*/ 9 h 93"/>
                  <a:gd name="T16" fmla="*/ 78 w 87"/>
                  <a:gd name="T17" fmla="*/ 0 h 93"/>
                  <a:gd name="T18" fmla="*/ 75 w 87"/>
                  <a:gd name="T19" fmla="*/ 81 h 93"/>
                  <a:gd name="T20" fmla="*/ 12 w 87"/>
                  <a:gd name="T21" fmla="*/ 81 h 93"/>
                  <a:gd name="T22" fmla="*/ 12 w 87"/>
                  <a:gd name="T23" fmla="*/ 12 h 93"/>
                  <a:gd name="T24" fmla="*/ 75 w 87"/>
                  <a:gd name="T25" fmla="*/ 12 h 93"/>
                  <a:gd name="T26" fmla="*/ 75 w 87"/>
                  <a:gd name="T27" fmla="*/ 81 h 93"/>
                  <a:gd name="T28" fmla="*/ 23 w 87"/>
                  <a:gd name="T29" fmla="*/ 41 h 93"/>
                  <a:gd name="T30" fmla="*/ 64 w 87"/>
                  <a:gd name="T31" fmla="*/ 41 h 93"/>
                  <a:gd name="T32" fmla="*/ 64 w 87"/>
                  <a:gd name="T33" fmla="*/ 46 h 93"/>
                  <a:gd name="T34" fmla="*/ 23 w 87"/>
                  <a:gd name="T35" fmla="*/ 46 h 93"/>
                  <a:gd name="T36" fmla="*/ 23 w 87"/>
                  <a:gd name="T37" fmla="*/ 41 h 93"/>
                  <a:gd name="T38" fmla="*/ 23 w 87"/>
                  <a:gd name="T39" fmla="*/ 52 h 93"/>
                  <a:gd name="T40" fmla="*/ 64 w 87"/>
                  <a:gd name="T41" fmla="*/ 52 h 93"/>
                  <a:gd name="T42" fmla="*/ 64 w 87"/>
                  <a:gd name="T43" fmla="*/ 58 h 93"/>
                  <a:gd name="T44" fmla="*/ 23 w 87"/>
                  <a:gd name="T45" fmla="*/ 58 h 93"/>
                  <a:gd name="T46" fmla="*/ 23 w 87"/>
                  <a:gd name="T47" fmla="*/ 52 h 93"/>
                  <a:gd name="T48" fmla="*/ 23 w 87"/>
                  <a:gd name="T49" fmla="*/ 64 h 93"/>
                  <a:gd name="T50" fmla="*/ 64 w 87"/>
                  <a:gd name="T51" fmla="*/ 64 h 93"/>
                  <a:gd name="T52" fmla="*/ 64 w 87"/>
                  <a:gd name="T53" fmla="*/ 69 h 93"/>
                  <a:gd name="T54" fmla="*/ 23 w 87"/>
                  <a:gd name="T55" fmla="*/ 69 h 93"/>
                  <a:gd name="T56" fmla="*/ 23 w 87"/>
                  <a:gd name="T57" fmla="*/ 64 h 93"/>
                  <a:gd name="T58" fmla="*/ 23 w 87"/>
                  <a:gd name="T59" fmla="*/ 29 h 93"/>
                  <a:gd name="T60" fmla="*/ 64 w 87"/>
                  <a:gd name="T61" fmla="*/ 29 h 93"/>
                  <a:gd name="T62" fmla="*/ 64 w 87"/>
                  <a:gd name="T63" fmla="*/ 35 h 93"/>
                  <a:gd name="T64" fmla="*/ 23 w 87"/>
                  <a:gd name="T65" fmla="*/ 35 h 93"/>
                  <a:gd name="T66" fmla="*/ 23 w 87"/>
                  <a:gd name="T67" fmla="*/ 29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87" h="93">
                    <a:moveTo>
                      <a:pt x="78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9"/>
                      <a:pt x="4" y="93"/>
                      <a:pt x="9" y="93"/>
                    </a:cubicBezTo>
                    <a:cubicBezTo>
                      <a:pt x="78" y="93"/>
                      <a:pt x="78" y="93"/>
                      <a:pt x="78" y="93"/>
                    </a:cubicBezTo>
                    <a:cubicBezTo>
                      <a:pt x="83" y="93"/>
                      <a:pt x="87" y="89"/>
                      <a:pt x="87" y="84"/>
                    </a:cubicBezTo>
                    <a:cubicBezTo>
                      <a:pt x="87" y="9"/>
                      <a:pt x="87" y="9"/>
                      <a:pt x="87" y="9"/>
                    </a:cubicBezTo>
                    <a:cubicBezTo>
                      <a:pt x="87" y="4"/>
                      <a:pt x="83" y="0"/>
                      <a:pt x="78" y="0"/>
                    </a:cubicBezTo>
                    <a:close/>
                    <a:moveTo>
                      <a:pt x="75" y="81"/>
                    </a:moveTo>
                    <a:cubicBezTo>
                      <a:pt x="12" y="81"/>
                      <a:pt x="12" y="81"/>
                      <a:pt x="12" y="81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75" y="12"/>
                      <a:pt x="75" y="12"/>
                      <a:pt x="75" y="12"/>
                    </a:cubicBezTo>
                    <a:lnTo>
                      <a:pt x="75" y="81"/>
                    </a:lnTo>
                    <a:close/>
                    <a:moveTo>
                      <a:pt x="23" y="41"/>
                    </a:moveTo>
                    <a:cubicBezTo>
                      <a:pt x="64" y="41"/>
                      <a:pt x="64" y="41"/>
                      <a:pt x="64" y="41"/>
                    </a:cubicBezTo>
                    <a:cubicBezTo>
                      <a:pt x="64" y="46"/>
                      <a:pt x="64" y="46"/>
                      <a:pt x="64" y="46"/>
                    </a:cubicBezTo>
                    <a:cubicBezTo>
                      <a:pt x="23" y="46"/>
                      <a:pt x="23" y="46"/>
                      <a:pt x="23" y="46"/>
                    </a:cubicBezTo>
                    <a:lnTo>
                      <a:pt x="23" y="41"/>
                    </a:lnTo>
                    <a:close/>
                    <a:moveTo>
                      <a:pt x="23" y="52"/>
                    </a:moveTo>
                    <a:cubicBezTo>
                      <a:pt x="64" y="52"/>
                      <a:pt x="64" y="52"/>
                      <a:pt x="64" y="52"/>
                    </a:cubicBezTo>
                    <a:cubicBezTo>
                      <a:pt x="64" y="58"/>
                      <a:pt x="64" y="58"/>
                      <a:pt x="64" y="58"/>
                    </a:cubicBezTo>
                    <a:cubicBezTo>
                      <a:pt x="23" y="58"/>
                      <a:pt x="23" y="58"/>
                      <a:pt x="23" y="58"/>
                    </a:cubicBezTo>
                    <a:lnTo>
                      <a:pt x="23" y="52"/>
                    </a:lnTo>
                    <a:close/>
                    <a:moveTo>
                      <a:pt x="23" y="64"/>
                    </a:moveTo>
                    <a:cubicBezTo>
                      <a:pt x="64" y="64"/>
                      <a:pt x="64" y="64"/>
                      <a:pt x="64" y="64"/>
                    </a:cubicBezTo>
                    <a:cubicBezTo>
                      <a:pt x="64" y="69"/>
                      <a:pt x="64" y="69"/>
                      <a:pt x="64" y="69"/>
                    </a:cubicBezTo>
                    <a:cubicBezTo>
                      <a:pt x="23" y="69"/>
                      <a:pt x="23" y="69"/>
                      <a:pt x="23" y="69"/>
                    </a:cubicBezTo>
                    <a:lnTo>
                      <a:pt x="23" y="64"/>
                    </a:lnTo>
                    <a:close/>
                    <a:moveTo>
                      <a:pt x="23" y="29"/>
                    </a:moveTo>
                    <a:cubicBezTo>
                      <a:pt x="64" y="29"/>
                      <a:pt x="64" y="29"/>
                      <a:pt x="64" y="29"/>
                    </a:cubicBezTo>
                    <a:cubicBezTo>
                      <a:pt x="64" y="35"/>
                      <a:pt x="64" y="35"/>
                      <a:pt x="64" y="35"/>
                    </a:cubicBezTo>
                    <a:cubicBezTo>
                      <a:pt x="23" y="35"/>
                      <a:pt x="23" y="35"/>
                      <a:pt x="23" y="35"/>
                    </a:cubicBezTo>
                    <a:lnTo>
                      <a:pt x="23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45" name="Freeform: Shape 54"/>
              <p:cNvSpPr/>
              <p:nvPr/>
            </p:nvSpPr>
            <p:spPr bwMode="auto">
              <a:xfrm>
                <a:off x="11031853" y="3084377"/>
                <a:ext cx="262282" cy="197690"/>
              </a:xfrm>
              <a:custGeom>
                <a:avLst/>
                <a:gdLst>
                  <a:gd name="T0" fmla="*/ 0 w 134"/>
                  <a:gd name="T1" fmla="*/ 0 h 101"/>
                  <a:gd name="T2" fmla="*/ 0 w 134"/>
                  <a:gd name="T3" fmla="*/ 101 h 101"/>
                  <a:gd name="T4" fmla="*/ 134 w 134"/>
                  <a:gd name="T5" fmla="*/ 101 h 101"/>
                  <a:gd name="T6" fmla="*/ 134 w 134"/>
                  <a:gd name="T7" fmla="*/ 0 h 101"/>
                  <a:gd name="T8" fmla="*/ 0 w 134"/>
                  <a:gd name="T9" fmla="*/ 0 h 101"/>
                  <a:gd name="T10" fmla="*/ 25 w 134"/>
                  <a:gd name="T11" fmla="*/ 93 h 101"/>
                  <a:gd name="T12" fmla="*/ 8 w 134"/>
                  <a:gd name="T13" fmla="*/ 93 h 101"/>
                  <a:gd name="T14" fmla="*/ 8 w 134"/>
                  <a:gd name="T15" fmla="*/ 77 h 101"/>
                  <a:gd name="T16" fmla="*/ 25 w 134"/>
                  <a:gd name="T17" fmla="*/ 77 h 101"/>
                  <a:gd name="T18" fmla="*/ 25 w 134"/>
                  <a:gd name="T19" fmla="*/ 93 h 101"/>
                  <a:gd name="T20" fmla="*/ 25 w 134"/>
                  <a:gd name="T21" fmla="*/ 59 h 101"/>
                  <a:gd name="T22" fmla="*/ 8 w 134"/>
                  <a:gd name="T23" fmla="*/ 59 h 101"/>
                  <a:gd name="T24" fmla="*/ 8 w 134"/>
                  <a:gd name="T25" fmla="*/ 43 h 101"/>
                  <a:gd name="T26" fmla="*/ 25 w 134"/>
                  <a:gd name="T27" fmla="*/ 43 h 101"/>
                  <a:gd name="T28" fmla="*/ 25 w 134"/>
                  <a:gd name="T29" fmla="*/ 59 h 101"/>
                  <a:gd name="T30" fmla="*/ 25 w 134"/>
                  <a:gd name="T31" fmla="*/ 26 h 101"/>
                  <a:gd name="T32" fmla="*/ 8 w 134"/>
                  <a:gd name="T33" fmla="*/ 26 h 101"/>
                  <a:gd name="T34" fmla="*/ 8 w 134"/>
                  <a:gd name="T35" fmla="*/ 8 h 101"/>
                  <a:gd name="T36" fmla="*/ 25 w 134"/>
                  <a:gd name="T37" fmla="*/ 8 h 101"/>
                  <a:gd name="T38" fmla="*/ 25 w 134"/>
                  <a:gd name="T39" fmla="*/ 26 h 101"/>
                  <a:gd name="T40" fmla="*/ 102 w 134"/>
                  <a:gd name="T41" fmla="*/ 93 h 101"/>
                  <a:gd name="T42" fmla="*/ 35 w 134"/>
                  <a:gd name="T43" fmla="*/ 93 h 101"/>
                  <a:gd name="T44" fmla="*/ 35 w 134"/>
                  <a:gd name="T45" fmla="*/ 8 h 101"/>
                  <a:gd name="T46" fmla="*/ 102 w 134"/>
                  <a:gd name="T47" fmla="*/ 8 h 101"/>
                  <a:gd name="T48" fmla="*/ 102 w 134"/>
                  <a:gd name="T49" fmla="*/ 93 h 101"/>
                  <a:gd name="T50" fmla="*/ 126 w 134"/>
                  <a:gd name="T51" fmla="*/ 93 h 101"/>
                  <a:gd name="T52" fmla="*/ 110 w 134"/>
                  <a:gd name="T53" fmla="*/ 93 h 101"/>
                  <a:gd name="T54" fmla="*/ 110 w 134"/>
                  <a:gd name="T55" fmla="*/ 77 h 101"/>
                  <a:gd name="T56" fmla="*/ 126 w 134"/>
                  <a:gd name="T57" fmla="*/ 77 h 101"/>
                  <a:gd name="T58" fmla="*/ 126 w 134"/>
                  <a:gd name="T59" fmla="*/ 93 h 101"/>
                  <a:gd name="T60" fmla="*/ 126 w 134"/>
                  <a:gd name="T61" fmla="*/ 59 h 101"/>
                  <a:gd name="T62" fmla="*/ 110 w 134"/>
                  <a:gd name="T63" fmla="*/ 59 h 101"/>
                  <a:gd name="T64" fmla="*/ 110 w 134"/>
                  <a:gd name="T65" fmla="*/ 43 h 101"/>
                  <a:gd name="T66" fmla="*/ 126 w 134"/>
                  <a:gd name="T67" fmla="*/ 43 h 101"/>
                  <a:gd name="T68" fmla="*/ 126 w 134"/>
                  <a:gd name="T69" fmla="*/ 59 h 101"/>
                  <a:gd name="T70" fmla="*/ 126 w 134"/>
                  <a:gd name="T71" fmla="*/ 26 h 101"/>
                  <a:gd name="T72" fmla="*/ 110 w 134"/>
                  <a:gd name="T73" fmla="*/ 26 h 101"/>
                  <a:gd name="T74" fmla="*/ 110 w 134"/>
                  <a:gd name="T75" fmla="*/ 8 h 101"/>
                  <a:gd name="T76" fmla="*/ 126 w 134"/>
                  <a:gd name="T77" fmla="*/ 8 h 101"/>
                  <a:gd name="T78" fmla="*/ 126 w 134"/>
                  <a:gd name="T79" fmla="*/ 26 h 101"/>
                  <a:gd name="T80" fmla="*/ 51 w 134"/>
                  <a:gd name="T81" fmla="*/ 26 h 101"/>
                  <a:gd name="T82" fmla="*/ 51 w 134"/>
                  <a:gd name="T83" fmla="*/ 77 h 101"/>
                  <a:gd name="T84" fmla="*/ 84 w 134"/>
                  <a:gd name="T85" fmla="*/ 51 h 101"/>
                  <a:gd name="T86" fmla="*/ 51 w 134"/>
                  <a:gd name="T87" fmla="*/ 26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34" h="101">
                    <a:moveTo>
                      <a:pt x="0" y="0"/>
                    </a:moveTo>
                    <a:lnTo>
                      <a:pt x="0" y="101"/>
                    </a:lnTo>
                    <a:lnTo>
                      <a:pt x="134" y="101"/>
                    </a:lnTo>
                    <a:lnTo>
                      <a:pt x="134" y="0"/>
                    </a:lnTo>
                    <a:lnTo>
                      <a:pt x="0" y="0"/>
                    </a:lnTo>
                    <a:close/>
                    <a:moveTo>
                      <a:pt x="25" y="93"/>
                    </a:moveTo>
                    <a:lnTo>
                      <a:pt x="8" y="93"/>
                    </a:lnTo>
                    <a:lnTo>
                      <a:pt x="8" y="77"/>
                    </a:lnTo>
                    <a:lnTo>
                      <a:pt x="25" y="77"/>
                    </a:lnTo>
                    <a:lnTo>
                      <a:pt x="25" y="93"/>
                    </a:lnTo>
                    <a:close/>
                    <a:moveTo>
                      <a:pt x="25" y="59"/>
                    </a:moveTo>
                    <a:lnTo>
                      <a:pt x="8" y="59"/>
                    </a:lnTo>
                    <a:lnTo>
                      <a:pt x="8" y="43"/>
                    </a:lnTo>
                    <a:lnTo>
                      <a:pt x="25" y="43"/>
                    </a:lnTo>
                    <a:lnTo>
                      <a:pt x="25" y="59"/>
                    </a:lnTo>
                    <a:close/>
                    <a:moveTo>
                      <a:pt x="25" y="26"/>
                    </a:moveTo>
                    <a:lnTo>
                      <a:pt x="8" y="26"/>
                    </a:lnTo>
                    <a:lnTo>
                      <a:pt x="8" y="8"/>
                    </a:lnTo>
                    <a:lnTo>
                      <a:pt x="25" y="8"/>
                    </a:lnTo>
                    <a:lnTo>
                      <a:pt x="25" y="26"/>
                    </a:lnTo>
                    <a:close/>
                    <a:moveTo>
                      <a:pt x="102" y="93"/>
                    </a:moveTo>
                    <a:lnTo>
                      <a:pt x="35" y="93"/>
                    </a:lnTo>
                    <a:lnTo>
                      <a:pt x="35" y="8"/>
                    </a:lnTo>
                    <a:lnTo>
                      <a:pt x="102" y="8"/>
                    </a:lnTo>
                    <a:lnTo>
                      <a:pt x="102" y="93"/>
                    </a:lnTo>
                    <a:close/>
                    <a:moveTo>
                      <a:pt x="126" y="93"/>
                    </a:moveTo>
                    <a:lnTo>
                      <a:pt x="110" y="93"/>
                    </a:lnTo>
                    <a:lnTo>
                      <a:pt x="110" y="77"/>
                    </a:lnTo>
                    <a:lnTo>
                      <a:pt x="126" y="77"/>
                    </a:lnTo>
                    <a:lnTo>
                      <a:pt x="126" y="93"/>
                    </a:lnTo>
                    <a:close/>
                    <a:moveTo>
                      <a:pt x="126" y="59"/>
                    </a:moveTo>
                    <a:lnTo>
                      <a:pt x="110" y="59"/>
                    </a:lnTo>
                    <a:lnTo>
                      <a:pt x="110" y="43"/>
                    </a:lnTo>
                    <a:lnTo>
                      <a:pt x="126" y="43"/>
                    </a:lnTo>
                    <a:lnTo>
                      <a:pt x="126" y="59"/>
                    </a:lnTo>
                    <a:close/>
                    <a:moveTo>
                      <a:pt x="126" y="26"/>
                    </a:moveTo>
                    <a:lnTo>
                      <a:pt x="110" y="26"/>
                    </a:lnTo>
                    <a:lnTo>
                      <a:pt x="110" y="8"/>
                    </a:lnTo>
                    <a:lnTo>
                      <a:pt x="126" y="8"/>
                    </a:lnTo>
                    <a:lnTo>
                      <a:pt x="126" y="26"/>
                    </a:lnTo>
                    <a:close/>
                    <a:moveTo>
                      <a:pt x="51" y="26"/>
                    </a:moveTo>
                    <a:lnTo>
                      <a:pt x="51" y="77"/>
                    </a:lnTo>
                    <a:lnTo>
                      <a:pt x="84" y="51"/>
                    </a:lnTo>
                    <a:lnTo>
                      <a:pt x="51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46" name="Freeform: Shape 55"/>
              <p:cNvSpPr/>
              <p:nvPr/>
            </p:nvSpPr>
            <p:spPr bwMode="auto">
              <a:xfrm>
                <a:off x="11333281" y="3027613"/>
                <a:ext cx="156586" cy="146799"/>
              </a:xfrm>
              <a:custGeom>
                <a:avLst/>
                <a:gdLst>
                  <a:gd name="T0" fmla="*/ 80 w 80"/>
                  <a:gd name="T1" fmla="*/ 29 h 75"/>
                  <a:gd name="T2" fmla="*/ 52 w 80"/>
                  <a:gd name="T3" fmla="*/ 24 h 75"/>
                  <a:gd name="T4" fmla="*/ 41 w 80"/>
                  <a:gd name="T5" fmla="*/ 0 h 75"/>
                  <a:gd name="T6" fmla="*/ 28 w 80"/>
                  <a:gd name="T7" fmla="*/ 24 h 75"/>
                  <a:gd name="T8" fmla="*/ 0 w 80"/>
                  <a:gd name="T9" fmla="*/ 29 h 75"/>
                  <a:gd name="T10" fmla="*/ 19 w 80"/>
                  <a:gd name="T11" fmla="*/ 49 h 75"/>
                  <a:gd name="T12" fmla="*/ 15 w 80"/>
                  <a:gd name="T13" fmla="*/ 75 h 75"/>
                  <a:gd name="T14" fmla="*/ 41 w 80"/>
                  <a:gd name="T15" fmla="*/ 62 h 75"/>
                  <a:gd name="T16" fmla="*/ 65 w 80"/>
                  <a:gd name="T17" fmla="*/ 75 h 75"/>
                  <a:gd name="T18" fmla="*/ 60 w 80"/>
                  <a:gd name="T19" fmla="*/ 49 h 75"/>
                  <a:gd name="T20" fmla="*/ 80 w 80"/>
                  <a:gd name="T21" fmla="*/ 29 h 75"/>
                  <a:gd name="T22" fmla="*/ 41 w 80"/>
                  <a:gd name="T23" fmla="*/ 57 h 75"/>
                  <a:gd name="T24" fmla="*/ 23 w 80"/>
                  <a:gd name="T25" fmla="*/ 65 h 75"/>
                  <a:gd name="T26" fmla="*/ 26 w 80"/>
                  <a:gd name="T27" fmla="*/ 45 h 75"/>
                  <a:gd name="T28" fmla="*/ 11 w 80"/>
                  <a:gd name="T29" fmla="*/ 32 h 75"/>
                  <a:gd name="T30" fmla="*/ 31 w 80"/>
                  <a:gd name="T31" fmla="*/ 29 h 75"/>
                  <a:gd name="T32" fmla="*/ 41 w 80"/>
                  <a:gd name="T33" fmla="*/ 11 h 75"/>
                  <a:gd name="T34" fmla="*/ 49 w 80"/>
                  <a:gd name="T35" fmla="*/ 29 h 75"/>
                  <a:gd name="T36" fmla="*/ 68 w 80"/>
                  <a:gd name="T37" fmla="*/ 32 h 75"/>
                  <a:gd name="T38" fmla="*/ 54 w 80"/>
                  <a:gd name="T39" fmla="*/ 45 h 75"/>
                  <a:gd name="T40" fmla="*/ 57 w 80"/>
                  <a:gd name="T41" fmla="*/ 65 h 75"/>
                  <a:gd name="T42" fmla="*/ 41 w 80"/>
                  <a:gd name="T43" fmla="*/ 57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0" h="75">
                    <a:moveTo>
                      <a:pt x="80" y="29"/>
                    </a:moveTo>
                    <a:lnTo>
                      <a:pt x="52" y="24"/>
                    </a:lnTo>
                    <a:lnTo>
                      <a:pt x="41" y="0"/>
                    </a:lnTo>
                    <a:lnTo>
                      <a:pt x="28" y="24"/>
                    </a:lnTo>
                    <a:lnTo>
                      <a:pt x="0" y="29"/>
                    </a:lnTo>
                    <a:lnTo>
                      <a:pt x="19" y="49"/>
                    </a:lnTo>
                    <a:lnTo>
                      <a:pt x="15" y="75"/>
                    </a:lnTo>
                    <a:lnTo>
                      <a:pt x="41" y="62"/>
                    </a:lnTo>
                    <a:lnTo>
                      <a:pt x="65" y="75"/>
                    </a:lnTo>
                    <a:lnTo>
                      <a:pt x="60" y="49"/>
                    </a:lnTo>
                    <a:lnTo>
                      <a:pt x="80" y="29"/>
                    </a:lnTo>
                    <a:close/>
                    <a:moveTo>
                      <a:pt x="41" y="57"/>
                    </a:moveTo>
                    <a:lnTo>
                      <a:pt x="23" y="65"/>
                    </a:lnTo>
                    <a:lnTo>
                      <a:pt x="26" y="45"/>
                    </a:lnTo>
                    <a:lnTo>
                      <a:pt x="11" y="32"/>
                    </a:lnTo>
                    <a:lnTo>
                      <a:pt x="31" y="29"/>
                    </a:lnTo>
                    <a:lnTo>
                      <a:pt x="41" y="11"/>
                    </a:lnTo>
                    <a:lnTo>
                      <a:pt x="49" y="29"/>
                    </a:lnTo>
                    <a:lnTo>
                      <a:pt x="68" y="32"/>
                    </a:lnTo>
                    <a:lnTo>
                      <a:pt x="54" y="45"/>
                    </a:lnTo>
                    <a:lnTo>
                      <a:pt x="57" y="65"/>
                    </a:lnTo>
                    <a:lnTo>
                      <a:pt x="41" y="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47" name="Freeform: Shape 56"/>
              <p:cNvSpPr/>
              <p:nvPr/>
            </p:nvSpPr>
            <p:spPr bwMode="auto">
              <a:xfrm>
                <a:off x="10818503" y="1526343"/>
                <a:ext cx="191818" cy="207477"/>
              </a:xfrm>
              <a:custGeom>
                <a:avLst/>
                <a:gdLst>
                  <a:gd name="T0" fmla="*/ 48 w 60"/>
                  <a:gd name="T1" fmla="*/ 11 h 65"/>
                  <a:gd name="T2" fmla="*/ 60 w 60"/>
                  <a:gd name="T3" fmla="*/ 6 h 65"/>
                  <a:gd name="T4" fmla="*/ 60 w 60"/>
                  <a:gd name="T5" fmla="*/ 44 h 65"/>
                  <a:gd name="T6" fmla="*/ 48 w 60"/>
                  <a:gd name="T7" fmla="*/ 48 h 65"/>
                  <a:gd name="T8" fmla="*/ 36 w 60"/>
                  <a:gd name="T9" fmla="*/ 45 h 65"/>
                  <a:gd name="T10" fmla="*/ 24 w 60"/>
                  <a:gd name="T11" fmla="*/ 41 h 65"/>
                  <a:gd name="T12" fmla="*/ 12 w 60"/>
                  <a:gd name="T13" fmla="*/ 46 h 65"/>
                  <a:gd name="T14" fmla="*/ 12 w 60"/>
                  <a:gd name="T15" fmla="*/ 8 h 65"/>
                  <a:gd name="T16" fmla="*/ 24 w 60"/>
                  <a:gd name="T17" fmla="*/ 4 h 65"/>
                  <a:gd name="T18" fmla="*/ 36 w 60"/>
                  <a:gd name="T19" fmla="*/ 7 h 65"/>
                  <a:gd name="T20" fmla="*/ 48 w 60"/>
                  <a:gd name="T21" fmla="*/ 11 h 65"/>
                  <a:gd name="T22" fmla="*/ 4 w 60"/>
                  <a:gd name="T23" fmla="*/ 0 h 65"/>
                  <a:gd name="T24" fmla="*/ 8 w 60"/>
                  <a:gd name="T25" fmla="*/ 4 h 65"/>
                  <a:gd name="T26" fmla="*/ 8 w 60"/>
                  <a:gd name="T27" fmla="*/ 65 h 65"/>
                  <a:gd name="T28" fmla="*/ 0 w 60"/>
                  <a:gd name="T29" fmla="*/ 65 h 65"/>
                  <a:gd name="T30" fmla="*/ 0 w 60"/>
                  <a:gd name="T31" fmla="*/ 4 h 65"/>
                  <a:gd name="T32" fmla="*/ 4 w 60"/>
                  <a:gd name="T33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0" h="65">
                    <a:moveTo>
                      <a:pt x="48" y="11"/>
                    </a:moveTo>
                    <a:cubicBezTo>
                      <a:pt x="53" y="11"/>
                      <a:pt x="58" y="8"/>
                      <a:pt x="60" y="6"/>
                    </a:cubicBezTo>
                    <a:cubicBezTo>
                      <a:pt x="60" y="44"/>
                      <a:pt x="60" y="44"/>
                      <a:pt x="60" y="44"/>
                    </a:cubicBezTo>
                    <a:cubicBezTo>
                      <a:pt x="58" y="46"/>
                      <a:pt x="53" y="48"/>
                      <a:pt x="48" y="48"/>
                    </a:cubicBezTo>
                    <a:cubicBezTo>
                      <a:pt x="43" y="48"/>
                      <a:pt x="39" y="47"/>
                      <a:pt x="36" y="45"/>
                    </a:cubicBezTo>
                    <a:cubicBezTo>
                      <a:pt x="33" y="43"/>
                      <a:pt x="29" y="41"/>
                      <a:pt x="24" y="41"/>
                    </a:cubicBezTo>
                    <a:cubicBezTo>
                      <a:pt x="19" y="41"/>
                      <a:pt x="15" y="44"/>
                      <a:pt x="12" y="46"/>
                    </a:cubicBezTo>
                    <a:cubicBezTo>
                      <a:pt x="12" y="8"/>
                      <a:pt x="12" y="8"/>
                      <a:pt x="12" y="8"/>
                    </a:cubicBezTo>
                    <a:cubicBezTo>
                      <a:pt x="15" y="6"/>
                      <a:pt x="19" y="4"/>
                      <a:pt x="24" y="4"/>
                    </a:cubicBezTo>
                    <a:cubicBezTo>
                      <a:pt x="29" y="4"/>
                      <a:pt x="33" y="5"/>
                      <a:pt x="36" y="7"/>
                    </a:cubicBezTo>
                    <a:cubicBezTo>
                      <a:pt x="39" y="9"/>
                      <a:pt x="43" y="11"/>
                      <a:pt x="48" y="11"/>
                    </a:cubicBezTo>
                    <a:close/>
                    <a:moveTo>
                      <a:pt x="4" y="0"/>
                    </a:moveTo>
                    <a:cubicBezTo>
                      <a:pt x="6" y="0"/>
                      <a:pt x="8" y="1"/>
                      <a:pt x="8" y="4"/>
                    </a:cubicBezTo>
                    <a:cubicBezTo>
                      <a:pt x="8" y="65"/>
                      <a:pt x="8" y="65"/>
                      <a:pt x="8" y="65"/>
                    </a:cubicBezTo>
                    <a:cubicBezTo>
                      <a:pt x="0" y="65"/>
                      <a:pt x="0" y="65"/>
                      <a:pt x="0" y="65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"/>
                      <a:pt x="1" y="0"/>
                      <a:pt x="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48" name="Freeform: Shape 57"/>
              <p:cNvSpPr/>
              <p:nvPr/>
            </p:nvSpPr>
            <p:spPr bwMode="auto">
              <a:xfrm>
                <a:off x="10575795" y="1424562"/>
                <a:ext cx="203562" cy="207477"/>
              </a:xfrm>
              <a:custGeom>
                <a:avLst/>
                <a:gdLst>
                  <a:gd name="T0" fmla="*/ 54 w 64"/>
                  <a:gd name="T1" fmla="*/ 0 h 65"/>
                  <a:gd name="T2" fmla="*/ 44 w 64"/>
                  <a:gd name="T3" fmla="*/ 11 h 65"/>
                  <a:gd name="T4" fmla="*/ 44 w 64"/>
                  <a:gd name="T5" fmla="*/ 41 h 65"/>
                  <a:gd name="T6" fmla="*/ 52 w 64"/>
                  <a:gd name="T7" fmla="*/ 41 h 65"/>
                  <a:gd name="T8" fmla="*/ 52 w 64"/>
                  <a:gd name="T9" fmla="*/ 65 h 65"/>
                  <a:gd name="T10" fmla="*/ 64 w 64"/>
                  <a:gd name="T11" fmla="*/ 65 h 65"/>
                  <a:gd name="T12" fmla="*/ 64 w 64"/>
                  <a:gd name="T13" fmla="*/ 11 h 65"/>
                  <a:gd name="T14" fmla="*/ 54 w 64"/>
                  <a:gd name="T15" fmla="*/ 0 h 65"/>
                  <a:gd name="T16" fmla="*/ 26 w 64"/>
                  <a:gd name="T17" fmla="*/ 0 h 65"/>
                  <a:gd name="T18" fmla="*/ 24 w 64"/>
                  <a:gd name="T19" fmla="*/ 2 h 65"/>
                  <a:gd name="T20" fmla="*/ 24 w 64"/>
                  <a:gd name="T21" fmla="*/ 17 h 65"/>
                  <a:gd name="T22" fmla="*/ 22 w 64"/>
                  <a:gd name="T23" fmla="*/ 18 h 65"/>
                  <a:gd name="T24" fmla="*/ 20 w 64"/>
                  <a:gd name="T25" fmla="*/ 17 h 65"/>
                  <a:gd name="T26" fmla="*/ 20 w 64"/>
                  <a:gd name="T27" fmla="*/ 2 h 65"/>
                  <a:gd name="T28" fmla="*/ 18 w 64"/>
                  <a:gd name="T29" fmla="*/ 0 h 65"/>
                  <a:gd name="T30" fmla="*/ 16 w 64"/>
                  <a:gd name="T31" fmla="*/ 2 h 65"/>
                  <a:gd name="T32" fmla="*/ 16 w 64"/>
                  <a:gd name="T33" fmla="*/ 17 h 65"/>
                  <a:gd name="T34" fmla="*/ 14 w 64"/>
                  <a:gd name="T35" fmla="*/ 18 h 65"/>
                  <a:gd name="T36" fmla="*/ 12 w 64"/>
                  <a:gd name="T37" fmla="*/ 17 h 65"/>
                  <a:gd name="T38" fmla="*/ 12 w 64"/>
                  <a:gd name="T39" fmla="*/ 2 h 65"/>
                  <a:gd name="T40" fmla="*/ 10 w 64"/>
                  <a:gd name="T41" fmla="*/ 0 h 65"/>
                  <a:gd name="T42" fmla="*/ 8 w 64"/>
                  <a:gd name="T43" fmla="*/ 2 h 65"/>
                  <a:gd name="T44" fmla="*/ 8 w 64"/>
                  <a:gd name="T45" fmla="*/ 17 h 65"/>
                  <a:gd name="T46" fmla="*/ 6 w 64"/>
                  <a:gd name="T47" fmla="*/ 18 h 65"/>
                  <a:gd name="T48" fmla="*/ 4 w 64"/>
                  <a:gd name="T49" fmla="*/ 17 h 65"/>
                  <a:gd name="T50" fmla="*/ 4 w 64"/>
                  <a:gd name="T51" fmla="*/ 2 h 65"/>
                  <a:gd name="T52" fmla="*/ 2 w 64"/>
                  <a:gd name="T53" fmla="*/ 0 h 65"/>
                  <a:gd name="T54" fmla="*/ 0 w 64"/>
                  <a:gd name="T55" fmla="*/ 2 h 65"/>
                  <a:gd name="T56" fmla="*/ 0 w 64"/>
                  <a:gd name="T57" fmla="*/ 17 h 65"/>
                  <a:gd name="T58" fmla="*/ 0 w 64"/>
                  <a:gd name="T59" fmla="*/ 21 h 65"/>
                  <a:gd name="T60" fmla="*/ 3 w 64"/>
                  <a:gd name="T61" fmla="*/ 25 h 65"/>
                  <a:gd name="T62" fmla="*/ 8 w 64"/>
                  <a:gd name="T63" fmla="*/ 33 h 65"/>
                  <a:gd name="T64" fmla="*/ 8 w 64"/>
                  <a:gd name="T65" fmla="*/ 65 h 65"/>
                  <a:gd name="T66" fmla="*/ 20 w 64"/>
                  <a:gd name="T67" fmla="*/ 65 h 65"/>
                  <a:gd name="T68" fmla="*/ 20 w 64"/>
                  <a:gd name="T69" fmla="*/ 33 h 65"/>
                  <a:gd name="T70" fmla="*/ 25 w 64"/>
                  <a:gd name="T71" fmla="*/ 25 h 65"/>
                  <a:gd name="T72" fmla="*/ 28 w 64"/>
                  <a:gd name="T73" fmla="*/ 21 h 65"/>
                  <a:gd name="T74" fmla="*/ 28 w 64"/>
                  <a:gd name="T75" fmla="*/ 17 h 65"/>
                  <a:gd name="T76" fmla="*/ 28 w 64"/>
                  <a:gd name="T77" fmla="*/ 2 h 65"/>
                  <a:gd name="T78" fmla="*/ 26 w 64"/>
                  <a:gd name="T79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64" h="65">
                    <a:moveTo>
                      <a:pt x="54" y="0"/>
                    </a:moveTo>
                    <a:cubicBezTo>
                      <a:pt x="49" y="0"/>
                      <a:pt x="44" y="5"/>
                      <a:pt x="44" y="11"/>
                    </a:cubicBezTo>
                    <a:cubicBezTo>
                      <a:pt x="44" y="41"/>
                      <a:pt x="44" y="41"/>
                      <a:pt x="44" y="41"/>
                    </a:cubicBezTo>
                    <a:cubicBezTo>
                      <a:pt x="52" y="41"/>
                      <a:pt x="52" y="41"/>
                      <a:pt x="52" y="41"/>
                    </a:cubicBezTo>
                    <a:cubicBezTo>
                      <a:pt x="52" y="65"/>
                      <a:pt x="52" y="65"/>
                      <a:pt x="52" y="65"/>
                    </a:cubicBezTo>
                    <a:cubicBezTo>
                      <a:pt x="64" y="65"/>
                      <a:pt x="64" y="65"/>
                      <a:pt x="64" y="65"/>
                    </a:cubicBezTo>
                    <a:cubicBezTo>
                      <a:pt x="64" y="11"/>
                      <a:pt x="64" y="11"/>
                      <a:pt x="64" y="11"/>
                    </a:cubicBezTo>
                    <a:cubicBezTo>
                      <a:pt x="64" y="5"/>
                      <a:pt x="60" y="0"/>
                      <a:pt x="54" y="0"/>
                    </a:cubicBezTo>
                    <a:close/>
                    <a:moveTo>
                      <a:pt x="26" y="0"/>
                    </a:moveTo>
                    <a:cubicBezTo>
                      <a:pt x="25" y="0"/>
                      <a:pt x="24" y="1"/>
                      <a:pt x="24" y="2"/>
                    </a:cubicBezTo>
                    <a:cubicBezTo>
                      <a:pt x="24" y="17"/>
                      <a:pt x="24" y="17"/>
                      <a:pt x="24" y="17"/>
                    </a:cubicBezTo>
                    <a:cubicBezTo>
                      <a:pt x="24" y="17"/>
                      <a:pt x="23" y="18"/>
                      <a:pt x="22" y="18"/>
                    </a:cubicBezTo>
                    <a:cubicBezTo>
                      <a:pt x="21" y="18"/>
                      <a:pt x="20" y="17"/>
                      <a:pt x="20" y="17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20" y="1"/>
                      <a:pt x="19" y="0"/>
                      <a:pt x="18" y="0"/>
                    </a:cubicBezTo>
                    <a:cubicBezTo>
                      <a:pt x="17" y="0"/>
                      <a:pt x="16" y="1"/>
                      <a:pt x="16" y="2"/>
                    </a:cubicBezTo>
                    <a:cubicBezTo>
                      <a:pt x="16" y="17"/>
                      <a:pt x="16" y="17"/>
                      <a:pt x="16" y="17"/>
                    </a:cubicBezTo>
                    <a:cubicBezTo>
                      <a:pt x="16" y="17"/>
                      <a:pt x="15" y="18"/>
                      <a:pt x="14" y="18"/>
                    </a:cubicBezTo>
                    <a:cubicBezTo>
                      <a:pt x="13" y="18"/>
                      <a:pt x="12" y="17"/>
                      <a:pt x="12" y="17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1"/>
                      <a:pt x="11" y="0"/>
                      <a:pt x="10" y="0"/>
                    </a:cubicBezTo>
                    <a:cubicBezTo>
                      <a:pt x="9" y="0"/>
                      <a:pt x="8" y="1"/>
                      <a:pt x="8" y="2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8" y="17"/>
                      <a:pt x="7" y="18"/>
                      <a:pt x="6" y="18"/>
                    </a:cubicBezTo>
                    <a:cubicBezTo>
                      <a:pt x="5" y="18"/>
                      <a:pt x="4" y="17"/>
                      <a:pt x="4" y="17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3" y="0"/>
                      <a:pt x="2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2"/>
                      <a:pt x="1" y="23"/>
                      <a:pt x="3" y="25"/>
                    </a:cubicBezTo>
                    <a:cubicBezTo>
                      <a:pt x="5" y="26"/>
                      <a:pt x="8" y="28"/>
                      <a:pt x="8" y="33"/>
                    </a:cubicBezTo>
                    <a:cubicBezTo>
                      <a:pt x="8" y="65"/>
                      <a:pt x="8" y="65"/>
                      <a:pt x="8" y="65"/>
                    </a:cubicBezTo>
                    <a:cubicBezTo>
                      <a:pt x="20" y="65"/>
                      <a:pt x="20" y="65"/>
                      <a:pt x="20" y="65"/>
                    </a:cubicBezTo>
                    <a:cubicBezTo>
                      <a:pt x="20" y="33"/>
                      <a:pt x="20" y="33"/>
                      <a:pt x="20" y="33"/>
                    </a:cubicBezTo>
                    <a:cubicBezTo>
                      <a:pt x="20" y="28"/>
                      <a:pt x="22" y="26"/>
                      <a:pt x="25" y="25"/>
                    </a:cubicBezTo>
                    <a:cubicBezTo>
                      <a:pt x="26" y="23"/>
                      <a:pt x="28" y="22"/>
                      <a:pt x="28" y="21"/>
                    </a:cubicBezTo>
                    <a:cubicBezTo>
                      <a:pt x="28" y="17"/>
                      <a:pt x="28" y="17"/>
                      <a:pt x="28" y="17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8" y="1"/>
                      <a:pt x="27" y="0"/>
                      <a:pt x="2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49" name="Freeform: Shape 58"/>
              <p:cNvSpPr/>
              <p:nvPr/>
            </p:nvSpPr>
            <p:spPr bwMode="auto">
              <a:xfrm>
                <a:off x="10977048" y="3327085"/>
                <a:ext cx="236837" cy="266197"/>
              </a:xfrm>
              <a:custGeom>
                <a:avLst/>
                <a:gdLst>
                  <a:gd name="T0" fmla="*/ 58 w 74"/>
                  <a:gd name="T1" fmla="*/ 25 h 83"/>
                  <a:gd name="T2" fmla="*/ 63 w 74"/>
                  <a:gd name="T3" fmla="*/ 22 h 83"/>
                  <a:gd name="T4" fmla="*/ 68 w 74"/>
                  <a:gd name="T5" fmla="*/ 12 h 83"/>
                  <a:gd name="T6" fmla="*/ 65 w 74"/>
                  <a:gd name="T7" fmla="*/ 3 h 83"/>
                  <a:gd name="T8" fmla="*/ 58 w 74"/>
                  <a:gd name="T9" fmla="*/ 0 h 83"/>
                  <a:gd name="T10" fmla="*/ 46 w 74"/>
                  <a:gd name="T11" fmla="*/ 6 h 83"/>
                  <a:gd name="T12" fmla="*/ 36 w 74"/>
                  <a:gd name="T13" fmla="*/ 24 h 83"/>
                  <a:gd name="T14" fmla="*/ 27 w 74"/>
                  <a:gd name="T15" fmla="*/ 6 h 83"/>
                  <a:gd name="T16" fmla="*/ 18 w 74"/>
                  <a:gd name="T17" fmla="*/ 2 h 83"/>
                  <a:gd name="T18" fmla="*/ 11 w 74"/>
                  <a:gd name="T19" fmla="*/ 5 h 83"/>
                  <a:gd name="T20" fmla="*/ 12 w 74"/>
                  <a:gd name="T21" fmla="*/ 21 h 83"/>
                  <a:gd name="T22" fmla="*/ 18 w 74"/>
                  <a:gd name="T23" fmla="*/ 25 h 83"/>
                  <a:gd name="T24" fmla="*/ 0 w 74"/>
                  <a:gd name="T25" fmla="*/ 25 h 83"/>
                  <a:gd name="T26" fmla="*/ 0 w 74"/>
                  <a:gd name="T27" fmla="*/ 47 h 83"/>
                  <a:gd name="T28" fmla="*/ 6 w 74"/>
                  <a:gd name="T29" fmla="*/ 47 h 83"/>
                  <a:gd name="T30" fmla="*/ 6 w 74"/>
                  <a:gd name="T31" fmla="*/ 83 h 83"/>
                  <a:gd name="T32" fmla="*/ 69 w 74"/>
                  <a:gd name="T33" fmla="*/ 83 h 83"/>
                  <a:gd name="T34" fmla="*/ 69 w 74"/>
                  <a:gd name="T35" fmla="*/ 47 h 83"/>
                  <a:gd name="T36" fmla="*/ 74 w 74"/>
                  <a:gd name="T37" fmla="*/ 47 h 83"/>
                  <a:gd name="T38" fmla="*/ 74 w 74"/>
                  <a:gd name="T39" fmla="*/ 25 h 83"/>
                  <a:gd name="T40" fmla="*/ 58 w 74"/>
                  <a:gd name="T41" fmla="*/ 25 h 83"/>
                  <a:gd name="T42" fmla="*/ 50 w 74"/>
                  <a:gd name="T43" fmla="*/ 10 h 83"/>
                  <a:gd name="T44" fmla="*/ 58 w 74"/>
                  <a:gd name="T45" fmla="*/ 6 h 83"/>
                  <a:gd name="T46" fmla="*/ 61 w 74"/>
                  <a:gd name="T47" fmla="*/ 7 h 83"/>
                  <a:gd name="T48" fmla="*/ 59 w 74"/>
                  <a:gd name="T49" fmla="*/ 18 h 83"/>
                  <a:gd name="T50" fmla="*/ 46 w 74"/>
                  <a:gd name="T51" fmla="*/ 25 h 83"/>
                  <a:gd name="T52" fmla="*/ 42 w 74"/>
                  <a:gd name="T53" fmla="*/ 25 h 83"/>
                  <a:gd name="T54" fmla="*/ 50 w 74"/>
                  <a:gd name="T55" fmla="*/ 10 h 83"/>
                  <a:gd name="T56" fmla="*/ 14 w 74"/>
                  <a:gd name="T57" fmla="*/ 12 h 83"/>
                  <a:gd name="T58" fmla="*/ 15 w 74"/>
                  <a:gd name="T59" fmla="*/ 9 h 83"/>
                  <a:gd name="T60" fmla="*/ 18 w 74"/>
                  <a:gd name="T61" fmla="*/ 8 h 83"/>
                  <a:gd name="T62" fmla="*/ 18 w 74"/>
                  <a:gd name="T63" fmla="*/ 8 h 83"/>
                  <a:gd name="T64" fmla="*/ 23 w 74"/>
                  <a:gd name="T65" fmla="*/ 10 h 83"/>
                  <a:gd name="T66" fmla="*/ 30 w 74"/>
                  <a:gd name="T67" fmla="*/ 23 h 83"/>
                  <a:gd name="T68" fmla="*/ 30 w 74"/>
                  <a:gd name="T69" fmla="*/ 24 h 83"/>
                  <a:gd name="T70" fmla="*/ 29 w 74"/>
                  <a:gd name="T71" fmla="*/ 24 h 83"/>
                  <a:gd name="T72" fmla="*/ 17 w 74"/>
                  <a:gd name="T73" fmla="*/ 17 h 83"/>
                  <a:gd name="T74" fmla="*/ 14 w 74"/>
                  <a:gd name="T75" fmla="*/ 12 h 83"/>
                  <a:gd name="T76" fmla="*/ 32 w 74"/>
                  <a:gd name="T77" fmla="*/ 78 h 83"/>
                  <a:gd name="T78" fmla="*/ 11 w 74"/>
                  <a:gd name="T79" fmla="*/ 78 h 83"/>
                  <a:gd name="T80" fmla="*/ 11 w 74"/>
                  <a:gd name="T81" fmla="*/ 44 h 83"/>
                  <a:gd name="T82" fmla="*/ 32 w 74"/>
                  <a:gd name="T83" fmla="*/ 44 h 83"/>
                  <a:gd name="T84" fmla="*/ 32 w 74"/>
                  <a:gd name="T85" fmla="*/ 78 h 83"/>
                  <a:gd name="T86" fmla="*/ 32 w 74"/>
                  <a:gd name="T87" fmla="*/ 41 h 83"/>
                  <a:gd name="T88" fmla="*/ 6 w 74"/>
                  <a:gd name="T89" fmla="*/ 41 h 83"/>
                  <a:gd name="T90" fmla="*/ 6 w 74"/>
                  <a:gd name="T91" fmla="*/ 31 h 83"/>
                  <a:gd name="T92" fmla="*/ 32 w 74"/>
                  <a:gd name="T93" fmla="*/ 31 h 83"/>
                  <a:gd name="T94" fmla="*/ 32 w 74"/>
                  <a:gd name="T95" fmla="*/ 41 h 83"/>
                  <a:gd name="T96" fmla="*/ 63 w 74"/>
                  <a:gd name="T97" fmla="*/ 78 h 83"/>
                  <a:gd name="T98" fmla="*/ 42 w 74"/>
                  <a:gd name="T99" fmla="*/ 78 h 83"/>
                  <a:gd name="T100" fmla="*/ 42 w 74"/>
                  <a:gd name="T101" fmla="*/ 44 h 83"/>
                  <a:gd name="T102" fmla="*/ 63 w 74"/>
                  <a:gd name="T103" fmla="*/ 44 h 83"/>
                  <a:gd name="T104" fmla="*/ 63 w 74"/>
                  <a:gd name="T105" fmla="*/ 78 h 83"/>
                  <a:gd name="T106" fmla="*/ 69 w 74"/>
                  <a:gd name="T107" fmla="*/ 41 h 83"/>
                  <a:gd name="T108" fmla="*/ 42 w 74"/>
                  <a:gd name="T109" fmla="*/ 41 h 83"/>
                  <a:gd name="T110" fmla="*/ 42 w 74"/>
                  <a:gd name="T111" fmla="*/ 31 h 83"/>
                  <a:gd name="T112" fmla="*/ 69 w 74"/>
                  <a:gd name="T113" fmla="*/ 31 h 83"/>
                  <a:gd name="T114" fmla="*/ 69 w 74"/>
                  <a:gd name="T115" fmla="*/ 41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74" h="83">
                    <a:moveTo>
                      <a:pt x="58" y="25"/>
                    </a:moveTo>
                    <a:cubicBezTo>
                      <a:pt x="60" y="24"/>
                      <a:pt x="61" y="23"/>
                      <a:pt x="63" y="22"/>
                    </a:cubicBezTo>
                    <a:cubicBezTo>
                      <a:pt x="65" y="19"/>
                      <a:pt x="67" y="16"/>
                      <a:pt x="68" y="12"/>
                    </a:cubicBezTo>
                    <a:cubicBezTo>
                      <a:pt x="69" y="9"/>
                      <a:pt x="68" y="5"/>
                      <a:pt x="65" y="3"/>
                    </a:cubicBezTo>
                    <a:cubicBezTo>
                      <a:pt x="63" y="1"/>
                      <a:pt x="61" y="0"/>
                      <a:pt x="58" y="0"/>
                    </a:cubicBezTo>
                    <a:cubicBezTo>
                      <a:pt x="54" y="0"/>
                      <a:pt x="50" y="2"/>
                      <a:pt x="46" y="6"/>
                    </a:cubicBezTo>
                    <a:cubicBezTo>
                      <a:pt x="41" y="11"/>
                      <a:pt x="38" y="19"/>
                      <a:pt x="36" y="24"/>
                    </a:cubicBezTo>
                    <a:cubicBezTo>
                      <a:pt x="35" y="19"/>
                      <a:pt x="32" y="11"/>
                      <a:pt x="27" y="6"/>
                    </a:cubicBezTo>
                    <a:cubicBezTo>
                      <a:pt x="25" y="4"/>
                      <a:pt x="21" y="2"/>
                      <a:pt x="18" y="2"/>
                    </a:cubicBezTo>
                    <a:cubicBezTo>
                      <a:pt x="15" y="2"/>
                      <a:pt x="13" y="3"/>
                      <a:pt x="11" y="5"/>
                    </a:cubicBezTo>
                    <a:cubicBezTo>
                      <a:pt x="7" y="9"/>
                      <a:pt x="8" y="16"/>
                      <a:pt x="12" y="21"/>
                    </a:cubicBezTo>
                    <a:cubicBezTo>
                      <a:pt x="14" y="23"/>
                      <a:pt x="16" y="24"/>
                      <a:pt x="18" y="25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6" y="83"/>
                      <a:pt x="6" y="83"/>
                      <a:pt x="6" y="83"/>
                    </a:cubicBezTo>
                    <a:cubicBezTo>
                      <a:pt x="69" y="83"/>
                      <a:pt x="69" y="83"/>
                      <a:pt x="69" y="83"/>
                    </a:cubicBezTo>
                    <a:cubicBezTo>
                      <a:pt x="69" y="47"/>
                      <a:pt x="69" y="47"/>
                      <a:pt x="69" y="47"/>
                    </a:cubicBezTo>
                    <a:cubicBezTo>
                      <a:pt x="74" y="47"/>
                      <a:pt x="74" y="47"/>
                      <a:pt x="74" y="47"/>
                    </a:cubicBezTo>
                    <a:cubicBezTo>
                      <a:pt x="74" y="25"/>
                      <a:pt x="74" y="25"/>
                      <a:pt x="74" y="25"/>
                    </a:cubicBezTo>
                    <a:lnTo>
                      <a:pt x="58" y="25"/>
                    </a:lnTo>
                    <a:close/>
                    <a:moveTo>
                      <a:pt x="50" y="10"/>
                    </a:moveTo>
                    <a:cubicBezTo>
                      <a:pt x="53" y="7"/>
                      <a:pt x="56" y="6"/>
                      <a:pt x="58" y="6"/>
                    </a:cubicBezTo>
                    <a:cubicBezTo>
                      <a:pt x="59" y="6"/>
                      <a:pt x="60" y="6"/>
                      <a:pt x="61" y="7"/>
                    </a:cubicBezTo>
                    <a:cubicBezTo>
                      <a:pt x="63" y="9"/>
                      <a:pt x="62" y="14"/>
                      <a:pt x="59" y="18"/>
                    </a:cubicBezTo>
                    <a:cubicBezTo>
                      <a:pt x="55" y="21"/>
                      <a:pt x="50" y="24"/>
                      <a:pt x="46" y="25"/>
                    </a:cubicBezTo>
                    <a:cubicBezTo>
                      <a:pt x="42" y="25"/>
                      <a:pt x="42" y="25"/>
                      <a:pt x="42" y="25"/>
                    </a:cubicBezTo>
                    <a:cubicBezTo>
                      <a:pt x="43" y="21"/>
                      <a:pt x="46" y="14"/>
                      <a:pt x="50" y="10"/>
                    </a:cubicBezTo>
                    <a:close/>
                    <a:moveTo>
                      <a:pt x="14" y="12"/>
                    </a:moveTo>
                    <a:cubicBezTo>
                      <a:pt x="14" y="12"/>
                      <a:pt x="14" y="10"/>
                      <a:pt x="15" y="9"/>
                    </a:cubicBezTo>
                    <a:cubicBezTo>
                      <a:pt x="16" y="8"/>
                      <a:pt x="17" y="8"/>
                      <a:pt x="18" y="8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20" y="8"/>
                      <a:pt x="22" y="9"/>
                      <a:pt x="23" y="10"/>
                    </a:cubicBezTo>
                    <a:cubicBezTo>
                      <a:pt x="26" y="13"/>
                      <a:pt x="28" y="18"/>
                      <a:pt x="30" y="23"/>
                    </a:cubicBezTo>
                    <a:cubicBezTo>
                      <a:pt x="30" y="23"/>
                      <a:pt x="30" y="24"/>
                      <a:pt x="30" y="24"/>
                    </a:cubicBezTo>
                    <a:cubicBezTo>
                      <a:pt x="30" y="24"/>
                      <a:pt x="29" y="24"/>
                      <a:pt x="29" y="24"/>
                    </a:cubicBezTo>
                    <a:cubicBezTo>
                      <a:pt x="24" y="22"/>
                      <a:pt x="19" y="20"/>
                      <a:pt x="17" y="17"/>
                    </a:cubicBezTo>
                    <a:cubicBezTo>
                      <a:pt x="15" y="16"/>
                      <a:pt x="14" y="14"/>
                      <a:pt x="14" y="12"/>
                    </a:cubicBezTo>
                    <a:close/>
                    <a:moveTo>
                      <a:pt x="32" y="78"/>
                    </a:moveTo>
                    <a:cubicBezTo>
                      <a:pt x="11" y="78"/>
                      <a:pt x="11" y="78"/>
                      <a:pt x="11" y="78"/>
                    </a:cubicBezTo>
                    <a:cubicBezTo>
                      <a:pt x="11" y="44"/>
                      <a:pt x="11" y="44"/>
                      <a:pt x="11" y="44"/>
                    </a:cubicBezTo>
                    <a:cubicBezTo>
                      <a:pt x="32" y="44"/>
                      <a:pt x="32" y="44"/>
                      <a:pt x="32" y="44"/>
                    </a:cubicBezTo>
                    <a:lnTo>
                      <a:pt x="32" y="78"/>
                    </a:lnTo>
                    <a:close/>
                    <a:moveTo>
                      <a:pt x="32" y="41"/>
                    </a:moveTo>
                    <a:cubicBezTo>
                      <a:pt x="6" y="41"/>
                      <a:pt x="6" y="41"/>
                      <a:pt x="6" y="41"/>
                    </a:cubicBezTo>
                    <a:cubicBezTo>
                      <a:pt x="6" y="31"/>
                      <a:pt x="6" y="31"/>
                      <a:pt x="6" y="31"/>
                    </a:cubicBezTo>
                    <a:cubicBezTo>
                      <a:pt x="32" y="31"/>
                      <a:pt x="32" y="31"/>
                      <a:pt x="32" y="31"/>
                    </a:cubicBezTo>
                    <a:lnTo>
                      <a:pt x="32" y="41"/>
                    </a:lnTo>
                    <a:close/>
                    <a:moveTo>
                      <a:pt x="63" y="78"/>
                    </a:moveTo>
                    <a:cubicBezTo>
                      <a:pt x="42" y="78"/>
                      <a:pt x="42" y="78"/>
                      <a:pt x="42" y="78"/>
                    </a:cubicBezTo>
                    <a:cubicBezTo>
                      <a:pt x="42" y="44"/>
                      <a:pt x="42" y="44"/>
                      <a:pt x="42" y="44"/>
                    </a:cubicBezTo>
                    <a:cubicBezTo>
                      <a:pt x="63" y="44"/>
                      <a:pt x="63" y="44"/>
                      <a:pt x="63" y="44"/>
                    </a:cubicBezTo>
                    <a:lnTo>
                      <a:pt x="63" y="78"/>
                    </a:lnTo>
                    <a:close/>
                    <a:moveTo>
                      <a:pt x="69" y="41"/>
                    </a:moveTo>
                    <a:cubicBezTo>
                      <a:pt x="42" y="41"/>
                      <a:pt x="42" y="41"/>
                      <a:pt x="42" y="41"/>
                    </a:cubicBezTo>
                    <a:cubicBezTo>
                      <a:pt x="42" y="31"/>
                      <a:pt x="42" y="31"/>
                      <a:pt x="42" y="31"/>
                    </a:cubicBezTo>
                    <a:cubicBezTo>
                      <a:pt x="69" y="31"/>
                      <a:pt x="69" y="31"/>
                      <a:pt x="69" y="31"/>
                    </a:cubicBezTo>
                    <a:lnTo>
                      <a:pt x="69" y="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50" name="Freeform: Shape 59"/>
              <p:cNvSpPr/>
              <p:nvPr/>
            </p:nvSpPr>
            <p:spPr bwMode="auto">
              <a:xfrm>
                <a:off x="10906584" y="4526927"/>
                <a:ext cx="246623" cy="201604"/>
              </a:xfrm>
              <a:custGeom>
                <a:avLst/>
                <a:gdLst>
                  <a:gd name="T0" fmla="*/ 1 w 77"/>
                  <a:gd name="T1" fmla="*/ 42 h 63"/>
                  <a:gd name="T2" fmla="*/ 8 w 77"/>
                  <a:gd name="T3" fmla="*/ 55 h 63"/>
                  <a:gd name="T4" fmla="*/ 21 w 77"/>
                  <a:gd name="T5" fmla="*/ 61 h 63"/>
                  <a:gd name="T6" fmla="*/ 38 w 77"/>
                  <a:gd name="T7" fmla="*/ 63 h 63"/>
                  <a:gd name="T8" fmla="*/ 56 w 77"/>
                  <a:gd name="T9" fmla="*/ 61 h 63"/>
                  <a:gd name="T10" fmla="*/ 69 w 77"/>
                  <a:gd name="T11" fmla="*/ 55 h 63"/>
                  <a:gd name="T12" fmla="*/ 76 w 77"/>
                  <a:gd name="T13" fmla="*/ 42 h 63"/>
                  <a:gd name="T14" fmla="*/ 71 w 77"/>
                  <a:gd name="T15" fmla="*/ 16 h 63"/>
                  <a:gd name="T16" fmla="*/ 72 w 77"/>
                  <a:gd name="T17" fmla="*/ 11 h 63"/>
                  <a:gd name="T18" fmla="*/ 70 w 77"/>
                  <a:gd name="T19" fmla="*/ 0 h 63"/>
                  <a:gd name="T20" fmla="*/ 67 w 77"/>
                  <a:gd name="T21" fmla="*/ 0 h 63"/>
                  <a:gd name="T22" fmla="*/ 60 w 77"/>
                  <a:gd name="T23" fmla="*/ 3 h 63"/>
                  <a:gd name="T24" fmla="*/ 38 w 77"/>
                  <a:gd name="T25" fmla="*/ 5 h 63"/>
                  <a:gd name="T26" fmla="*/ 17 w 77"/>
                  <a:gd name="T27" fmla="*/ 3 h 63"/>
                  <a:gd name="T28" fmla="*/ 9 w 77"/>
                  <a:gd name="T29" fmla="*/ 0 h 63"/>
                  <a:gd name="T30" fmla="*/ 7 w 77"/>
                  <a:gd name="T31" fmla="*/ 0 h 63"/>
                  <a:gd name="T32" fmla="*/ 5 w 77"/>
                  <a:gd name="T33" fmla="*/ 11 h 63"/>
                  <a:gd name="T34" fmla="*/ 6 w 77"/>
                  <a:gd name="T35" fmla="*/ 16 h 63"/>
                  <a:gd name="T36" fmla="*/ 9 w 77"/>
                  <a:gd name="T37" fmla="*/ 42 h 63"/>
                  <a:gd name="T38" fmla="*/ 18 w 77"/>
                  <a:gd name="T39" fmla="*/ 30 h 63"/>
                  <a:gd name="T40" fmla="*/ 27 w 77"/>
                  <a:gd name="T41" fmla="*/ 29 h 63"/>
                  <a:gd name="T42" fmla="*/ 38 w 77"/>
                  <a:gd name="T43" fmla="*/ 30 h 63"/>
                  <a:gd name="T44" fmla="*/ 49 w 77"/>
                  <a:gd name="T45" fmla="*/ 29 h 63"/>
                  <a:gd name="T46" fmla="*/ 59 w 77"/>
                  <a:gd name="T47" fmla="*/ 30 h 63"/>
                  <a:gd name="T48" fmla="*/ 67 w 77"/>
                  <a:gd name="T49" fmla="*/ 42 h 63"/>
                  <a:gd name="T50" fmla="*/ 64 w 77"/>
                  <a:gd name="T51" fmla="*/ 52 h 63"/>
                  <a:gd name="T52" fmla="*/ 56 w 77"/>
                  <a:gd name="T53" fmla="*/ 57 h 63"/>
                  <a:gd name="T54" fmla="*/ 45 w 77"/>
                  <a:gd name="T55" fmla="*/ 58 h 63"/>
                  <a:gd name="T56" fmla="*/ 31 w 77"/>
                  <a:gd name="T57" fmla="*/ 58 h 63"/>
                  <a:gd name="T58" fmla="*/ 20 w 77"/>
                  <a:gd name="T59" fmla="*/ 57 h 63"/>
                  <a:gd name="T60" fmla="*/ 12 w 77"/>
                  <a:gd name="T61" fmla="*/ 52 h 63"/>
                  <a:gd name="T62" fmla="*/ 9 w 77"/>
                  <a:gd name="T63" fmla="*/ 42 h 63"/>
                  <a:gd name="T64" fmla="*/ 53 w 77"/>
                  <a:gd name="T65" fmla="*/ 48 h 63"/>
                  <a:gd name="T66" fmla="*/ 53 w 77"/>
                  <a:gd name="T67" fmla="*/ 34 h 63"/>
                  <a:gd name="T68" fmla="*/ 19 w 77"/>
                  <a:gd name="T69" fmla="*/ 41 h 63"/>
                  <a:gd name="T70" fmla="*/ 29 w 77"/>
                  <a:gd name="T71" fmla="*/ 41 h 63"/>
                  <a:gd name="T72" fmla="*/ 19 w 77"/>
                  <a:gd name="T73" fmla="*/ 4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77" h="63">
                    <a:moveTo>
                      <a:pt x="0" y="33"/>
                    </a:moveTo>
                    <a:cubicBezTo>
                      <a:pt x="0" y="36"/>
                      <a:pt x="0" y="39"/>
                      <a:pt x="1" y="42"/>
                    </a:cubicBezTo>
                    <a:cubicBezTo>
                      <a:pt x="1" y="45"/>
                      <a:pt x="2" y="47"/>
                      <a:pt x="3" y="49"/>
                    </a:cubicBezTo>
                    <a:cubicBezTo>
                      <a:pt x="5" y="51"/>
                      <a:pt x="6" y="53"/>
                      <a:pt x="8" y="55"/>
                    </a:cubicBezTo>
                    <a:cubicBezTo>
                      <a:pt x="10" y="56"/>
                      <a:pt x="12" y="58"/>
                      <a:pt x="14" y="59"/>
                    </a:cubicBezTo>
                    <a:cubicBezTo>
                      <a:pt x="16" y="60"/>
                      <a:pt x="18" y="61"/>
                      <a:pt x="21" y="61"/>
                    </a:cubicBezTo>
                    <a:cubicBezTo>
                      <a:pt x="23" y="62"/>
                      <a:pt x="26" y="62"/>
                      <a:pt x="29" y="63"/>
                    </a:cubicBezTo>
                    <a:cubicBezTo>
                      <a:pt x="32" y="63"/>
                      <a:pt x="35" y="63"/>
                      <a:pt x="38" y="63"/>
                    </a:cubicBezTo>
                    <a:cubicBezTo>
                      <a:pt x="42" y="63"/>
                      <a:pt x="45" y="63"/>
                      <a:pt x="47" y="63"/>
                    </a:cubicBezTo>
                    <a:cubicBezTo>
                      <a:pt x="50" y="62"/>
                      <a:pt x="53" y="62"/>
                      <a:pt x="56" y="61"/>
                    </a:cubicBezTo>
                    <a:cubicBezTo>
                      <a:pt x="58" y="61"/>
                      <a:pt x="61" y="60"/>
                      <a:pt x="63" y="59"/>
                    </a:cubicBezTo>
                    <a:cubicBezTo>
                      <a:pt x="65" y="58"/>
                      <a:pt x="67" y="56"/>
                      <a:pt x="69" y="55"/>
                    </a:cubicBezTo>
                    <a:cubicBezTo>
                      <a:pt x="71" y="53"/>
                      <a:pt x="72" y="51"/>
                      <a:pt x="73" y="49"/>
                    </a:cubicBezTo>
                    <a:cubicBezTo>
                      <a:pt x="74" y="47"/>
                      <a:pt x="75" y="45"/>
                      <a:pt x="76" y="42"/>
                    </a:cubicBezTo>
                    <a:cubicBezTo>
                      <a:pt x="77" y="39"/>
                      <a:pt x="77" y="36"/>
                      <a:pt x="77" y="33"/>
                    </a:cubicBezTo>
                    <a:cubicBezTo>
                      <a:pt x="77" y="26"/>
                      <a:pt x="75" y="21"/>
                      <a:pt x="71" y="16"/>
                    </a:cubicBezTo>
                    <a:cubicBezTo>
                      <a:pt x="71" y="16"/>
                      <a:pt x="71" y="15"/>
                      <a:pt x="71" y="14"/>
                    </a:cubicBezTo>
                    <a:cubicBezTo>
                      <a:pt x="71" y="13"/>
                      <a:pt x="72" y="12"/>
                      <a:pt x="72" y="11"/>
                    </a:cubicBezTo>
                    <a:cubicBezTo>
                      <a:pt x="72" y="10"/>
                      <a:pt x="72" y="8"/>
                      <a:pt x="72" y="6"/>
                    </a:cubicBezTo>
                    <a:cubicBezTo>
                      <a:pt x="71" y="4"/>
                      <a:pt x="71" y="2"/>
                      <a:pt x="70" y="0"/>
                    </a:cubicBezTo>
                    <a:cubicBezTo>
                      <a:pt x="69" y="0"/>
                      <a:pt x="69" y="0"/>
                      <a:pt x="69" y="0"/>
                    </a:cubicBezTo>
                    <a:cubicBezTo>
                      <a:pt x="69" y="0"/>
                      <a:pt x="68" y="0"/>
                      <a:pt x="67" y="0"/>
                    </a:cubicBezTo>
                    <a:cubicBezTo>
                      <a:pt x="67" y="0"/>
                      <a:pt x="65" y="1"/>
                      <a:pt x="64" y="1"/>
                    </a:cubicBezTo>
                    <a:cubicBezTo>
                      <a:pt x="63" y="1"/>
                      <a:pt x="61" y="2"/>
                      <a:pt x="60" y="3"/>
                    </a:cubicBezTo>
                    <a:cubicBezTo>
                      <a:pt x="58" y="4"/>
                      <a:pt x="56" y="5"/>
                      <a:pt x="53" y="7"/>
                    </a:cubicBezTo>
                    <a:cubicBezTo>
                      <a:pt x="50" y="6"/>
                      <a:pt x="45" y="5"/>
                      <a:pt x="38" y="5"/>
                    </a:cubicBezTo>
                    <a:cubicBezTo>
                      <a:pt x="32" y="5"/>
                      <a:pt x="27" y="6"/>
                      <a:pt x="23" y="7"/>
                    </a:cubicBezTo>
                    <a:cubicBezTo>
                      <a:pt x="21" y="5"/>
                      <a:pt x="19" y="4"/>
                      <a:pt x="17" y="3"/>
                    </a:cubicBezTo>
                    <a:cubicBezTo>
                      <a:pt x="15" y="2"/>
                      <a:pt x="14" y="1"/>
                      <a:pt x="12" y="1"/>
                    </a:cubicBezTo>
                    <a:cubicBezTo>
                      <a:pt x="11" y="1"/>
                      <a:pt x="10" y="0"/>
                      <a:pt x="9" y="0"/>
                    </a:cubicBezTo>
                    <a:cubicBezTo>
                      <a:pt x="8" y="0"/>
                      <a:pt x="8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6" y="2"/>
                      <a:pt x="5" y="4"/>
                      <a:pt x="5" y="6"/>
                    </a:cubicBezTo>
                    <a:cubicBezTo>
                      <a:pt x="5" y="8"/>
                      <a:pt x="5" y="10"/>
                      <a:pt x="5" y="11"/>
                    </a:cubicBezTo>
                    <a:cubicBezTo>
                      <a:pt x="5" y="12"/>
                      <a:pt x="5" y="13"/>
                      <a:pt x="5" y="14"/>
                    </a:cubicBezTo>
                    <a:cubicBezTo>
                      <a:pt x="6" y="15"/>
                      <a:pt x="6" y="16"/>
                      <a:pt x="6" y="16"/>
                    </a:cubicBezTo>
                    <a:cubicBezTo>
                      <a:pt x="2" y="21"/>
                      <a:pt x="0" y="26"/>
                      <a:pt x="0" y="33"/>
                    </a:cubicBezTo>
                    <a:close/>
                    <a:moveTo>
                      <a:pt x="9" y="42"/>
                    </a:moveTo>
                    <a:cubicBezTo>
                      <a:pt x="9" y="38"/>
                      <a:pt x="11" y="35"/>
                      <a:pt x="14" y="32"/>
                    </a:cubicBezTo>
                    <a:cubicBezTo>
                      <a:pt x="15" y="31"/>
                      <a:pt x="16" y="30"/>
                      <a:pt x="18" y="30"/>
                    </a:cubicBezTo>
                    <a:cubicBezTo>
                      <a:pt x="19" y="30"/>
                      <a:pt x="20" y="29"/>
                      <a:pt x="22" y="29"/>
                    </a:cubicBezTo>
                    <a:cubicBezTo>
                      <a:pt x="24" y="29"/>
                      <a:pt x="25" y="29"/>
                      <a:pt x="27" y="29"/>
                    </a:cubicBezTo>
                    <a:cubicBezTo>
                      <a:pt x="28" y="29"/>
                      <a:pt x="30" y="29"/>
                      <a:pt x="32" y="30"/>
                    </a:cubicBezTo>
                    <a:cubicBezTo>
                      <a:pt x="35" y="30"/>
                      <a:pt x="36" y="30"/>
                      <a:pt x="38" y="30"/>
                    </a:cubicBezTo>
                    <a:cubicBezTo>
                      <a:pt x="40" y="30"/>
                      <a:pt x="42" y="30"/>
                      <a:pt x="44" y="30"/>
                    </a:cubicBezTo>
                    <a:cubicBezTo>
                      <a:pt x="46" y="29"/>
                      <a:pt x="48" y="29"/>
                      <a:pt x="49" y="29"/>
                    </a:cubicBezTo>
                    <a:cubicBezTo>
                      <a:pt x="51" y="29"/>
                      <a:pt x="52" y="29"/>
                      <a:pt x="54" y="29"/>
                    </a:cubicBezTo>
                    <a:cubicBezTo>
                      <a:pt x="56" y="29"/>
                      <a:pt x="57" y="30"/>
                      <a:pt x="59" y="30"/>
                    </a:cubicBezTo>
                    <a:cubicBezTo>
                      <a:pt x="60" y="30"/>
                      <a:pt x="61" y="31"/>
                      <a:pt x="62" y="32"/>
                    </a:cubicBezTo>
                    <a:cubicBezTo>
                      <a:pt x="65" y="35"/>
                      <a:pt x="67" y="38"/>
                      <a:pt x="67" y="42"/>
                    </a:cubicBezTo>
                    <a:cubicBezTo>
                      <a:pt x="67" y="44"/>
                      <a:pt x="67" y="46"/>
                      <a:pt x="66" y="48"/>
                    </a:cubicBezTo>
                    <a:cubicBezTo>
                      <a:pt x="66" y="49"/>
                      <a:pt x="65" y="51"/>
                      <a:pt x="64" y="52"/>
                    </a:cubicBezTo>
                    <a:cubicBezTo>
                      <a:pt x="63" y="53"/>
                      <a:pt x="62" y="54"/>
                      <a:pt x="61" y="55"/>
                    </a:cubicBezTo>
                    <a:cubicBezTo>
                      <a:pt x="59" y="56"/>
                      <a:pt x="58" y="56"/>
                      <a:pt x="56" y="57"/>
                    </a:cubicBezTo>
                    <a:cubicBezTo>
                      <a:pt x="55" y="57"/>
                      <a:pt x="53" y="57"/>
                      <a:pt x="51" y="58"/>
                    </a:cubicBezTo>
                    <a:cubicBezTo>
                      <a:pt x="48" y="58"/>
                      <a:pt x="46" y="58"/>
                      <a:pt x="45" y="58"/>
                    </a:cubicBezTo>
                    <a:cubicBezTo>
                      <a:pt x="43" y="58"/>
                      <a:pt x="41" y="58"/>
                      <a:pt x="38" y="58"/>
                    </a:cubicBezTo>
                    <a:cubicBezTo>
                      <a:pt x="35" y="58"/>
                      <a:pt x="33" y="58"/>
                      <a:pt x="31" y="58"/>
                    </a:cubicBezTo>
                    <a:cubicBezTo>
                      <a:pt x="30" y="58"/>
                      <a:pt x="28" y="58"/>
                      <a:pt x="25" y="58"/>
                    </a:cubicBezTo>
                    <a:cubicBezTo>
                      <a:pt x="23" y="57"/>
                      <a:pt x="21" y="57"/>
                      <a:pt x="20" y="57"/>
                    </a:cubicBezTo>
                    <a:cubicBezTo>
                      <a:pt x="19" y="56"/>
                      <a:pt x="17" y="56"/>
                      <a:pt x="16" y="55"/>
                    </a:cubicBezTo>
                    <a:cubicBezTo>
                      <a:pt x="14" y="54"/>
                      <a:pt x="13" y="53"/>
                      <a:pt x="12" y="52"/>
                    </a:cubicBezTo>
                    <a:cubicBezTo>
                      <a:pt x="11" y="51"/>
                      <a:pt x="11" y="49"/>
                      <a:pt x="10" y="48"/>
                    </a:cubicBezTo>
                    <a:cubicBezTo>
                      <a:pt x="9" y="46"/>
                      <a:pt x="9" y="44"/>
                      <a:pt x="9" y="42"/>
                    </a:cubicBezTo>
                    <a:close/>
                    <a:moveTo>
                      <a:pt x="48" y="41"/>
                    </a:moveTo>
                    <a:cubicBezTo>
                      <a:pt x="48" y="45"/>
                      <a:pt x="50" y="48"/>
                      <a:pt x="53" y="48"/>
                    </a:cubicBezTo>
                    <a:cubicBezTo>
                      <a:pt x="55" y="48"/>
                      <a:pt x="58" y="45"/>
                      <a:pt x="58" y="41"/>
                    </a:cubicBezTo>
                    <a:cubicBezTo>
                      <a:pt x="58" y="37"/>
                      <a:pt x="55" y="34"/>
                      <a:pt x="53" y="34"/>
                    </a:cubicBezTo>
                    <a:cubicBezTo>
                      <a:pt x="50" y="34"/>
                      <a:pt x="48" y="37"/>
                      <a:pt x="48" y="41"/>
                    </a:cubicBezTo>
                    <a:close/>
                    <a:moveTo>
                      <a:pt x="19" y="41"/>
                    </a:moveTo>
                    <a:cubicBezTo>
                      <a:pt x="19" y="45"/>
                      <a:pt x="21" y="48"/>
                      <a:pt x="24" y="48"/>
                    </a:cubicBezTo>
                    <a:cubicBezTo>
                      <a:pt x="27" y="48"/>
                      <a:pt x="29" y="45"/>
                      <a:pt x="29" y="41"/>
                    </a:cubicBezTo>
                    <a:cubicBezTo>
                      <a:pt x="29" y="37"/>
                      <a:pt x="27" y="34"/>
                      <a:pt x="24" y="34"/>
                    </a:cubicBezTo>
                    <a:cubicBezTo>
                      <a:pt x="21" y="34"/>
                      <a:pt x="19" y="37"/>
                      <a:pt x="19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51" name="Freeform: Shape 60"/>
              <p:cNvSpPr/>
              <p:nvPr/>
            </p:nvSpPr>
            <p:spPr bwMode="auto">
              <a:xfrm>
                <a:off x="10654088" y="1900192"/>
                <a:ext cx="401253" cy="401252"/>
              </a:xfrm>
              <a:custGeom>
                <a:avLst/>
                <a:gdLst>
                  <a:gd name="T0" fmla="*/ 0 w 125"/>
                  <a:gd name="T1" fmla="*/ 63 h 125"/>
                  <a:gd name="T2" fmla="*/ 125 w 125"/>
                  <a:gd name="T3" fmla="*/ 63 h 125"/>
                  <a:gd name="T4" fmla="*/ 98 w 125"/>
                  <a:gd name="T5" fmla="*/ 83 h 125"/>
                  <a:gd name="T6" fmla="*/ 117 w 125"/>
                  <a:gd name="T7" fmla="*/ 67 h 125"/>
                  <a:gd name="T8" fmla="*/ 98 w 125"/>
                  <a:gd name="T9" fmla="*/ 83 h 125"/>
                  <a:gd name="T10" fmla="*/ 25 w 125"/>
                  <a:gd name="T11" fmla="*/ 59 h 125"/>
                  <a:gd name="T12" fmla="*/ 13 w 125"/>
                  <a:gd name="T13" fmla="*/ 42 h 125"/>
                  <a:gd name="T14" fmla="*/ 90 w 125"/>
                  <a:gd name="T15" fmla="*/ 42 h 125"/>
                  <a:gd name="T16" fmla="*/ 67 w 125"/>
                  <a:gd name="T17" fmla="*/ 59 h 125"/>
                  <a:gd name="T18" fmla="*/ 90 w 125"/>
                  <a:gd name="T19" fmla="*/ 42 h 125"/>
                  <a:gd name="T20" fmla="*/ 67 w 125"/>
                  <a:gd name="T21" fmla="*/ 9 h 125"/>
                  <a:gd name="T22" fmla="*/ 82 w 125"/>
                  <a:gd name="T23" fmla="*/ 23 h 125"/>
                  <a:gd name="T24" fmla="*/ 67 w 125"/>
                  <a:gd name="T25" fmla="*/ 34 h 125"/>
                  <a:gd name="T26" fmla="*/ 53 w 125"/>
                  <a:gd name="T27" fmla="*/ 12 h 125"/>
                  <a:gd name="T28" fmla="*/ 59 w 125"/>
                  <a:gd name="T29" fmla="*/ 34 h 125"/>
                  <a:gd name="T30" fmla="*/ 43 w 125"/>
                  <a:gd name="T31" fmla="*/ 23 h 125"/>
                  <a:gd name="T32" fmla="*/ 59 w 125"/>
                  <a:gd name="T33" fmla="*/ 59 h 125"/>
                  <a:gd name="T34" fmla="*/ 36 w 125"/>
                  <a:gd name="T35" fmla="*/ 42 h 125"/>
                  <a:gd name="T36" fmla="*/ 13 w 125"/>
                  <a:gd name="T37" fmla="*/ 83 h 125"/>
                  <a:gd name="T38" fmla="*/ 25 w 125"/>
                  <a:gd name="T39" fmla="*/ 67 h 125"/>
                  <a:gd name="T40" fmla="*/ 13 w 125"/>
                  <a:gd name="T41" fmla="*/ 83 h 125"/>
                  <a:gd name="T42" fmla="*/ 59 w 125"/>
                  <a:gd name="T43" fmla="*/ 67 h 125"/>
                  <a:gd name="T44" fmla="*/ 36 w 125"/>
                  <a:gd name="T45" fmla="*/ 83 h 125"/>
                  <a:gd name="T46" fmla="*/ 59 w 125"/>
                  <a:gd name="T47" fmla="*/ 92 h 125"/>
                  <a:gd name="T48" fmla="*/ 53 w 125"/>
                  <a:gd name="T49" fmla="*/ 113 h 125"/>
                  <a:gd name="T50" fmla="*/ 38 w 125"/>
                  <a:gd name="T51" fmla="*/ 92 h 125"/>
                  <a:gd name="T52" fmla="*/ 82 w 125"/>
                  <a:gd name="T53" fmla="*/ 102 h 125"/>
                  <a:gd name="T54" fmla="*/ 67 w 125"/>
                  <a:gd name="T55" fmla="*/ 116 h 125"/>
                  <a:gd name="T56" fmla="*/ 87 w 125"/>
                  <a:gd name="T57" fmla="*/ 92 h 125"/>
                  <a:gd name="T58" fmla="*/ 67 w 125"/>
                  <a:gd name="T59" fmla="*/ 83 h 125"/>
                  <a:gd name="T60" fmla="*/ 92 w 125"/>
                  <a:gd name="T61" fmla="*/ 67 h 125"/>
                  <a:gd name="T62" fmla="*/ 67 w 125"/>
                  <a:gd name="T63" fmla="*/ 83 h 125"/>
                  <a:gd name="T64" fmla="*/ 98 w 125"/>
                  <a:gd name="T65" fmla="*/ 42 h 125"/>
                  <a:gd name="T66" fmla="*/ 117 w 125"/>
                  <a:gd name="T67" fmla="*/ 59 h 125"/>
                  <a:gd name="T68" fmla="*/ 108 w 125"/>
                  <a:gd name="T69" fmla="*/ 34 h 125"/>
                  <a:gd name="T70" fmla="*/ 86 w 125"/>
                  <a:gd name="T71" fmla="*/ 14 h 125"/>
                  <a:gd name="T72" fmla="*/ 108 w 125"/>
                  <a:gd name="T73" fmla="*/ 34 h 125"/>
                  <a:gd name="T74" fmla="*/ 39 w 125"/>
                  <a:gd name="T75" fmla="*/ 14 h 125"/>
                  <a:gd name="T76" fmla="*/ 17 w 125"/>
                  <a:gd name="T77" fmla="*/ 34 h 125"/>
                  <a:gd name="T78" fmla="*/ 17 w 125"/>
                  <a:gd name="T79" fmla="*/ 92 h 125"/>
                  <a:gd name="T80" fmla="*/ 39 w 125"/>
                  <a:gd name="T81" fmla="*/ 111 h 125"/>
                  <a:gd name="T82" fmla="*/ 17 w 125"/>
                  <a:gd name="T83" fmla="*/ 92 h 125"/>
                  <a:gd name="T84" fmla="*/ 86 w 125"/>
                  <a:gd name="T85" fmla="*/ 111 h 125"/>
                  <a:gd name="T86" fmla="*/ 108 w 125"/>
                  <a:gd name="T87" fmla="*/ 92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25" h="125">
                    <a:moveTo>
                      <a:pt x="63" y="0"/>
                    </a:moveTo>
                    <a:cubicBezTo>
                      <a:pt x="28" y="0"/>
                      <a:pt x="0" y="28"/>
                      <a:pt x="0" y="63"/>
                    </a:cubicBezTo>
                    <a:cubicBezTo>
                      <a:pt x="0" y="97"/>
                      <a:pt x="28" y="125"/>
                      <a:pt x="63" y="125"/>
                    </a:cubicBezTo>
                    <a:cubicBezTo>
                      <a:pt x="97" y="125"/>
                      <a:pt x="125" y="97"/>
                      <a:pt x="125" y="63"/>
                    </a:cubicBezTo>
                    <a:cubicBezTo>
                      <a:pt x="125" y="28"/>
                      <a:pt x="97" y="0"/>
                      <a:pt x="63" y="0"/>
                    </a:cubicBezTo>
                    <a:close/>
                    <a:moveTo>
                      <a:pt x="98" y="83"/>
                    </a:moveTo>
                    <a:cubicBezTo>
                      <a:pt x="99" y="78"/>
                      <a:pt x="100" y="73"/>
                      <a:pt x="100" y="67"/>
                    </a:cubicBezTo>
                    <a:cubicBezTo>
                      <a:pt x="117" y="67"/>
                      <a:pt x="117" y="67"/>
                      <a:pt x="117" y="67"/>
                    </a:cubicBezTo>
                    <a:cubicBezTo>
                      <a:pt x="116" y="73"/>
                      <a:pt x="115" y="78"/>
                      <a:pt x="113" y="83"/>
                    </a:cubicBezTo>
                    <a:lnTo>
                      <a:pt x="98" y="83"/>
                    </a:lnTo>
                    <a:close/>
                    <a:moveTo>
                      <a:pt x="27" y="42"/>
                    </a:moveTo>
                    <a:cubicBezTo>
                      <a:pt x="26" y="47"/>
                      <a:pt x="26" y="53"/>
                      <a:pt x="25" y="59"/>
                    </a:cubicBezTo>
                    <a:cubicBezTo>
                      <a:pt x="9" y="59"/>
                      <a:pt x="9" y="59"/>
                      <a:pt x="9" y="59"/>
                    </a:cubicBezTo>
                    <a:cubicBezTo>
                      <a:pt x="9" y="53"/>
                      <a:pt x="11" y="47"/>
                      <a:pt x="13" y="42"/>
                    </a:cubicBezTo>
                    <a:lnTo>
                      <a:pt x="27" y="42"/>
                    </a:lnTo>
                    <a:close/>
                    <a:moveTo>
                      <a:pt x="90" y="42"/>
                    </a:moveTo>
                    <a:cubicBezTo>
                      <a:pt x="91" y="47"/>
                      <a:pt x="92" y="53"/>
                      <a:pt x="92" y="59"/>
                    </a:cubicBezTo>
                    <a:cubicBezTo>
                      <a:pt x="67" y="59"/>
                      <a:pt x="67" y="59"/>
                      <a:pt x="67" y="59"/>
                    </a:cubicBezTo>
                    <a:cubicBezTo>
                      <a:pt x="67" y="42"/>
                      <a:pt x="67" y="42"/>
                      <a:pt x="67" y="42"/>
                    </a:cubicBezTo>
                    <a:lnTo>
                      <a:pt x="90" y="42"/>
                    </a:lnTo>
                    <a:close/>
                    <a:moveTo>
                      <a:pt x="67" y="34"/>
                    </a:moveTo>
                    <a:cubicBezTo>
                      <a:pt x="67" y="9"/>
                      <a:pt x="67" y="9"/>
                      <a:pt x="67" y="9"/>
                    </a:cubicBezTo>
                    <a:cubicBezTo>
                      <a:pt x="69" y="10"/>
                      <a:pt x="71" y="11"/>
                      <a:pt x="73" y="12"/>
                    </a:cubicBezTo>
                    <a:cubicBezTo>
                      <a:pt x="76" y="14"/>
                      <a:pt x="79" y="18"/>
                      <a:pt x="82" y="23"/>
                    </a:cubicBezTo>
                    <a:cubicBezTo>
                      <a:pt x="84" y="26"/>
                      <a:pt x="86" y="30"/>
                      <a:pt x="87" y="34"/>
                    </a:cubicBezTo>
                    <a:cubicBezTo>
                      <a:pt x="67" y="34"/>
                      <a:pt x="67" y="34"/>
                      <a:pt x="67" y="34"/>
                    </a:cubicBezTo>
                    <a:close/>
                    <a:moveTo>
                      <a:pt x="43" y="23"/>
                    </a:moveTo>
                    <a:cubicBezTo>
                      <a:pt x="46" y="18"/>
                      <a:pt x="50" y="14"/>
                      <a:pt x="53" y="12"/>
                    </a:cubicBezTo>
                    <a:cubicBezTo>
                      <a:pt x="55" y="11"/>
                      <a:pt x="57" y="10"/>
                      <a:pt x="59" y="9"/>
                    </a:cubicBezTo>
                    <a:cubicBezTo>
                      <a:pt x="59" y="34"/>
                      <a:pt x="59" y="34"/>
                      <a:pt x="59" y="34"/>
                    </a:cubicBezTo>
                    <a:cubicBezTo>
                      <a:pt x="38" y="34"/>
                      <a:pt x="38" y="34"/>
                      <a:pt x="38" y="34"/>
                    </a:cubicBezTo>
                    <a:cubicBezTo>
                      <a:pt x="40" y="30"/>
                      <a:pt x="41" y="26"/>
                      <a:pt x="43" y="23"/>
                    </a:cubicBezTo>
                    <a:close/>
                    <a:moveTo>
                      <a:pt x="59" y="42"/>
                    </a:moveTo>
                    <a:cubicBezTo>
                      <a:pt x="59" y="59"/>
                      <a:pt x="59" y="59"/>
                      <a:pt x="59" y="59"/>
                    </a:cubicBezTo>
                    <a:cubicBezTo>
                      <a:pt x="34" y="59"/>
                      <a:pt x="34" y="59"/>
                      <a:pt x="34" y="59"/>
                    </a:cubicBezTo>
                    <a:cubicBezTo>
                      <a:pt x="34" y="53"/>
                      <a:pt x="35" y="47"/>
                      <a:pt x="36" y="42"/>
                    </a:cubicBezTo>
                    <a:lnTo>
                      <a:pt x="59" y="42"/>
                    </a:lnTo>
                    <a:close/>
                    <a:moveTo>
                      <a:pt x="13" y="83"/>
                    </a:moveTo>
                    <a:cubicBezTo>
                      <a:pt x="11" y="78"/>
                      <a:pt x="9" y="73"/>
                      <a:pt x="9" y="67"/>
                    </a:cubicBezTo>
                    <a:cubicBezTo>
                      <a:pt x="25" y="67"/>
                      <a:pt x="25" y="67"/>
                      <a:pt x="25" y="67"/>
                    </a:cubicBezTo>
                    <a:cubicBezTo>
                      <a:pt x="26" y="73"/>
                      <a:pt x="26" y="78"/>
                      <a:pt x="27" y="83"/>
                    </a:cubicBezTo>
                    <a:lnTo>
                      <a:pt x="13" y="83"/>
                    </a:lnTo>
                    <a:close/>
                    <a:moveTo>
                      <a:pt x="34" y="67"/>
                    </a:moveTo>
                    <a:cubicBezTo>
                      <a:pt x="59" y="67"/>
                      <a:pt x="59" y="67"/>
                      <a:pt x="59" y="67"/>
                    </a:cubicBezTo>
                    <a:cubicBezTo>
                      <a:pt x="59" y="83"/>
                      <a:pt x="59" y="83"/>
                      <a:pt x="59" y="83"/>
                    </a:cubicBezTo>
                    <a:cubicBezTo>
                      <a:pt x="36" y="83"/>
                      <a:pt x="36" y="83"/>
                      <a:pt x="36" y="83"/>
                    </a:cubicBezTo>
                    <a:cubicBezTo>
                      <a:pt x="35" y="78"/>
                      <a:pt x="34" y="73"/>
                      <a:pt x="34" y="67"/>
                    </a:cubicBezTo>
                    <a:close/>
                    <a:moveTo>
                      <a:pt x="59" y="92"/>
                    </a:moveTo>
                    <a:cubicBezTo>
                      <a:pt x="59" y="116"/>
                      <a:pt x="59" y="116"/>
                      <a:pt x="59" y="116"/>
                    </a:cubicBezTo>
                    <a:cubicBezTo>
                      <a:pt x="57" y="116"/>
                      <a:pt x="55" y="115"/>
                      <a:pt x="53" y="113"/>
                    </a:cubicBezTo>
                    <a:cubicBezTo>
                      <a:pt x="50" y="111"/>
                      <a:pt x="46" y="107"/>
                      <a:pt x="43" y="102"/>
                    </a:cubicBezTo>
                    <a:cubicBezTo>
                      <a:pt x="41" y="99"/>
                      <a:pt x="40" y="96"/>
                      <a:pt x="38" y="92"/>
                    </a:cubicBezTo>
                    <a:cubicBezTo>
                      <a:pt x="59" y="92"/>
                      <a:pt x="59" y="92"/>
                      <a:pt x="59" y="92"/>
                    </a:cubicBezTo>
                    <a:close/>
                    <a:moveTo>
                      <a:pt x="82" y="102"/>
                    </a:moveTo>
                    <a:cubicBezTo>
                      <a:pt x="79" y="107"/>
                      <a:pt x="76" y="111"/>
                      <a:pt x="73" y="113"/>
                    </a:cubicBezTo>
                    <a:cubicBezTo>
                      <a:pt x="71" y="115"/>
                      <a:pt x="69" y="116"/>
                      <a:pt x="67" y="116"/>
                    </a:cubicBezTo>
                    <a:cubicBezTo>
                      <a:pt x="67" y="92"/>
                      <a:pt x="67" y="92"/>
                      <a:pt x="67" y="92"/>
                    </a:cubicBezTo>
                    <a:cubicBezTo>
                      <a:pt x="87" y="92"/>
                      <a:pt x="87" y="92"/>
                      <a:pt x="87" y="92"/>
                    </a:cubicBezTo>
                    <a:cubicBezTo>
                      <a:pt x="86" y="96"/>
                      <a:pt x="84" y="99"/>
                      <a:pt x="82" y="102"/>
                    </a:cubicBezTo>
                    <a:close/>
                    <a:moveTo>
                      <a:pt x="67" y="83"/>
                    </a:moveTo>
                    <a:cubicBezTo>
                      <a:pt x="67" y="67"/>
                      <a:pt x="67" y="67"/>
                      <a:pt x="67" y="67"/>
                    </a:cubicBezTo>
                    <a:cubicBezTo>
                      <a:pt x="92" y="67"/>
                      <a:pt x="92" y="67"/>
                      <a:pt x="92" y="67"/>
                    </a:cubicBezTo>
                    <a:cubicBezTo>
                      <a:pt x="92" y="73"/>
                      <a:pt x="91" y="78"/>
                      <a:pt x="90" y="83"/>
                    </a:cubicBezTo>
                    <a:lnTo>
                      <a:pt x="67" y="83"/>
                    </a:lnTo>
                    <a:close/>
                    <a:moveTo>
                      <a:pt x="100" y="59"/>
                    </a:moveTo>
                    <a:cubicBezTo>
                      <a:pt x="100" y="53"/>
                      <a:pt x="99" y="47"/>
                      <a:pt x="98" y="42"/>
                    </a:cubicBezTo>
                    <a:cubicBezTo>
                      <a:pt x="113" y="42"/>
                      <a:pt x="113" y="42"/>
                      <a:pt x="113" y="42"/>
                    </a:cubicBezTo>
                    <a:cubicBezTo>
                      <a:pt x="115" y="47"/>
                      <a:pt x="116" y="53"/>
                      <a:pt x="117" y="59"/>
                    </a:cubicBezTo>
                    <a:lnTo>
                      <a:pt x="100" y="59"/>
                    </a:lnTo>
                    <a:close/>
                    <a:moveTo>
                      <a:pt x="108" y="34"/>
                    </a:moveTo>
                    <a:cubicBezTo>
                      <a:pt x="96" y="34"/>
                      <a:pt x="96" y="34"/>
                      <a:pt x="96" y="34"/>
                    </a:cubicBezTo>
                    <a:cubicBezTo>
                      <a:pt x="93" y="26"/>
                      <a:pt x="90" y="19"/>
                      <a:pt x="86" y="14"/>
                    </a:cubicBezTo>
                    <a:cubicBezTo>
                      <a:pt x="92" y="17"/>
                      <a:pt x="97" y="20"/>
                      <a:pt x="101" y="24"/>
                    </a:cubicBezTo>
                    <a:cubicBezTo>
                      <a:pt x="104" y="27"/>
                      <a:pt x="106" y="30"/>
                      <a:pt x="108" y="34"/>
                    </a:cubicBezTo>
                    <a:close/>
                    <a:moveTo>
                      <a:pt x="25" y="24"/>
                    </a:moveTo>
                    <a:cubicBezTo>
                      <a:pt x="29" y="20"/>
                      <a:pt x="34" y="17"/>
                      <a:pt x="39" y="14"/>
                    </a:cubicBezTo>
                    <a:cubicBezTo>
                      <a:pt x="35" y="19"/>
                      <a:pt x="32" y="26"/>
                      <a:pt x="30" y="34"/>
                    </a:cubicBezTo>
                    <a:cubicBezTo>
                      <a:pt x="17" y="34"/>
                      <a:pt x="17" y="34"/>
                      <a:pt x="17" y="34"/>
                    </a:cubicBezTo>
                    <a:cubicBezTo>
                      <a:pt x="19" y="30"/>
                      <a:pt x="22" y="27"/>
                      <a:pt x="25" y="24"/>
                    </a:cubicBezTo>
                    <a:close/>
                    <a:moveTo>
                      <a:pt x="17" y="92"/>
                    </a:moveTo>
                    <a:cubicBezTo>
                      <a:pt x="30" y="92"/>
                      <a:pt x="30" y="92"/>
                      <a:pt x="30" y="92"/>
                    </a:cubicBezTo>
                    <a:cubicBezTo>
                      <a:pt x="32" y="99"/>
                      <a:pt x="35" y="106"/>
                      <a:pt x="39" y="111"/>
                    </a:cubicBezTo>
                    <a:cubicBezTo>
                      <a:pt x="34" y="109"/>
                      <a:pt x="29" y="105"/>
                      <a:pt x="25" y="101"/>
                    </a:cubicBezTo>
                    <a:cubicBezTo>
                      <a:pt x="22" y="98"/>
                      <a:pt x="19" y="95"/>
                      <a:pt x="17" y="92"/>
                    </a:cubicBezTo>
                    <a:close/>
                    <a:moveTo>
                      <a:pt x="101" y="101"/>
                    </a:moveTo>
                    <a:cubicBezTo>
                      <a:pt x="97" y="105"/>
                      <a:pt x="92" y="109"/>
                      <a:pt x="86" y="111"/>
                    </a:cubicBezTo>
                    <a:cubicBezTo>
                      <a:pt x="90" y="106"/>
                      <a:pt x="93" y="99"/>
                      <a:pt x="96" y="92"/>
                    </a:cubicBezTo>
                    <a:cubicBezTo>
                      <a:pt x="108" y="92"/>
                      <a:pt x="108" y="92"/>
                      <a:pt x="108" y="92"/>
                    </a:cubicBezTo>
                    <a:cubicBezTo>
                      <a:pt x="106" y="95"/>
                      <a:pt x="104" y="98"/>
                      <a:pt x="101" y="10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52" name="Freeform: Shape 61"/>
              <p:cNvSpPr/>
              <p:nvPr/>
            </p:nvSpPr>
            <p:spPr bwMode="auto">
              <a:xfrm>
                <a:off x="10577753" y="1690759"/>
                <a:ext cx="189861" cy="187904"/>
              </a:xfrm>
              <a:custGeom>
                <a:avLst/>
                <a:gdLst>
                  <a:gd name="T0" fmla="*/ 49 w 59"/>
                  <a:gd name="T1" fmla="*/ 0 h 59"/>
                  <a:gd name="T2" fmla="*/ 9 w 59"/>
                  <a:gd name="T3" fmla="*/ 0 h 59"/>
                  <a:gd name="T4" fmla="*/ 0 w 59"/>
                  <a:gd name="T5" fmla="*/ 10 h 59"/>
                  <a:gd name="T6" fmla="*/ 0 w 59"/>
                  <a:gd name="T7" fmla="*/ 49 h 59"/>
                  <a:gd name="T8" fmla="*/ 9 w 59"/>
                  <a:gd name="T9" fmla="*/ 59 h 59"/>
                  <a:gd name="T10" fmla="*/ 49 w 59"/>
                  <a:gd name="T11" fmla="*/ 59 h 59"/>
                  <a:gd name="T12" fmla="*/ 59 w 59"/>
                  <a:gd name="T13" fmla="*/ 49 h 59"/>
                  <a:gd name="T14" fmla="*/ 59 w 59"/>
                  <a:gd name="T15" fmla="*/ 10 h 59"/>
                  <a:gd name="T16" fmla="*/ 49 w 59"/>
                  <a:gd name="T17" fmla="*/ 0 h 59"/>
                  <a:gd name="T18" fmla="*/ 40 w 59"/>
                  <a:gd name="T19" fmla="*/ 2 h 59"/>
                  <a:gd name="T20" fmla="*/ 40 w 59"/>
                  <a:gd name="T21" fmla="*/ 11 h 59"/>
                  <a:gd name="T22" fmla="*/ 31 w 59"/>
                  <a:gd name="T23" fmla="*/ 11 h 59"/>
                  <a:gd name="T24" fmla="*/ 31 w 59"/>
                  <a:gd name="T25" fmla="*/ 2 h 59"/>
                  <a:gd name="T26" fmla="*/ 40 w 59"/>
                  <a:gd name="T27" fmla="*/ 2 h 59"/>
                  <a:gd name="T28" fmla="*/ 27 w 59"/>
                  <a:gd name="T29" fmla="*/ 2 h 59"/>
                  <a:gd name="T30" fmla="*/ 27 w 59"/>
                  <a:gd name="T31" fmla="*/ 11 h 59"/>
                  <a:gd name="T32" fmla="*/ 18 w 59"/>
                  <a:gd name="T33" fmla="*/ 11 h 59"/>
                  <a:gd name="T34" fmla="*/ 18 w 59"/>
                  <a:gd name="T35" fmla="*/ 2 h 59"/>
                  <a:gd name="T36" fmla="*/ 27 w 59"/>
                  <a:gd name="T37" fmla="*/ 2 h 59"/>
                  <a:gd name="T38" fmla="*/ 1 w 59"/>
                  <a:gd name="T39" fmla="*/ 11 h 59"/>
                  <a:gd name="T40" fmla="*/ 1 w 59"/>
                  <a:gd name="T41" fmla="*/ 10 h 59"/>
                  <a:gd name="T42" fmla="*/ 9 w 59"/>
                  <a:gd name="T43" fmla="*/ 2 h 59"/>
                  <a:gd name="T44" fmla="*/ 14 w 59"/>
                  <a:gd name="T45" fmla="*/ 2 h 59"/>
                  <a:gd name="T46" fmla="*/ 14 w 59"/>
                  <a:gd name="T47" fmla="*/ 11 h 59"/>
                  <a:gd name="T48" fmla="*/ 1 w 59"/>
                  <a:gd name="T49" fmla="*/ 11 h 59"/>
                  <a:gd name="T50" fmla="*/ 44 w 59"/>
                  <a:gd name="T51" fmla="*/ 37 h 59"/>
                  <a:gd name="T52" fmla="*/ 33 w 59"/>
                  <a:gd name="T53" fmla="*/ 37 h 59"/>
                  <a:gd name="T54" fmla="*/ 33 w 59"/>
                  <a:gd name="T55" fmla="*/ 48 h 59"/>
                  <a:gd name="T56" fmla="*/ 25 w 59"/>
                  <a:gd name="T57" fmla="*/ 48 h 59"/>
                  <a:gd name="T58" fmla="*/ 25 w 59"/>
                  <a:gd name="T59" fmla="*/ 37 h 59"/>
                  <a:gd name="T60" fmla="*/ 14 w 59"/>
                  <a:gd name="T61" fmla="*/ 37 h 59"/>
                  <a:gd name="T62" fmla="*/ 14 w 59"/>
                  <a:gd name="T63" fmla="*/ 30 h 59"/>
                  <a:gd name="T64" fmla="*/ 25 w 59"/>
                  <a:gd name="T65" fmla="*/ 30 h 59"/>
                  <a:gd name="T66" fmla="*/ 25 w 59"/>
                  <a:gd name="T67" fmla="*/ 18 h 59"/>
                  <a:gd name="T68" fmla="*/ 33 w 59"/>
                  <a:gd name="T69" fmla="*/ 18 h 59"/>
                  <a:gd name="T70" fmla="*/ 33 w 59"/>
                  <a:gd name="T71" fmla="*/ 30 h 59"/>
                  <a:gd name="T72" fmla="*/ 44 w 59"/>
                  <a:gd name="T73" fmla="*/ 30 h 59"/>
                  <a:gd name="T74" fmla="*/ 44 w 59"/>
                  <a:gd name="T75" fmla="*/ 37 h 59"/>
                  <a:gd name="T76" fmla="*/ 57 w 59"/>
                  <a:gd name="T77" fmla="*/ 11 h 59"/>
                  <a:gd name="T78" fmla="*/ 44 w 59"/>
                  <a:gd name="T79" fmla="*/ 11 h 59"/>
                  <a:gd name="T80" fmla="*/ 44 w 59"/>
                  <a:gd name="T81" fmla="*/ 2 h 59"/>
                  <a:gd name="T82" fmla="*/ 49 w 59"/>
                  <a:gd name="T83" fmla="*/ 2 h 59"/>
                  <a:gd name="T84" fmla="*/ 57 w 59"/>
                  <a:gd name="T85" fmla="*/ 10 h 59"/>
                  <a:gd name="T86" fmla="*/ 57 w 59"/>
                  <a:gd name="T87" fmla="*/ 11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59" h="59">
                    <a:moveTo>
                      <a:pt x="49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0" y="55"/>
                      <a:pt x="4" y="59"/>
                      <a:pt x="9" y="59"/>
                    </a:cubicBezTo>
                    <a:cubicBezTo>
                      <a:pt x="49" y="59"/>
                      <a:pt x="49" y="59"/>
                      <a:pt x="49" y="59"/>
                    </a:cubicBezTo>
                    <a:cubicBezTo>
                      <a:pt x="54" y="59"/>
                      <a:pt x="59" y="55"/>
                      <a:pt x="59" y="49"/>
                    </a:cubicBezTo>
                    <a:cubicBezTo>
                      <a:pt x="59" y="10"/>
                      <a:pt x="59" y="10"/>
                      <a:pt x="59" y="10"/>
                    </a:cubicBezTo>
                    <a:cubicBezTo>
                      <a:pt x="59" y="4"/>
                      <a:pt x="54" y="0"/>
                      <a:pt x="49" y="0"/>
                    </a:cubicBezTo>
                    <a:close/>
                    <a:moveTo>
                      <a:pt x="40" y="2"/>
                    </a:moveTo>
                    <a:cubicBezTo>
                      <a:pt x="40" y="11"/>
                      <a:pt x="40" y="11"/>
                      <a:pt x="40" y="11"/>
                    </a:cubicBezTo>
                    <a:cubicBezTo>
                      <a:pt x="31" y="11"/>
                      <a:pt x="31" y="11"/>
                      <a:pt x="31" y="11"/>
                    </a:cubicBezTo>
                    <a:cubicBezTo>
                      <a:pt x="31" y="2"/>
                      <a:pt x="31" y="2"/>
                      <a:pt x="31" y="2"/>
                    </a:cubicBezTo>
                    <a:lnTo>
                      <a:pt x="40" y="2"/>
                    </a:lnTo>
                    <a:close/>
                    <a:moveTo>
                      <a:pt x="27" y="2"/>
                    </a:moveTo>
                    <a:cubicBezTo>
                      <a:pt x="27" y="11"/>
                      <a:pt x="27" y="11"/>
                      <a:pt x="27" y="1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18" y="2"/>
                      <a:pt x="18" y="2"/>
                      <a:pt x="18" y="2"/>
                    </a:cubicBezTo>
                    <a:lnTo>
                      <a:pt x="27" y="2"/>
                    </a:lnTo>
                    <a:close/>
                    <a:moveTo>
                      <a:pt x="1" y="11"/>
                    </a:moveTo>
                    <a:cubicBezTo>
                      <a:pt x="1" y="10"/>
                      <a:pt x="1" y="10"/>
                      <a:pt x="1" y="10"/>
                    </a:cubicBezTo>
                    <a:cubicBezTo>
                      <a:pt x="1" y="5"/>
                      <a:pt x="5" y="2"/>
                      <a:pt x="9" y="2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14" y="11"/>
                      <a:pt x="14" y="11"/>
                      <a:pt x="14" y="11"/>
                    </a:cubicBezTo>
                    <a:lnTo>
                      <a:pt x="1" y="11"/>
                    </a:lnTo>
                    <a:close/>
                    <a:moveTo>
                      <a:pt x="44" y="37"/>
                    </a:moveTo>
                    <a:cubicBezTo>
                      <a:pt x="33" y="37"/>
                      <a:pt x="33" y="37"/>
                      <a:pt x="33" y="37"/>
                    </a:cubicBezTo>
                    <a:cubicBezTo>
                      <a:pt x="33" y="48"/>
                      <a:pt x="33" y="48"/>
                      <a:pt x="33" y="48"/>
                    </a:cubicBezTo>
                    <a:cubicBezTo>
                      <a:pt x="25" y="48"/>
                      <a:pt x="25" y="48"/>
                      <a:pt x="25" y="48"/>
                    </a:cubicBezTo>
                    <a:cubicBezTo>
                      <a:pt x="25" y="37"/>
                      <a:pt x="25" y="37"/>
                      <a:pt x="25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4" y="30"/>
                      <a:pt x="14" y="30"/>
                      <a:pt x="14" y="30"/>
                    </a:cubicBezTo>
                    <a:cubicBezTo>
                      <a:pt x="25" y="30"/>
                      <a:pt x="25" y="30"/>
                      <a:pt x="25" y="30"/>
                    </a:cubicBezTo>
                    <a:cubicBezTo>
                      <a:pt x="25" y="18"/>
                      <a:pt x="25" y="18"/>
                      <a:pt x="25" y="18"/>
                    </a:cubicBezTo>
                    <a:cubicBezTo>
                      <a:pt x="33" y="18"/>
                      <a:pt x="33" y="18"/>
                      <a:pt x="33" y="18"/>
                    </a:cubicBezTo>
                    <a:cubicBezTo>
                      <a:pt x="33" y="30"/>
                      <a:pt x="33" y="30"/>
                      <a:pt x="33" y="30"/>
                    </a:cubicBezTo>
                    <a:cubicBezTo>
                      <a:pt x="44" y="30"/>
                      <a:pt x="44" y="30"/>
                      <a:pt x="44" y="30"/>
                    </a:cubicBezTo>
                    <a:lnTo>
                      <a:pt x="44" y="37"/>
                    </a:lnTo>
                    <a:close/>
                    <a:moveTo>
                      <a:pt x="57" y="11"/>
                    </a:moveTo>
                    <a:cubicBezTo>
                      <a:pt x="44" y="11"/>
                      <a:pt x="44" y="11"/>
                      <a:pt x="44" y="11"/>
                    </a:cubicBezTo>
                    <a:cubicBezTo>
                      <a:pt x="44" y="2"/>
                      <a:pt x="44" y="2"/>
                      <a:pt x="44" y="2"/>
                    </a:cubicBezTo>
                    <a:cubicBezTo>
                      <a:pt x="49" y="2"/>
                      <a:pt x="49" y="2"/>
                      <a:pt x="49" y="2"/>
                    </a:cubicBezTo>
                    <a:cubicBezTo>
                      <a:pt x="53" y="2"/>
                      <a:pt x="57" y="5"/>
                      <a:pt x="57" y="10"/>
                    </a:cubicBezTo>
                    <a:lnTo>
                      <a:pt x="57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53" name="Freeform: Shape 62"/>
              <p:cNvSpPr/>
              <p:nvPr/>
            </p:nvSpPr>
            <p:spPr bwMode="auto">
              <a:xfrm>
                <a:off x="10793059" y="1731862"/>
                <a:ext cx="176160" cy="137013"/>
              </a:xfrm>
              <a:custGeom>
                <a:avLst/>
                <a:gdLst>
                  <a:gd name="T0" fmla="*/ 34 w 90"/>
                  <a:gd name="T1" fmla="*/ 70 h 70"/>
                  <a:gd name="T2" fmla="*/ 0 w 90"/>
                  <a:gd name="T3" fmla="*/ 36 h 70"/>
                  <a:gd name="T4" fmla="*/ 18 w 90"/>
                  <a:gd name="T5" fmla="*/ 19 h 70"/>
                  <a:gd name="T6" fmla="*/ 34 w 90"/>
                  <a:gd name="T7" fmla="*/ 36 h 70"/>
                  <a:gd name="T8" fmla="*/ 72 w 90"/>
                  <a:gd name="T9" fmla="*/ 0 h 70"/>
                  <a:gd name="T10" fmla="*/ 90 w 90"/>
                  <a:gd name="T11" fmla="*/ 16 h 70"/>
                  <a:gd name="T12" fmla="*/ 34 w 90"/>
                  <a:gd name="T13" fmla="*/ 70 h 70"/>
                  <a:gd name="T14" fmla="*/ 9 w 90"/>
                  <a:gd name="T15" fmla="*/ 36 h 70"/>
                  <a:gd name="T16" fmla="*/ 34 w 90"/>
                  <a:gd name="T17" fmla="*/ 60 h 70"/>
                  <a:gd name="T18" fmla="*/ 80 w 90"/>
                  <a:gd name="T19" fmla="*/ 16 h 70"/>
                  <a:gd name="T20" fmla="*/ 72 w 90"/>
                  <a:gd name="T21" fmla="*/ 8 h 70"/>
                  <a:gd name="T22" fmla="*/ 34 w 90"/>
                  <a:gd name="T23" fmla="*/ 46 h 70"/>
                  <a:gd name="T24" fmla="*/ 18 w 90"/>
                  <a:gd name="T25" fmla="*/ 28 h 70"/>
                  <a:gd name="T26" fmla="*/ 9 w 90"/>
                  <a:gd name="T27" fmla="*/ 36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0" h="70">
                    <a:moveTo>
                      <a:pt x="34" y="70"/>
                    </a:moveTo>
                    <a:lnTo>
                      <a:pt x="0" y="36"/>
                    </a:lnTo>
                    <a:lnTo>
                      <a:pt x="18" y="19"/>
                    </a:lnTo>
                    <a:lnTo>
                      <a:pt x="34" y="36"/>
                    </a:lnTo>
                    <a:lnTo>
                      <a:pt x="72" y="0"/>
                    </a:lnTo>
                    <a:lnTo>
                      <a:pt x="90" y="16"/>
                    </a:lnTo>
                    <a:lnTo>
                      <a:pt x="34" y="70"/>
                    </a:lnTo>
                    <a:close/>
                    <a:moveTo>
                      <a:pt x="9" y="36"/>
                    </a:moveTo>
                    <a:lnTo>
                      <a:pt x="34" y="60"/>
                    </a:lnTo>
                    <a:lnTo>
                      <a:pt x="80" y="16"/>
                    </a:lnTo>
                    <a:lnTo>
                      <a:pt x="72" y="8"/>
                    </a:lnTo>
                    <a:lnTo>
                      <a:pt x="34" y="46"/>
                    </a:lnTo>
                    <a:lnTo>
                      <a:pt x="18" y="28"/>
                    </a:lnTo>
                    <a:lnTo>
                      <a:pt x="9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54" name="Freeform: Shape 63"/>
              <p:cNvSpPr/>
              <p:nvPr/>
            </p:nvSpPr>
            <p:spPr bwMode="auto">
              <a:xfrm>
                <a:off x="10789144" y="4738319"/>
                <a:ext cx="252496" cy="258367"/>
              </a:xfrm>
              <a:custGeom>
                <a:avLst/>
                <a:gdLst>
                  <a:gd name="T0" fmla="*/ 69 w 79"/>
                  <a:gd name="T1" fmla="*/ 22 h 81"/>
                  <a:gd name="T2" fmla="*/ 22 w 79"/>
                  <a:gd name="T3" fmla="*/ 14 h 81"/>
                  <a:gd name="T4" fmla="*/ 19 w 79"/>
                  <a:gd name="T5" fmla="*/ 3 h 81"/>
                  <a:gd name="T6" fmla="*/ 0 w 79"/>
                  <a:gd name="T7" fmla="*/ 5 h 81"/>
                  <a:gd name="T8" fmla="*/ 12 w 79"/>
                  <a:gd name="T9" fmla="*/ 12 h 81"/>
                  <a:gd name="T10" fmla="*/ 14 w 79"/>
                  <a:gd name="T11" fmla="*/ 54 h 81"/>
                  <a:gd name="T12" fmla="*/ 61 w 79"/>
                  <a:gd name="T13" fmla="*/ 59 h 81"/>
                  <a:gd name="T14" fmla="*/ 76 w 79"/>
                  <a:gd name="T15" fmla="*/ 20 h 81"/>
                  <a:gd name="T16" fmla="*/ 36 w 79"/>
                  <a:gd name="T17" fmla="*/ 32 h 81"/>
                  <a:gd name="T18" fmla="*/ 45 w 79"/>
                  <a:gd name="T19" fmla="*/ 39 h 81"/>
                  <a:gd name="T20" fmla="*/ 44 w 79"/>
                  <a:gd name="T21" fmla="*/ 44 h 81"/>
                  <a:gd name="T22" fmla="*/ 33 w 79"/>
                  <a:gd name="T23" fmla="*/ 47 h 81"/>
                  <a:gd name="T24" fmla="*/ 44 w 79"/>
                  <a:gd name="T25" fmla="*/ 44 h 81"/>
                  <a:gd name="T26" fmla="*/ 38 w 79"/>
                  <a:gd name="T27" fmla="*/ 23 h 81"/>
                  <a:gd name="T28" fmla="*/ 47 w 79"/>
                  <a:gd name="T29" fmla="*/ 29 h 81"/>
                  <a:gd name="T30" fmla="*/ 22 w 79"/>
                  <a:gd name="T31" fmla="*/ 19 h 81"/>
                  <a:gd name="T32" fmla="*/ 32 w 79"/>
                  <a:gd name="T33" fmla="*/ 27 h 81"/>
                  <a:gd name="T34" fmla="*/ 22 w 79"/>
                  <a:gd name="T35" fmla="*/ 19 h 81"/>
                  <a:gd name="T36" fmla="*/ 31 w 79"/>
                  <a:gd name="T37" fmla="*/ 32 h 81"/>
                  <a:gd name="T38" fmla="*/ 21 w 79"/>
                  <a:gd name="T39" fmla="*/ 35 h 81"/>
                  <a:gd name="T40" fmla="*/ 20 w 79"/>
                  <a:gd name="T41" fmla="*/ 40 h 81"/>
                  <a:gd name="T42" fmla="*/ 28 w 79"/>
                  <a:gd name="T43" fmla="*/ 46 h 81"/>
                  <a:gd name="T44" fmla="*/ 20 w 79"/>
                  <a:gd name="T45" fmla="*/ 40 h 81"/>
                  <a:gd name="T46" fmla="*/ 48 w 79"/>
                  <a:gd name="T47" fmla="*/ 50 h 81"/>
                  <a:gd name="T48" fmla="*/ 57 w 79"/>
                  <a:gd name="T49" fmla="*/ 47 h 81"/>
                  <a:gd name="T50" fmla="*/ 59 w 79"/>
                  <a:gd name="T51" fmla="*/ 42 h 81"/>
                  <a:gd name="T52" fmla="*/ 51 w 79"/>
                  <a:gd name="T53" fmla="*/ 35 h 81"/>
                  <a:gd name="T54" fmla="*/ 59 w 79"/>
                  <a:gd name="T55" fmla="*/ 42 h 81"/>
                  <a:gd name="T56" fmla="*/ 52 w 79"/>
                  <a:gd name="T57" fmla="*/ 30 h 81"/>
                  <a:gd name="T58" fmla="*/ 66 w 79"/>
                  <a:gd name="T59" fmla="*/ 28 h 81"/>
                  <a:gd name="T60" fmla="*/ 9 w 79"/>
                  <a:gd name="T61" fmla="*/ 66 h 81"/>
                  <a:gd name="T62" fmla="*/ 24 w 79"/>
                  <a:gd name="T63" fmla="*/ 69 h 81"/>
                  <a:gd name="T64" fmla="*/ 18 w 79"/>
                  <a:gd name="T65" fmla="*/ 60 h 81"/>
                  <a:gd name="T66" fmla="*/ 39 w 79"/>
                  <a:gd name="T67" fmla="*/ 72 h 81"/>
                  <a:gd name="T68" fmla="*/ 54 w 79"/>
                  <a:gd name="T69" fmla="*/ 75 h 81"/>
                  <a:gd name="T70" fmla="*/ 48 w 79"/>
                  <a:gd name="T71" fmla="*/ 66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79" h="81">
                    <a:moveTo>
                      <a:pt x="76" y="20"/>
                    </a:moveTo>
                    <a:cubicBezTo>
                      <a:pt x="73" y="19"/>
                      <a:pt x="70" y="20"/>
                      <a:pt x="69" y="22"/>
                    </a:cubicBezTo>
                    <a:cubicBezTo>
                      <a:pt x="68" y="23"/>
                      <a:pt x="68" y="23"/>
                      <a:pt x="68" y="23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3" y="6"/>
                      <a:pt x="21" y="4"/>
                      <a:pt x="19" y="3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3" y="0"/>
                      <a:pt x="1" y="2"/>
                      <a:pt x="0" y="5"/>
                    </a:cubicBezTo>
                    <a:cubicBezTo>
                      <a:pt x="0" y="8"/>
                      <a:pt x="1" y="10"/>
                      <a:pt x="4" y="11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10" y="49"/>
                      <a:pt x="10" y="49"/>
                      <a:pt x="10" y="49"/>
                    </a:cubicBezTo>
                    <a:cubicBezTo>
                      <a:pt x="10" y="51"/>
                      <a:pt x="11" y="53"/>
                      <a:pt x="14" y="54"/>
                    </a:cubicBezTo>
                    <a:cubicBezTo>
                      <a:pt x="56" y="62"/>
                      <a:pt x="56" y="62"/>
                      <a:pt x="56" y="62"/>
                    </a:cubicBezTo>
                    <a:cubicBezTo>
                      <a:pt x="58" y="63"/>
                      <a:pt x="60" y="62"/>
                      <a:pt x="61" y="59"/>
                    </a:cubicBezTo>
                    <a:cubicBezTo>
                      <a:pt x="78" y="27"/>
                      <a:pt x="78" y="27"/>
                      <a:pt x="78" y="27"/>
                    </a:cubicBezTo>
                    <a:cubicBezTo>
                      <a:pt x="79" y="24"/>
                      <a:pt x="78" y="21"/>
                      <a:pt x="76" y="20"/>
                    </a:cubicBezTo>
                    <a:close/>
                    <a:moveTo>
                      <a:pt x="35" y="37"/>
                    </a:moveTo>
                    <a:cubicBezTo>
                      <a:pt x="36" y="32"/>
                      <a:pt x="36" y="32"/>
                      <a:pt x="36" y="32"/>
                    </a:cubicBezTo>
                    <a:cubicBezTo>
                      <a:pt x="46" y="34"/>
                      <a:pt x="46" y="34"/>
                      <a:pt x="46" y="34"/>
                    </a:cubicBezTo>
                    <a:cubicBezTo>
                      <a:pt x="45" y="39"/>
                      <a:pt x="45" y="39"/>
                      <a:pt x="45" y="39"/>
                    </a:cubicBezTo>
                    <a:lnTo>
                      <a:pt x="35" y="37"/>
                    </a:lnTo>
                    <a:close/>
                    <a:moveTo>
                      <a:pt x="44" y="44"/>
                    </a:moveTo>
                    <a:cubicBezTo>
                      <a:pt x="43" y="49"/>
                      <a:pt x="43" y="49"/>
                      <a:pt x="43" y="49"/>
                    </a:cubicBezTo>
                    <a:cubicBezTo>
                      <a:pt x="33" y="47"/>
                      <a:pt x="33" y="47"/>
                      <a:pt x="33" y="47"/>
                    </a:cubicBezTo>
                    <a:cubicBezTo>
                      <a:pt x="34" y="42"/>
                      <a:pt x="34" y="42"/>
                      <a:pt x="34" y="42"/>
                    </a:cubicBezTo>
                    <a:lnTo>
                      <a:pt x="44" y="44"/>
                    </a:lnTo>
                    <a:close/>
                    <a:moveTo>
                      <a:pt x="37" y="28"/>
                    </a:moveTo>
                    <a:cubicBezTo>
                      <a:pt x="38" y="23"/>
                      <a:pt x="38" y="23"/>
                      <a:pt x="38" y="23"/>
                    </a:cubicBezTo>
                    <a:cubicBezTo>
                      <a:pt x="48" y="25"/>
                      <a:pt x="48" y="25"/>
                      <a:pt x="48" y="25"/>
                    </a:cubicBezTo>
                    <a:cubicBezTo>
                      <a:pt x="47" y="29"/>
                      <a:pt x="47" y="29"/>
                      <a:pt x="47" y="29"/>
                    </a:cubicBezTo>
                    <a:lnTo>
                      <a:pt x="37" y="28"/>
                    </a:lnTo>
                    <a:close/>
                    <a:moveTo>
                      <a:pt x="22" y="19"/>
                    </a:moveTo>
                    <a:cubicBezTo>
                      <a:pt x="33" y="22"/>
                      <a:pt x="33" y="22"/>
                      <a:pt x="33" y="22"/>
                    </a:cubicBezTo>
                    <a:cubicBezTo>
                      <a:pt x="32" y="27"/>
                      <a:pt x="32" y="27"/>
                      <a:pt x="32" y="27"/>
                    </a:cubicBezTo>
                    <a:cubicBezTo>
                      <a:pt x="21" y="25"/>
                      <a:pt x="21" y="25"/>
                      <a:pt x="21" y="25"/>
                    </a:cubicBezTo>
                    <a:lnTo>
                      <a:pt x="22" y="19"/>
                    </a:lnTo>
                    <a:close/>
                    <a:moveTo>
                      <a:pt x="21" y="30"/>
                    </a:moveTo>
                    <a:cubicBezTo>
                      <a:pt x="31" y="32"/>
                      <a:pt x="31" y="32"/>
                      <a:pt x="31" y="32"/>
                    </a:cubicBezTo>
                    <a:cubicBezTo>
                      <a:pt x="30" y="36"/>
                      <a:pt x="30" y="36"/>
                      <a:pt x="30" y="36"/>
                    </a:cubicBezTo>
                    <a:cubicBezTo>
                      <a:pt x="21" y="35"/>
                      <a:pt x="21" y="35"/>
                      <a:pt x="21" y="35"/>
                    </a:cubicBezTo>
                    <a:lnTo>
                      <a:pt x="21" y="30"/>
                    </a:lnTo>
                    <a:close/>
                    <a:moveTo>
                      <a:pt x="20" y="40"/>
                    </a:moveTo>
                    <a:cubicBezTo>
                      <a:pt x="29" y="41"/>
                      <a:pt x="29" y="41"/>
                      <a:pt x="29" y="41"/>
                    </a:cubicBezTo>
                    <a:cubicBezTo>
                      <a:pt x="28" y="46"/>
                      <a:pt x="28" y="46"/>
                      <a:pt x="28" y="46"/>
                    </a:cubicBezTo>
                    <a:cubicBezTo>
                      <a:pt x="20" y="45"/>
                      <a:pt x="20" y="45"/>
                      <a:pt x="20" y="45"/>
                    </a:cubicBezTo>
                    <a:lnTo>
                      <a:pt x="20" y="40"/>
                    </a:lnTo>
                    <a:close/>
                    <a:moveTo>
                      <a:pt x="54" y="52"/>
                    </a:moveTo>
                    <a:cubicBezTo>
                      <a:pt x="48" y="50"/>
                      <a:pt x="48" y="50"/>
                      <a:pt x="48" y="50"/>
                    </a:cubicBezTo>
                    <a:cubicBezTo>
                      <a:pt x="49" y="45"/>
                      <a:pt x="49" y="45"/>
                      <a:pt x="49" y="45"/>
                    </a:cubicBezTo>
                    <a:cubicBezTo>
                      <a:pt x="57" y="47"/>
                      <a:pt x="57" y="47"/>
                      <a:pt x="57" y="47"/>
                    </a:cubicBezTo>
                    <a:lnTo>
                      <a:pt x="54" y="52"/>
                    </a:lnTo>
                    <a:close/>
                    <a:moveTo>
                      <a:pt x="59" y="42"/>
                    </a:moveTo>
                    <a:cubicBezTo>
                      <a:pt x="50" y="40"/>
                      <a:pt x="50" y="40"/>
                      <a:pt x="50" y="40"/>
                    </a:cubicBezTo>
                    <a:cubicBezTo>
                      <a:pt x="51" y="35"/>
                      <a:pt x="51" y="35"/>
                      <a:pt x="51" y="35"/>
                    </a:cubicBezTo>
                    <a:cubicBezTo>
                      <a:pt x="61" y="37"/>
                      <a:pt x="61" y="37"/>
                      <a:pt x="61" y="37"/>
                    </a:cubicBezTo>
                    <a:lnTo>
                      <a:pt x="59" y="42"/>
                    </a:lnTo>
                    <a:close/>
                    <a:moveTo>
                      <a:pt x="64" y="33"/>
                    </a:moveTo>
                    <a:cubicBezTo>
                      <a:pt x="52" y="30"/>
                      <a:pt x="52" y="30"/>
                      <a:pt x="52" y="30"/>
                    </a:cubicBezTo>
                    <a:cubicBezTo>
                      <a:pt x="53" y="25"/>
                      <a:pt x="53" y="25"/>
                      <a:pt x="53" y="25"/>
                    </a:cubicBezTo>
                    <a:cubicBezTo>
                      <a:pt x="66" y="28"/>
                      <a:pt x="66" y="28"/>
                      <a:pt x="66" y="28"/>
                    </a:cubicBezTo>
                    <a:lnTo>
                      <a:pt x="64" y="33"/>
                    </a:lnTo>
                    <a:close/>
                    <a:moveTo>
                      <a:pt x="9" y="66"/>
                    </a:moveTo>
                    <a:cubicBezTo>
                      <a:pt x="8" y="70"/>
                      <a:pt x="11" y="74"/>
                      <a:pt x="15" y="75"/>
                    </a:cubicBezTo>
                    <a:cubicBezTo>
                      <a:pt x="19" y="76"/>
                      <a:pt x="23" y="73"/>
                      <a:pt x="24" y="69"/>
                    </a:cubicBezTo>
                    <a:cubicBezTo>
                      <a:pt x="24" y="69"/>
                      <a:pt x="24" y="69"/>
                      <a:pt x="24" y="69"/>
                    </a:cubicBezTo>
                    <a:cubicBezTo>
                      <a:pt x="25" y="65"/>
                      <a:pt x="22" y="61"/>
                      <a:pt x="18" y="60"/>
                    </a:cubicBezTo>
                    <a:cubicBezTo>
                      <a:pt x="14" y="59"/>
                      <a:pt x="10" y="62"/>
                      <a:pt x="9" y="66"/>
                    </a:cubicBezTo>
                    <a:close/>
                    <a:moveTo>
                      <a:pt x="39" y="72"/>
                    </a:moveTo>
                    <a:cubicBezTo>
                      <a:pt x="38" y="76"/>
                      <a:pt x="41" y="80"/>
                      <a:pt x="45" y="81"/>
                    </a:cubicBezTo>
                    <a:cubicBezTo>
                      <a:pt x="49" y="81"/>
                      <a:pt x="53" y="79"/>
                      <a:pt x="54" y="75"/>
                    </a:cubicBezTo>
                    <a:cubicBezTo>
                      <a:pt x="54" y="75"/>
                      <a:pt x="54" y="75"/>
                      <a:pt x="54" y="75"/>
                    </a:cubicBezTo>
                    <a:cubicBezTo>
                      <a:pt x="54" y="70"/>
                      <a:pt x="52" y="66"/>
                      <a:pt x="48" y="66"/>
                    </a:cubicBezTo>
                    <a:cubicBezTo>
                      <a:pt x="43" y="65"/>
                      <a:pt x="39" y="68"/>
                      <a:pt x="39" y="7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55" name="Freeform: Shape 64"/>
              <p:cNvSpPr/>
              <p:nvPr/>
            </p:nvSpPr>
            <p:spPr bwMode="auto">
              <a:xfrm>
                <a:off x="10975090" y="4354682"/>
                <a:ext cx="150715" cy="152672"/>
              </a:xfrm>
              <a:custGeom>
                <a:avLst/>
                <a:gdLst>
                  <a:gd name="T0" fmla="*/ 24 w 47"/>
                  <a:gd name="T1" fmla="*/ 0 h 48"/>
                  <a:gd name="T2" fmla="*/ 0 w 47"/>
                  <a:gd name="T3" fmla="*/ 24 h 48"/>
                  <a:gd name="T4" fmla="*/ 24 w 47"/>
                  <a:gd name="T5" fmla="*/ 48 h 48"/>
                  <a:gd name="T6" fmla="*/ 47 w 47"/>
                  <a:gd name="T7" fmla="*/ 24 h 48"/>
                  <a:gd name="T8" fmla="*/ 24 w 47"/>
                  <a:gd name="T9" fmla="*/ 0 h 48"/>
                  <a:gd name="T10" fmla="*/ 6 w 47"/>
                  <a:gd name="T11" fmla="*/ 24 h 48"/>
                  <a:gd name="T12" fmla="*/ 24 w 47"/>
                  <a:gd name="T13" fmla="*/ 6 h 48"/>
                  <a:gd name="T14" fmla="*/ 24 w 47"/>
                  <a:gd name="T15" fmla="*/ 42 h 48"/>
                  <a:gd name="T16" fmla="*/ 6 w 47"/>
                  <a:gd name="T17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7" h="48">
                    <a:moveTo>
                      <a:pt x="24" y="0"/>
                    </a:moveTo>
                    <a:cubicBezTo>
                      <a:pt x="11" y="0"/>
                      <a:pt x="0" y="11"/>
                      <a:pt x="0" y="24"/>
                    </a:cubicBezTo>
                    <a:cubicBezTo>
                      <a:pt x="0" y="37"/>
                      <a:pt x="11" y="48"/>
                      <a:pt x="24" y="48"/>
                    </a:cubicBezTo>
                    <a:cubicBezTo>
                      <a:pt x="37" y="48"/>
                      <a:pt x="47" y="37"/>
                      <a:pt x="47" y="24"/>
                    </a:cubicBezTo>
                    <a:cubicBezTo>
                      <a:pt x="47" y="11"/>
                      <a:pt x="37" y="0"/>
                      <a:pt x="24" y="0"/>
                    </a:cubicBezTo>
                    <a:close/>
                    <a:moveTo>
                      <a:pt x="6" y="24"/>
                    </a:moveTo>
                    <a:cubicBezTo>
                      <a:pt x="6" y="14"/>
                      <a:pt x="14" y="6"/>
                      <a:pt x="24" y="6"/>
                    </a:cubicBezTo>
                    <a:cubicBezTo>
                      <a:pt x="24" y="42"/>
                      <a:pt x="24" y="42"/>
                      <a:pt x="24" y="42"/>
                    </a:cubicBezTo>
                    <a:cubicBezTo>
                      <a:pt x="14" y="42"/>
                      <a:pt x="6" y="34"/>
                      <a:pt x="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56" name="Freeform: Shape 65"/>
              <p:cNvSpPr/>
              <p:nvPr/>
            </p:nvSpPr>
            <p:spPr bwMode="auto">
              <a:xfrm>
                <a:off x="10642344" y="3839905"/>
                <a:ext cx="379722" cy="369934"/>
              </a:xfrm>
              <a:custGeom>
                <a:avLst/>
                <a:gdLst>
                  <a:gd name="T0" fmla="*/ 22 w 119"/>
                  <a:gd name="T1" fmla="*/ 19 h 116"/>
                  <a:gd name="T2" fmla="*/ 58 w 119"/>
                  <a:gd name="T3" fmla="*/ 33 h 116"/>
                  <a:gd name="T4" fmla="*/ 62 w 119"/>
                  <a:gd name="T5" fmla="*/ 12 h 116"/>
                  <a:gd name="T6" fmla="*/ 82 w 119"/>
                  <a:gd name="T7" fmla="*/ 3 h 116"/>
                  <a:gd name="T8" fmla="*/ 91 w 119"/>
                  <a:gd name="T9" fmla="*/ 23 h 116"/>
                  <a:gd name="T10" fmla="*/ 95 w 119"/>
                  <a:gd name="T11" fmla="*/ 49 h 116"/>
                  <a:gd name="T12" fmla="*/ 95 w 119"/>
                  <a:gd name="T13" fmla="*/ 50 h 116"/>
                  <a:gd name="T14" fmla="*/ 99 w 119"/>
                  <a:gd name="T15" fmla="*/ 41 h 116"/>
                  <a:gd name="T16" fmla="*/ 119 w 119"/>
                  <a:gd name="T17" fmla="*/ 49 h 116"/>
                  <a:gd name="T18" fmla="*/ 93 w 119"/>
                  <a:gd name="T19" fmla="*/ 116 h 116"/>
                  <a:gd name="T20" fmla="*/ 73 w 119"/>
                  <a:gd name="T21" fmla="*/ 109 h 116"/>
                  <a:gd name="T22" fmla="*/ 75 w 119"/>
                  <a:gd name="T23" fmla="*/ 103 h 116"/>
                  <a:gd name="T24" fmla="*/ 63 w 119"/>
                  <a:gd name="T25" fmla="*/ 103 h 116"/>
                  <a:gd name="T26" fmla="*/ 53 w 119"/>
                  <a:gd name="T27" fmla="*/ 106 h 116"/>
                  <a:gd name="T28" fmla="*/ 35 w 119"/>
                  <a:gd name="T29" fmla="*/ 102 h 116"/>
                  <a:gd name="T30" fmla="*/ 30 w 119"/>
                  <a:gd name="T31" fmla="*/ 100 h 116"/>
                  <a:gd name="T32" fmla="*/ 28 w 119"/>
                  <a:gd name="T33" fmla="*/ 99 h 116"/>
                  <a:gd name="T34" fmla="*/ 21 w 119"/>
                  <a:gd name="T35" fmla="*/ 83 h 116"/>
                  <a:gd name="T36" fmla="*/ 22 w 119"/>
                  <a:gd name="T37" fmla="*/ 80 h 116"/>
                  <a:gd name="T38" fmla="*/ 22 w 119"/>
                  <a:gd name="T39" fmla="*/ 70 h 116"/>
                  <a:gd name="T40" fmla="*/ 24 w 119"/>
                  <a:gd name="T41" fmla="*/ 67 h 116"/>
                  <a:gd name="T42" fmla="*/ 24 w 119"/>
                  <a:gd name="T43" fmla="*/ 57 h 116"/>
                  <a:gd name="T44" fmla="*/ 27 w 119"/>
                  <a:gd name="T45" fmla="*/ 52 h 116"/>
                  <a:gd name="T46" fmla="*/ 11 w 119"/>
                  <a:gd name="T47" fmla="*/ 46 h 116"/>
                  <a:gd name="T48" fmla="*/ 3 w 119"/>
                  <a:gd name="T49" fmla="*/ 28 h 116"/>
                  <a:gd name="T50" fmla="*/ 22 w 119"/>
                  <a:gd name="T51" fmla="*/ 19 h 116"/>
                  <a:gd name="T52" fmla="*/ 86 w 119"/>
                  <a:gd name="T53" fmla="*/ 106 h 116"/>
                  <a:gd name="T54" fmla="*/ 90 w 119"/>
                  <a:gd name="T55" fmla="*/ 104 h 116"/>
                  <a:gd name="T56" fmla="*/ 88 w 119"/>
                  <a:gd name="T57" fmla="*/ 99 h 116"/>
                  <a:gd name="T58" fmla="*/ 84 w 119"/>
                  <a:gd name="T59" fmla="*/ 101 h 116"/>
                  <a:gd name="T60" fmla="*/ 86 w 119"/>
                  <a:gd name="T61" fmla="*/ 106 h 116"/>
                  <a:gd name="T62" fmla="*/ 15 w 119"/>
                  <a:gd name="T63" fmla="*/ 40 h 116"/>
                  <a:gd name="T64" fmla="*/ 41 w 119"/>
                  <a:gd name="T65" fmla="*/ 50 h 116"/>
                  <a:gd name="T66" fmla="*/ 42 w 119"/>
                  <a:gd name="T67" fmla="*/ 50 h 116"/>
                  <a:gd name="T68" fmla="*/ 39 w 119"/>
                  <a:gd name="T69" fmla="*/ 57 h 116"/>
                  <a:gd name="T70" fmla="*/ 38 w 119"/>
                  <a:gd name="T71" fmla="*/ 57 h 116"/>
                  <a:gd name="T72" fmla="*/ 31 w 119"/>
                  <a:gd name="T73" fmla="*/ 60 h 116"/>
                  <a:gd name="T74" fmla="*/ 32 w 119"/>
                  <a:gd name="T75" fmla="*/ 66 h 116"/>
                  <a:gd name="T76" fmla="*/ 34 w 119"/>
                  <a:gd name="T77" fmla="*/ 68 h 116"/>
                  <a:gd name="T78" fmla="*/ 31 w 119"/>
                  <a:gd name="T79" fmla="*/ 70 h 116"/>
                  <a:gd name="T80" fmla="*/ 30 w 119"/>
                  <a:gd name="T81" fmla="*/ 73 h 116"/>
                  <a:gd name="T82" fmla="*/ 30 w 119"/>
                  <a:gd name="T83" fmla="*/ 78 h 116"/>
                  <a:gd name="T84" fmla="*/ 32 w 119"/>
                  <a:gd name="T85" fmla="*/ 81 h 116"/>
                  <a:gd name="T86" fmla="*/ 30 w 119"/>
                  <a:gd name="T87" fmla="*/ 83 h 116"/>
                  <a:gd name="T88" fmla="*/ 28 w 119"/>
                  <a:gd name="T89" fmla="*/ 85 h 116"/>
                  <a:gd name="T90" fmla="*/ 31 w 119"/>
                  <a:gd name="T91" fmla="*/ 93 h 116"/>
                  <a:gd name="T92" fmla="*/ 33 w 119"/>
                  <a:gd name="T93" fmla="*/ 93 h 116"/>
                  <a:gd name="T94" fmla="*/ 38 w 119"/>
                  <a:gd name="T95" fmla="*/ 95 h 116"/>
                  <a:gd name="T96" fmla="*/ 60 w 119"/>
                  <a:gd name="T97" fmla="*/ 96 h 116"/>
                  <a:gd name="T98" fmla="*/ 78 w 119"/>
                  <a:gd name="T99" fmla="*/ 95 h 116"/>
                  <a:gd name="T100" fmla="*/ 92 w 119"/>
                  <a:gd name="T101" fmla="*/ 59 h 116"/>
                  <a:gd name="T102" fmla="*/ 88 w 119"/>
                  <a:gd name="T103" fmla="*/ 55 h 116"/>
                  <a:gd name="T104" fmla="*/ 83 w 119"/>
                  <a:gd name="T105" fmla="*/ 20 h 116"/>
                  <a:gd name="T106" fmla="*/ 79 w 119"/>
                  <a:gd name="T107" fmla="*/ 12 h 116"/>
                  <a:gd name="T108" fmla="*/ 70 w 119"/>
                  <a:gd name="T109" fmla="*/ 15 h 116"/>
                  <a:gd name="T110" fmla="*/ 67 w 119"/>
                  <a:gd name="T111" fmla="*/ 37 h 116"/>
                  <a:gd name="T112" fmla="*/ 66 w 119"/>
                  <a:gd name="T113" fmla="*/ 44 h 116"/>
                  <a:gd name="T114" fmla="*/ 20 w 119"/>
                  <a:gd name="T115" fmla="*/ 26 h 116"/>
                  <a:gd name="T116" fmla="*/ 10 w 119"/>
                  <a:gd name="T117" fmla="*/ 31 h 116"/>
                  <a:gd name="T118" fmla="*/ 15 w 119"/>
                  <a:gd name="T119" fmla="*/ 40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19" h="116">
                    <a:moveTo>
                      <a:pt x="22" y="19"/>
                    </a:moveTo>
                    <a:cubicBezTo>
                      <a:pt x="58" y="33"/>
                      <a:pt x="58" y="33"/>
                      <a:pt x="58" y="33"/>
                    </a:cubicBezTo>
                    <a:cubicBezTo>
                      <a:pt x="59" y="24"/>
                      <a:pt x="59" y="21"/>
                      <a:pt x="62" y="12"/>
                    </a:cubicBezTo>
                    <a:cubicBezTo>
                      <a:pt x="65" y="4"/>
                      <a:pt x="74" y="0"/>
                      <a:pt x="82" y="3"/>
                    </a:cubicBezTo>
                    <a:cubicBezTo>
                      <a:pt x="90" y="6"/>
                      <a:pt x="94" y="15"/>
                      <a:pt x="91" y="23"/>
                    </a:cubicBezTo>
                    <a:cubicBezTo>
                      <a:pt x="87" y="34"/>
                      <a:pt x="89" y="41"/>
                      <a:pt x="95" y="49"/>
                    </a:cubicBezTo>
                    <a:cubicBezTo>
                      <a:pt x="95" y="50"/>
                      <a:pt x="95" y="50"/>
                      <a:pt x="95" y="50"/>
                    </a:cubicBezTo>
                    <a:cubicBezTo>
                      <a:pt x="99" y="41"/>
                      <a:pt x="99" y="41"/>
                      <a:pt x="99" y="41"/>
                    </a:cubicBezTo>
                    <a:cubicBezTo>
                      <a:pt x="119" y="49"/>
                      <a:pt x="119" y="49"/>
                      <a:pt x="119" y="49"/>
                    </a:cubicBezTo>
                    <a:cubicBezTo>
                      <a:pt x="93" y="116"/>
                      <a:pt x="93" y="116"/>
                      <a:pt x="93" y="116"/>
                    </a:cubicBezTo>
                    <a:cubicBezTo>
                      <a:pt x="73" y="109"/>
                      <a:pt x="73" y="109"/>
                      <a:pt x="73" y="109"/>
                    </a:cubicBezTo>
                    <a:cubicBezTo>
                      <a:pt x="75" y="103"/>
                      <a:pt x="75" y="103"/>
                      <a:pt x="75" y="103"/>
                    </a:cubicBezTo>
                    <a:cubicBezTo>
                      <a:pt x="68" y="101"/>
                      <a:pt x="66" y="102"/>
                      <a:pt x="63" y="103"/>
                    </a:cubicBezTo>
                    <a:cubicBezTo>
                      <a:pt x="60" y="104"/>
                      <a:pt x="57" y="106"/>
                      <a:pt x="53" y="106"/>
                    </a:cubicBezTo>
                    <a:cubicBezTo>
                      <a:pt x="48" y="106"/>
                      <a:pt x="42" y="105"/>
                      <a:pt x="35" y="102"/>
                    </a:cubicBezTo>
                    <a:cubicBezTo>
                      <a:pt x="30" y="100"/>
                      <a:pt x="30" y="100"/>
                      <a:pt x="30" y="100"/>
                    </a:cubicBezTo>
                    <a:cubicBezTo>
                      <a:pt x="28" y="99"/>
                      <a:pt x="28" y="99"/>
                      <a:pt x="28" y="99"/>
                    </a:cubicBezTo>
                    <a:cubicBezTo>
                      <a:pt x="21" y="97"/>
                      <a:pt x="18" y="89"/>
                      <a:pt x="21" y="83"/>
                    </a:cubicBezTo>
                    <a:cubicBezTo>
                      <a:pt x="21" y="82"/>
                      <a:pt x="22" y="81"/>
                      <a:pt x="22" y="80"/>
                    </a:cubicBezTo>
                    <a:cubicBezTo>
                      <a:pt x="21" y="77"/>
                      <a:pt x="21" y="73"/>
                      <a:pt x="22" y="70"/>
                    </a:cubicBezTo>
                    <a:cubicBezTo>
                      <a:pt x="23" y="69"/>
                      <a:pt x="23" y="68"/>
                      <a:pt x="24" y="67"/>
                    </a:cubicBezTo>
                    <a:cubicBezTo>
                      <a:pt x="23" y="64"/>
                      <a:pt x="23" y="60"/>
                      <a:pt x="24" y="57"/>
                    </a:cubicBezTo>
                    <a:cubicBezTo>
                      <a:pt x="25" y="55"/>
                      <a:pt x="26" y="54"/>
                      <a:pt x="27" y="52"/>
                    </a:cubicBezTo>
                    <a:cubicBezTo>
                      <a:pt x="11" y="46"/>
                      <a:pt x="11" y="46"/>
                      <a:pt x="11" y="46"/>
                    </a:cubicBezTo>
                    <a:cubicBezTo>
                      <a:pt x="4" y="44"/>
                      <a:pt x="0" y="35"/>
                      <a:pt x="3" y="28"/>
                    </a:cubicBezTo>
                    <a:cubicBezTo>
                      <a:pt x="6" y="20"/>
                      <a:pt x="14" y="16"/>
                      <a:pt x="22" y="19"/>
                    </a:cubicBezTo>
                    <a:close/>
                    <a:moveTo>
                      <a:pt x="86" y="106"/>
                    </a:moveTo>
                    <a:cubicBezTo>
                      <a:pt x="88" y="106"/>
                      <a:pt x="90" y="106"/>
                      <a:pt x="90" y="104"/>
                    </a:cubicBezTo>
                    <a:cubicBezTo>
                      <a:pt x="91" y="102"/>
                      <a:pt x="90" y="100"/>
                      <a:pt x="88" y="99"/>
                    </a:cubicBezTo>
                    <a:cubicBezTo>
                      <a:pt x="86" y="98"/>
                      <a:pt x="84" y="99"/>
                      <a:pt x="84" y="101"/>
                    </a:cubicBezTo>
                    <a:cubicBezTo>
                      <a:pt x="83" y="103"/>
                      <a:pt x="84" y="105"/>
                      <a:pt x="86" y="106"/>
                    </a:cubicBezTo>
                    <a:close/>
                    <a:moveTo>
                      <a:pt x="15" y="40"/>
                    </a:moveTo>
                    <a:cubicBezTo>
                      <a:pt x="41" y="50"/>
                      <a:pt x="41" y="50"/>
                      <a:pt x="41" y="50"/>
                    </a:cubicBezTo>
                    <a:cubicBezTo>
                      <a:pt x="42" y="50"/>
                      <a:pt x="42" y="50"/>
                      <a:pt x="42" y="50"/>
                    </a:cubicBezTo>
                    <a:cubicBezTo>
                      <a:pt x="39" y="57"/>
                      <a:pt x="39" y="57"/>
                      <a:pt x="39" y="57"/>
                    </a:cubicBezTo>
                    <a:cubicBezTo>
                      <a:pt x="38" y="57"/>
                      <a:pt x="38" y="57"/>
                      <a:pt x="38" y="57"/>
                    </a:cubicBezTo>
                    <a:cubicBezTo>
                      <a:pt x="36" y="56"/>
                      <a:pt x="32" y="57"/>
                      <a:pt x="31" y="60"/>
                    </a:cubicBezTo>
                    <a:cubicBezTo>
                      <a:pt x="31" y="62"/>
                      <a:pt x="31" y="64"/>
                      <a:pt x="32" y="66"/>
                    </a:cubicBezTo>
                    <a:cubicBezTo>
                      <a:pt x="34" y="68"/>
                      <a:pt x="34" y="68"/>
                      <a:pt x="34" y="68"/>
                    </a:cubicBezTo>
                    <a:cubicBezTo>
                      <a:pt x="31" y="70"/>
                      <a:pt x="31" y="70"/>
                      <a:pt x="31" y="70"/>
                    </a:cubicBezTo>
                    <a:cubicBezTo>
                      <a:pt x="31" y="71"/>
                      <a:pt x="30" y="72"/>
                      <a:pt x="30" y="73"/>
                    </a:cubicBezTo>
                    <a:cubicBezTo>
                      <a:pt x="29" y="75"/>
                      <a:pt x="29" y="77"/>
                      <a:pt x="30" y="78"/>
                    </a:cubicBezTo>
                    <a:cubicBezTo>
                      <a:pt x="32" y="81"/>
                      <a:pt x="32" y="81"/>
                      <a:pt x="32" y="81"/>
                    </a:cubicBezTo>
                    <a:cubicBezTo>
                      <a:pt x="30" y="83"/>
                      <a:pt x="30" y="83"/>
                      <a:pt x="30" y="83"/>
                    </a:cubicBezTo>
                    <a:cubicBezTo>
                      <a:pt x="29" y="84"/>
                      <a:pt x="28" y="85"/>
                      <a:pt x="28" y="85"/>
                    </a:cubicBezTo>
                    <a:cubicBezTo>
                      <a:pt x="27" y="88"/>
                      <a:pt x="28" y="92"/>
                      <a:pt x="31" y="93"/>
                    </a:cubicBezTo>
                    <a:cubicBezTo>
                      <a:pt x="33" y="93"/>
                      <a:pt x="33" y="93"/>
                      <a:pt x="33" y="93"/>
                    </a:cubicBezTo>
                    <a:cubicBezTo>
                      <a:pt x="38" y="95"/>
                      <a:pt x="38" y="95"/>
                      <a:pt x="38" y="95"/>
                    </a:cubicBezTo>
                    <a:cubicBezTo>
                      <a:pt x="51" y="100"/>
                      <a:pt x="56" y="97"/>
                      <a:pt x="60" y="96"/>
                    </a:cubicBezTo>
                    <a:cubicBezTo>
                      <a:pt x="64" y="94"/>
                      <a:pt x="68" y="92"/>
                      <a:pt x="78" y="95"/>
                    </a:cubicBezTo>
                    <a:cubicBezTo>
                      <a:pt x="92" y="59"/>
                      <a:pt x="92" y="59"/>
                      <a:pt x="92" y="59"/>
                    </a:cubicBezTo>
                    <a:cubicBezTo>
                      <a:pt x="90" y="58"/>
                      <a:pt x="89" y="56"/>
                      <a:pt x="88" y="55"/>
                    </a:cubicBezTo>
                    <a:cubicBezTo>
                      <a:pt x="81" y="43"/>
                      <a:pt x="78" y="34"/>
                      <a:pt x="83" y="20"/>
                    </a:cubicBezTo>
                    <a:cubicBezTo>
                      <a:pt x="85" y="17"/>
                      <a:pt x="83" y="13"/>
                      <a:pt x="79" y="12"/>
                    </a:cubicBezTo>
                    <a:cubicBezTo>
                      <a:pt x="76" y="10"/>
                      <a:pt x="72" y="12"/>
                      <a:pt x="70" y="15"/>
                    </a:cubicBezTo>
                    <a:cubicBezTo>
                      <a:pt x="67" y="24"/>
                      <a:pt x="67" y="27"/>
                      <a:pt x="67" y="37"/>
                    </a:cubicBezTo>
                    <a:cubicBezTo>
                      <a:pt x="67" y="39"/>
                      <a:pt x="66" y="42"/>
                      <a:pt x="66" y="44"/>
                    </a:cubicBezTo>
                    <a:cubicBezTo>
                      <a:pt x="20" y="26"/>
                      <a:pt x="20" y="26"/>
                      <a:pt x="20" y="26"/>
                    </a:cubicBezTo>
                    <a:cubicBezTo>
                      <a:pt x="16" y="25"/>
                      <a:pt x="12" y="27"/>
                      <a:pt x="10" y="31"/>
                    </a:cubicBezTo>
                    <a:cubicBezTo>
                      <a:pt x="9" y="34"/>
                      <a:pt x="11" y="38"/>
                      <a:pt x="15" y="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57" name="Freeform: Shape 66"/>
              <p:cNvSpPr/>
              <p:nvPr/>
            </p:nvSpPr>
            <p:spPr bwMode="auto">
              <a:xfrm>
                <a:off x="10495545" y="4229413"/>
                <a:ext cx="459973" cy="403210"/>
              </a:xfrm>
              <a:custGeom>
                <a:avLst/>
                <a:gdLst>
                  <a:gd name="T0" fmla="*/ 144 w 144"/>
                  <a:gd name="T1" fmla="*/ 41 h 126"/>
                  <a:gd name="T2" fmla="*/ 102 w 144"/>
                  <a:gd name="T3" fmla="*/ 0 h 126"/>
                  <a:gd name="T4" fmla="*/ 72 w 144"/>
                  <a:gd name="T5" fmla="*/ 14 h 126"/>
                  <a:gd name="T6" fmla="*/ 41 w 144"/>
                  <a:gd name="T7" fmla="*/ 0 h 126"/>
                  <a:gd name="T8" fmla="*/ 0 w 144"/>
                  <a:gd name="T9" fmla="*/ 41 h 126"/>
                  <a:gd name="T10" fmla="*/ 13 w 144"/>
                  <a:gd name="T11" fmla="*/ 72 h 126"/>
                  <a:gd name="T12" fmla="*/ 13 w 144"/>
                  <a:gd name="T13" fmla="*/ 72 h 126"/>
                  <a:gd name="T14" fmla="*/ 58 w 144"/>
                  <a:gd name="T15" fmla="*/ 117 h 126"/>
                  <a:gd name="T16" fmla="*/ 72 w 144"/>
                  <a:gd name="T17" fmla="*/ 126 h 126"/>
                  <a:gd name="T18" fmla="*/ 85 w 144"/>
                  <a:gd name="T19" fmla="*/ 117 h 126"/>
                  <a:gd name="T20" fmla="*/ 130 w 144"/>
                  <a:gd name="T21" fmla="*/ 72 h 126"/>
                  <a:gd name="T22" fmla="*/ 130 w 144"/>
                  <a:gd name="T23" fmla="*/ 72 h 126"/>
                  <a:gd name="T24" fmla="*/ 144 w 144"/>
                  <a:gd name="T25" fmla="*/ 41 h 126"/>
                  <a:gd name="T26" fmla="*/ 118 w 144"/>
                  <a:gd name="T27" fmla="*/ 59 h 126"/>
                  <a:gd name="T28" fmla="*/ 73 w 144"/>
                  <a:gd name="T29" fmla="*/ 104 h 126"/>
                  <a:gd name="T30" fmla="*/ 72 w 144"/>
                  <a:gd name="T31" fmla="*/ 105 h 126"/>
                  <a:gd name="T32" fmla="*/ 71 w 144"/>
                  <a:gd name="T33" fmla="*/ 104 h 126"/>
                  <a:gd name="T34" fmla="*/ 25 w 144"/>
                  <a:gd name="T35" fmla="*/ 59 h 126"/>
                  <a:gd name="T36" fmla="*/ 18 w 144"/>
                  <a:gd name="T37" fmla="*/ 41 h 126"/>
                  <a:gd name="T38" fmla="*/ 41 w 144"/>
                  <a:gd name="T39" fmla="*/ 18 h 126"/>
                  <a:gd name="T40" fmla="*/ 58 w 144"/>
                  <a:gd name="T41" fmla="*/ 26 h 126"/>
                  <a:gd name="T42" fmla="*/ 72 w 144"/>
                  <a:gd name="T43" fmla="*/ 40 h 126"/>
                  <a:gd name="T44" fmla="*/ 85 w 144"/>
                  <a:gd name="T45" fmla="*/ 26 h 126"/>
                  <a:gd name="T46" fmla="*/ 102 w 144"/>
                  <a:gd name="T47" fmla="*/ 18 h 126"/>
                  <a:gd name="T48" fmla="*/ 126 w 144"/>
                  <a:gd name="T49" fmla="*/ 41 h 126"/>
                  <a:gd name="T50" fmla="*/ 118 w 144"/>
                  <a:gd name="T51" fmla="*/ 59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44" h="126">
                    <a:moveTo>
                      <a:pt x="144" y="41"/>
                    </a:moveTo>
                    <a:cubicBezTo>
                      <a:pt x="144" y="19"/>
                      <a:pt x="125" y="0"/>
                      <a:pt x="102" y="0"/>
                    </a:cubicBezTo>
                    <a:cubicBezTo>
                      <a:pt x="90" y="0"/>
                      <a:pt x="79" y="5"/>
                      <a:pt x="72" y="14"/>
                    </a:cubicBezTo>
                    <a:cubicBezTo>
                      <a:pt x="64" y="5"/>
                      <a:pt x="53" y="0"/>
                      <a:pt x="41" y="0"/>
                    </a:cubicBezTo>
                    <a:cubicBezTo>
                      <a:pt x="18" y="0"/>
                      <a:pt x="0" y="19"/>
                      <a:pt x="0" y="41"/>
                    </a:cubicBezTo>
                    <a:cubicBezTo>
                      <a:pt x="0" y="54"/>
                      <a:pt x="5" y="65"/>
                      <a:pt x="13" y="72"/>
                    </a:cubicBezTo>
                    <a:cubicBezTo>
                      <a:pt x="13" y="72"/>
                      <a:pt x="13" y="72"/>
                      <a:pt x="13" y="72"/>
                    </a:cubicBezTo>
                    <a:cubicBezTo>
                      <a:pt x="58" y="117"/>
                      <a:pt x="58" y="117"/>
                      <a:pt x="58" y="117"/>
                    </a:cubicBezTo>
                    <a:cubicBezTo>
                      <a:pt x="63" y="122"/>
                      <a:pt x="67" y="126"/>
                      <a:pt x="72" y="126"/>
                    </a:cubicBezTo>
                    <a:cubicBezTo>
                      <a:pt x="76" y="126"/>
                      <a:pt x="81" y="122"/>
                      <a:pt x="85" y="117"/>
                    </a:cubicBezTo>
                    <a:cubicBezTo>
                      <a:pt x="130" y="72"/>
                      <a:pt x="130" y="72"/>
                      <a:pt x="130" y="72"/>
                    </a:cubicBezTo>
                    <a:cubicBezTo>
                      <a:pt x="130" y="72"/>
                      <a:pt x="130" y="72"/>
                      <a:pt x="130" y="72"/>
                    </a:cubicBezTo>
                    <a:cubicBezTo>
                      <a:pt x="139" y="65"/>
                      <a:pt x="144" y="54"/>
                      <a:pt x="144" y="41"/>
                    </a:cubicBezTo>
                    <a:close/>
                    <a:moveTo>
                      <a:pt x="118" y="59"/>
                    </a:moveTo>
                    <a:cubicBezTo>
                      <a:pt x="73" y="104"/>
                      <a:pt x="73" y="104"/>
                      <a:pt x="73" y="104"/>
                    </a:cubicBezTo>
                    <a:cubicBezTo>
                      <a:pt x="72" y="105"/>
                      <a:pt x="72" y="105"/>
                      <a:pt x="72" y="105"/>
                    </a:cubicBezTo>
                    <a:cubicBezTo>
                      <a:pt x="72" y="105"/>
                      <a:pt x="71" y="105"/>
                      <a:pt x="71" y="104"/>
                    </a:cubicBezTo>
                    <a:cubicBezTo>
                      <a:pt x="25" y="59"/>
                      <a:pt x="25" y="59"/>
                      <a:pt x="25" y="59"/>
                    </a:cubicBezTo>
                    <a:cubicBezTo>
                      <a:pt x="20" y="54"/>
                      <a:pt x="18" y="48"/>
                      <a:pt x="18" y="41"/>
                    </a:cubicBezTo>
                    <a:cubicBezTo>
                      <a:pt x="18" y="29"/>
                      <a:pt x="28" y="18"/>
                      <a:pt x="41" y="18"/>
                    </a:cubicBezTo>
                    <a:cubicBezTo>
                      <a:pt x="48" y="18"/>
                      <a:pt x="54" y="21"/>
                      <a:pt x="58" y="26"/>
                    </a:cubicBezTo>
                    <a:cubicBezTo>
                      <a:pt x="72" y="40"/>
                      <a:pt x="72" y="40"/>
                      <a:pt x="72" y="40"/>
                    </a:cubicBezTo>
                    <a:cubicBezTo>
                      <a:pt x="85" y="26"/>
                      <a:pt x="85" y="26"/>
                      <a:pt x="85" y="26"/>
                    </a:cubicBezTo>
                    <a:cubicBezTo>
                      <a:pt x="90" y="21"/>
                      <a:pt x="96" y="18"/>
                      <a:pt x="102" y="18"/>
                    </a:cubicBezTo>
                    <a:cubicBezTo>
                      <a:pt x="115" y="18"/>
                      <a:pt x="126" y="29"/>
                      <a:pt x="126" y="41"/>
                    </a:cubicBezTo>
                    <a:cubicBezTo>
                      <a:pt x="126" y="48"/>
                      <a:pt x="123" y="54"/>
                      <a:pt x="118" y="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58" name="Freeform: Shape 67"/>
              <p:cNvSpPr/>
              <p:nvPr/>
            </p:nvSpPr>
            <p:spPr bwMode="auto">
              <a:xfrm>
                <a:off x="10558179" y="4663940"/>
                <a:ext cx="195733" cy="195733"/>
              </a:xfrm>
              <a:custGeom>
                <a:avLst/>
                <a:gdLst>
                  <a:gd name="T0" fmla="*/ 31 w 61"/>
                  <a:gd name="T1" fmla="*/ 0 h 61"/>
                  <a:gd name="T2" fmla="*/ 0 w 61"/>
                  <a:gd name="T3" fmla="*/ 30 h 61"/>
                  <a:gd name="T4" fmla="*/ 31 w 61"/>
                  <a:gd name="T5" fmla="*/ 61 h 61"/>
                  <a:gd name="T6" fmla="*/ 61 w 61"/>
                  <a:gd name="T7" fmla="*/ 30 h 61"/>
                  <a:gd name="T8" fmla="*/ 31 w 61"/>
                  <a:gd name="T9" fmla="*/ 0 h 61"/>
                  <a:gd name="T10" fmla="*/ 31 w 61"/>
                  <a:gd name="T11" fmla="*/ 55 h 61"/>
                  <a:gd name="T12" fmla="*/ 6 w 61"/>
                  <a:gd name="T13" fmla="*/ 30 h 61"/>
                  <a:gd name="T14" fmla="*/ 31 w 61"/>
                  <a:gd name="T15" fmla="*/ 6 h 61"/>
                  <a:gd name="T16" fmla="*/ 55 w 61"/>
                  <a:gd name="T17" fmla="*/ 30 h 61"/>
                  <a:gd name="T18" fmla="*/ 31 w 61"/>
                  <a:gd name="T19" fmla="*/ 55 h 61"/>
                  <a:gd name="T20" fmla="*/ 27 w 61"/>
                  <a:gd name="T21" fmla="*/ 15 h 61"/>
                  <a:gd name="T22" fmla="*/ 34 w 61"/>
                  <a:gd name="T23" fmla="*/ 15 h 61"/>
                  <a:gd name="T24" fmla="*/ 34 w 61"/>
                  <a:gd name="T25" fmla="*/ 23 h 61"/>
                  <a:gd name="T26" fmla="*/ 27 w 61"/>
                  <a:gd name="T27" fmla="*/ 23 h 61"/>
                  <a:gd name="T28" fmla="*/ 27 w 61"/>
                  <a:gd name="T29" fmla="*/ 15 h 61"/>
                  <a:gd name="T30" fmla="*/ 38 w 61"/>
                  <a:gd name="T31" fmla="*/ 46 h 61"/>
                  <a:gd name="T32" fmla="*/ 23 w 61"/>
                  <a:gd name="T33" fmla="*/ 46 h 61"/>
                  <a:gd name="T34" fmla="*/ 23 w 61"/>
                  <a:gd name="T35" fmla="*/ 42 h 61"/>
                  <a:gd name="T36" fmla="*/ 27 w 61"/>
                  <a:gd name="T37" fmla="*/ 42 h 61"/>
                  <a:gd name="T38" fmla="*/ 27 w 61"/>
                  <a:gd name="T39" fmla="*/ 30 h 61"/>
                  <a:gd name="T40" fmla="*/ 23 w 61"/>
                  <a:gd name="T41" fmla="*/ 30 h 61"/>
                  <a:gd name="T42" fmla="*/ 23 w 61"/>
                  <a:gd name="T43" fmla="*/ 27 h 61"/>
                  <a:gd name="T44" fmla="*/ 34 w 61"/>
                  <a:gd name="T45" fmla="*/ 27 h 61"/>
                  <a:gd name="T46" fmla="*/ 34 w 61"/>
                  <a:gd name="T47" fmla="*/ 42 h 61"/>
                  <a:gd name="T48" fmla="*/ 38 w 61"/>
                  <a:gd name="T49" fmla="*/ 42 h 61"/>
                  <a:gd name="T50" fmla="*/ 38 w 61"/>
                  <a:gd name="T51" fmla="*/ 46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1" h="61">
                    <a:moveTo>
                      <a:pt x="31" y="0"/>
                    </a:moveTo>
                    <a:cubicBezTo>
                      <a:pt x="14" y="0"/>
                      <a:pt x="0" y="14"/>
                      <a:pt x="0" y="30"/>
                    </a:cubicBezTo>
                    <a:cubicBezTo>
                      <a:pt x="0" y="47"/>
                      <a:pt x="14" y="61"/>
                      <a:pt x="31" y="61"/>
                    </a:cubicBezTo>
                    <a:cubicBezTo>
                      <a:pt x="47" y="61"/>
                      <a:pt x="61" y="47"/>
                      <a:pt x="61" y="30"/>
                    </a:cubicBezTo>
                    <a:cubicBezTo>
                      <a:pt x="61" y="14"/>
                      <a:pt x="47" y="0"/>
                      <a:pt x="31" y="0"/>
                    </a:cubicBezTo>
                    <a:close/>
                    <a:moveTo>
                      <a:pt x="31" y="55"/>
                    </a:moveTo>
                    <a:cubicBezTo>
                      <a:pt x="17" y="55"/>
                      <a:pt x="6" y="44"/>
                      <a:pt x="6" y="30"/>
                    </a:cubicBezTo>
                    <a:cubicBezTo>
                      <a:pt x="6" y="17"/>
                      <a:pt x="17" y="6"/>
                      <a:pt x="31" y="6"/>
                    </a:cubicBezTo>
                    <a:cubicBezTo>
                      <a:pt x="44" y="6"/>
                      <a:pt x="55" y="17"/>
                      <a:pt x="55" y="30"/>
                    </a:cubicBezTo>
                    <a:cubicBezTo>
                      <a:pt x="55" y="44"/>
                      <a:pt x="44" y="55"/>
                      <a:pt x="31" y="55"/>
                    </a:cubicBezTo>
                    <a:close/>
                    <a:moveTo>
                      <a:pt x="27" y="15"/>
                    </a:moveTo>
                    <a:cubicBezTo>
                      <a:pt x="34" y="15"/>
                      <a:pt x="34" y="15"/>
                      <a:pt x="34" y="15"/>
                    </a:cubicBezTo>
                    <a:cubicBezTo>
                      <a:pt x="34" y="23"/>
                      <a:pt x="34" y="23"/>
                      <a:pt x="34" y="23"/>
                    </a:cubicBezTo>
                    <a:cubicBezTo>
                      <a:pt x="27" y="23"/>
                      <a:pt x="27" y="23"/>
                      <a:pt x="27" y="23"/>
                    </a:cubicBezTo>
                    <a:lnTo>
                      <a:pt x="27" y="15"/>
                    </a:lnTo>
                    <a:close/>
                    <a:moveTo>
                      <a:pt x="38" y="46"/>
                    </a:moveTo>
                    <a:cubicBezTo>
                      <a:pt x="23" y="46"/>
                      <a:pt x="23" y="46"/>
                      <a:pt x="23" y="46"/>
                    </a:cubicBezTo>
                    <a:cubicBezTo>
                      <a:pt x="23" y="42"/>
                      <a:pt x="23" y="42"/>
                      <a:pt x="23" y="42"/>
                    </a:cubicBezTo>
                    <a:cubicBezTo>
                      <a:pt x="27" y="42"/>
                      <a:pt x="27" y="42"/>
                      <a:pt x="27" y="42"/>
                    </a:cubicBezTo>
                    <a:cubicBezTo>
                      <a:pt x="27" y="30"/>
                      <a:pt x="27" y="30"/>
                      <a:pt x="27" y="30"/>
                    </a:cubicBezTo>
                    <a:cubicBezTo>
                      <a:pt x="23" y="30"/>
                      <a:pt x="23" y="30"/>
                      <a:pt x="23" y="30"/>
                    </a:cubicBezTo>
                    <a:cubicBezTo>
                      <a:pt x="23" y="27"/>
                      <a:pt x="23" y="27"/>
                      <a:pt x="23" y="27"/>
                    </a:cubicBezTo>
                    <a:cubicBezTo>
                      <a:pt x="34" y="27"/>
                      <a:pt x="34" y="27"/>
                      <a:pt x="34" y="27"/>
                    </a:cubicBezTo>
                    <a:cubicBezTo>
                      <a:pt x="34" y="42"/>
                      <a:pt x="34" y="42"/>
                      <a:pt x="34" y="42"/>
                    </a:cubicBezTo>
                    <a:cubicBezTo>
                      <a:pt x="38" y="42"/>
                      <a:pt x="38" y="42"/>
                      <a:pt x="38" y="42"/>
                    </a:cubicBezTo>
                    <a:lnTo>
                      <a:pt x="38" y="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59" name="Freeform: Shape 68"/>
              <p:cNvSpPr/>
              <p:nvPr/>
            </p:nvSpPr>
            <p:spPr bwMode="auto">
              <a:xfrm>
                <a:off x="10607112" y="4990815"/>
                <a:ext cx="299472" cy="301429"/>
              </a:xfrm>
              <a:custGeom>
                <a:avLst/>
                <a:gdLst>
                  <a:gd name="T0" fmla="*/ 85 w 94"/>
                  <a:gd name="T1" fmla="*/ 20 h 94"/>
                  <a:gd name="T2" fmla="*/ 37 w 94"/>
                  <a:gd name="T3" fmla="*/ 2 h 94"/>
                  <a:gd name="T4" fmla="*/ 20 w 94"/>
                  <a:gd name="T5" fmla="*/ 10 h 94"/>
                  <a:gd name="T6" fmla="*/ 2 w 94"/>
                  <a:gd name="T7" fmla="*/ 57 h 94"/>
                  <a:gd name="T8" fmla="*/ 10 w 94"/>
                  <a:gd name="T9" fmla="*/ 74 h 94"/>
                  <a:gd name="T10" fmla="*/ 57 w 94"/>
                  <a:gd name="T11" fmla="*/ 92 h 94"/>
                  <a:gd name="T12" fmla="*/ 74 w 94"/>
                  <a:gd name="T13" fmla="*/ 84 h 94"/>
                  <a:gd name="T14" fmla="*/ 92 w 94"/>
                  <a:gd name="T15" fmla="*/ 37 h 94"/>
                  <a:gd name="T16" fmla="*/ 85 w 94"/>
                  <a:gd name="T17" fmla="*/ 20 h 94"/>
                  <a:gd name="T18" fmla="*/ 36 w 94"/>
                  <a:gd name="T19" fmla="*/ 38 h 94"/>
                  <a:gd name="T20" fmla="*/ 62 w 94"/>
                  <a:gd name="T21" fmla="*/ 47 h 94"/>
                  <a:gd name="T22" fmla="*/ 61 w 94"/>
                  <a:gd name="T23" fmla="*/ 52 h 94"/>
                  <a:gd name="T24" fmla="*/ 42 w 94"/>
                  <a:gd name="T25" fmla="*/ 61 h 94"/>
                  <a:gd name="T26" fmla="*/ 33 w 94"/>
                  <a:gd name="T27" fmla="*/ 42 h 94"/>
                  <a:gd name="T28" fmla="*/ 36 w 94"/>
                  <a:gd name="T29" fmla="*/ 38 h 94"/>
                  <a:gd name="T30" fmla="*/ 76 w 94"/>
                  <a:gd name="T31" fmla="*/ 53 h 94"/>
                  <a:gd name="T32" fmla="*/ 69 w 94"/>
                  <a:gd name="T33" fmla="*/ 71 h 94"/>
                  <a:gd name="T34" fmla="*/ 66 w 94"/>
                  <a:gd name="T35" fmla="*/ 80 h 94"/>
                  <a:gd name="T36" fmla="*/ 59 w 94"/>
                  <a:gd name="T37" fmla="*/ 82 h 94"/>
                  <a:gd name="T38" fmla="*/ 15 w 94"/>
                  <a:gd name="T39" fmla="*/ 65 h 94"/>
                  <a:gd name="T40" fmla="*/ 12 w 94"/>
                  <a:gd name="T41" fmla="*/ 59 h 94"/>
                  <a:gd name="T42" fmla="*/ 15 w 94"/>
                  <a:gd name="T43" fmla="*/ 50 h 94"/>
                  <a:gd name="T44" fmla="*/ 22 w 94"/>
                  <a:gd name="T45" fmla="*/ 32 h 94"/>
                  <a:gd name="T46" fmla="*/ 22 w 94"/>
                  <a:gd name="T47" fmla="*/ 32 h 94"/>
                  <a:gd name="T48" fmla="*/ 29 w 94"/>
                  <a:gd name="T49" fmla="*/ 35 h 94"/>
                  <a:gd name="T50" fmla="*/ 27 w 94"/>
                  <a:gd name="T51" fmla="*/ 39 h 94"/>
                  <a:gd name="T52" fmla="*/ 39 w 94"/>
                  <a:gd name="T53" fmla="*/ 67 h 94"/>
                  <a:gd name="T54" fmla="*/ 67 w 94"/>
                  <a:gd name="T55" fmla="*/ 55 h 94"/>
                  <a:gd name="T56" fmla="*/ 69 w 94"/>
                  <a:gd name="T57" fmla="*/ 50 h 94"/>
                  <a:gd name="T58" fmla="*/ 76 w 94"/>
                  <a:gd name="T59" fmla="*/ 53 h 94"/>
                  <a:gd name="T60" fmla="*/ 82 w 94"/>
                  <a:gd name="T61" fmla="*/ 37 h 94"/>
                  <a:gd name="T62" fmla="*/ 79 w 94"/>
                  <a:gd name="T63" fmla="*/ 38 h 94"/>
                  <a:gd name="T64" fmla="*/ 74 w 94"/>
                  <a:gd name="T65" fmla="*/ 37 h 94"/>
                  <a:gd name="T66" fmla="*/ 73 w 94"/>
                  <a:gd name="T67" fmla="*/ 34 h 94"/>
                  <a:gd name="T68" fmla="*/ 74 w 94"/>
                  <a:gd name="T69" fmla="*/ 29 h 94"/>
                  <a:gd name="T70" fmla="*/ 77 w 94"/>
                  <a:gd name="T71" fmla="*/ 28 h 94"/>
                  <a:gd name="T72" fmla="*/ 82 w 94"/>
                  <a:gd name="T73" fmla="*/ 29 h 94"/>
                  <a:gd name="T74" fmla="*/ 83 w 94"/>
                  <a:gd name="T75" fmla="*/ 33 h 94"/>
                  <a:gd name="T76" fmla="*/ 82 w 94"/>
                  <a:gd name="T77" fmla="*/ 37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94" h="94">
                    <a:moveTo>
                      <a:pt x="85" y="20"/>
                    </a:moveTo>
                    <a:cubicBezTo>
                      <a:pt x="37" y="2"/>
                      <a:pt x="37" y="2"/>
                      <a:pt x="37" y="2"/>
                    </a:cubicBezTo>
                    <a:cubicBezTo>
                      <a:pt x="30" y="0"/>
                      <a:pt x="23" y="3"/>
                      <a:pt x="20" y="10"/>
                    </a:cubicBezTo>
                    <a:cubicBezTo>
                      <a:pt x="2" y="57"/>
                      <a:pt x="2" y="57"/>
                      <a:pt x="2" y="57"/>
                    </a:cubicBezTo>
                    <a:cubicBezTo>
                      <a:pt x="0" y="64"/>
                      <a:pt x="3" y="71"/>
                      <a:pt x="10" y="74"/>
                    </a:cubicBezTo>
                    <a:cubicBezTo>
                      <a:pt x="57" y="92"/>
                      <a:pt x="57" y="92"/>
                      <a:pt x="57" y="92"/>
                    </a:cubicBezTo>
                    <a:cubicBezTo>
                      <a:pt x="64" y="94"/>
                      <a:pt x="71" y="91"/>
                      <a:pt x="74" y="84"/>
                    </a:cubicBezTo>
                    <a:cubicBezTo>
                      <a:pt x="92" y="37"/>
                      <a:pt x="92" y="37"/>
                      <a:pt x="92" y="37"/>
                    </a:cubicBezTo>
                    <a:cubicBezTo>
                      <a:pt x="94" y="30"/>
                      <a:pt x="91" y="23"/>
                      <a:pt x="85" y="20"/>
                    </a:cubicBezTo>
                    <a:close/>
                    <a:moveTo>
                      <a:pt x="36" y="38"/>
                    </a:moveTo>
                    <a:cubicBezTo>
                      <a:pt x="62" y="47"/>
                      <a:pt x="62" y="47"/>
                      <a:pt x="62" y="47"/>
                    </a:cubicBezTo>
                    <a:cubicBezTo>
                      <a:pt x="62" y="49"/>
                      <a:pt x="61" y="51"/>
                      <a:pt x="61" y="52"/>
                    </a:cubicBezTo>
                    <a:cubicBezTo>
                      <a:pt x="58" y="60"/>
                      <a:pt x="49" y="64"/>
                      <a:pt x="42" y="61"/>
                    </a:cubicBezTo>
                    <a:cubicBezTo>
                      <a:pt x="34" y="58"/>
                      <a:pt x="31" y="49"/>
                      <a:pt x="33" y="42"/>
                    </a:cubicBezTo>
                    <a:cubicBezTo>
                      <a:pt x="34" y="40"/>
                      <a:pt x="35" y="39"/>
                      <a:pt x="36" y="38"/>
                    </a:cubicBezTo>
                    <a:close/>
                    <a:moveTo>
                      <a:pt x="76" y="53"/>
                    </a:moveTo>
                    <a:cubicBezTo>
                      <a:pt x="69" y="71"/>
                      <a:pt x="69" y="71"/>
                      <a:pt x="69" y="71"/>
                    </a:cubicBezTo>
                    <a:cubicBezTo>
                      <a:pt x="66" y="80"/>
                      <a:pt x="66" y="80"/>
                      <a:pt x="66" y="80"/>
                    </a:cubicBezTo>
                    <a:cubicBezTo>
                      <a:pt x="65" y="82"/>
                      <a:pt x="62" y="83"/>
                      <a:pt x="59" y="82"/>
                    </a:cubicBezTo>
                    <a:cubicBezTo>
                      <a:pt x="15" y="65"/>
                      <a:pt x="15" y="65"/>
                      <a:pt x="15" y="65"/>
                    </a:cubicBezTo>
                    <a:cubicBezTo>
                      <a:pt x="12" y="64"/>
                      <a:pt x="11" y="62"/>
                      <a:pt x="12" y="59"/>
                    </a:cubicBezTo>
                    <a:cubicBezTo>
                      <a:pt x="15" y="50"/>
                      <a:pt x="15" y="50"/>
                      <a:pt x="15" y="50"/>
                    </a:cubicBezTo>
                    <a:cubicBezTo>
                      <a:pt x="22" y="32"/>
                      <a:pt x="22" y="32"/>
                      <a:pt x="22" y="32"/>
                    </a:cubicBezTo>
                    <a:cubicBezTo>
                      <a:pt x="22" y="32"/>
                      <a:pt x="22" y="32"/>
                      <a:pt x="22" y="32"/>
                    </a:cubicBezTo>
                    <a:cubicBezTo>
                      <a:pt x="29" y="35"/>
                      <a:pt x="29" y="35"/>
                      <a:pt x="29" y="35"/>
                    </a:cubicBezTo>
                    <a:cubicBezTo>
                      <a:pt x="28" y="36"/>
                      <a:pt x="27" y="38"/>
                      <a:pt x="27" y="39"/>
                    </a:cubicBezTo>
                    <a:cubicBezTo>
                      <a:pt x="23" y="51"/>
                      <a:pt x="28" y="63"/>
                      <a:pt x="39" y="67"/>
                    </a:cubicBezTo>
                    <a:cubicBezTo>
                      <a:pt x="51" y="72"/>
                      <a:pt x="63" y="66"/>
                      <a:pt x="67" y="55"/>
                    </a:cubicBezTo>
                    <a:cubicBezTo>
                      <a:pt x="68" y="53"/>
                      <a:pt x="68" y="52"/>
                      <a:pt x="69" y="50"/>
                    </a:cubicBezTo>
                    <a:cubicBezTo>
                      <a:pt x="76" y="53"/>
                      <a:pt x="76" y="53"/>
                      <a:pt x="76" y="53"/>
                    </a:cubicBezTo>
                    <a:close/>
                    <a:moveTo>
                      <a:pt x="82" y="37"/>
                    </a:moveTo>
                    <a:cubicBezTo>
                      <a:pt x="81" y="38"/>
                      <a:pt x="80" y="39"/>
                      <a:pt x="79" y="38"/>
                    </a:cubicBezTo>
                    <a:cubicBezTo>
                      <a:pt x="74" y="37"/>
                      <a:pt x="74" y="37"/>
                      <a:pt x="74" y="37"/>
                    </a:cubicBezTo>
                    <a:cubicBezTo>
                      <a:pt x="73" y="36"/>
                      <a:pt x="72" y="35"/>
                      <a:pt x="73" y="34"/>
                    </a:cubicBezTo>
                    <a:cubicBezTo>
                      <a:pt x="74" y="29"/>
                      <a:pt x="74" y="29"/>
                      <a:pt x="74" y="29"/>
                    </a:cubicBezTo>
                    <a:cubicBezTo>
                      <a:pt x="75" y="28"/>
                      <a:pt x="76" y="27"/>
                      <a:pt x="77" y="28"/>
                    </a:cubicBezTo>
                    <a:cubicBezTo>
                      <a:pt x="82" y="29"/>
                      <a:pt x="82" y="29"/>
                      <a:pt x="82" y="29"/>
                    </a:cubicBezTo>
                    <a:cubicBezTo>
                      <a:pt x="83" y="30"/>
                      <a:pt x="84" y="31"/>
                      <a:pt x="83" y="33"/>
                    </a:cubicBezTo>
                    <a:lnTo>
                      <a:pt x="82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60" name="Freeform: Shape 69"/>
              <p:cNvSpPr/>
              <p:nvPr/>
            </p:nvSpPr>
            <p:spPr bwMode="auto">
              <a:xfrm>
                <a:off x="10793059" y="3628514"/>
                <a:ext cx="168330" cy="168330"/>
              </a:xfrm>
              <a:custGeom>
                <a:avLst/>
                <a:gdLst>
                  <a:gd name="T0" fmla="*/ 44 w 53"/>
                  <a:gd name="T1" fmla="*/ 0 h 53"/>
                  <a:gd name="T2" fmla="*/ 9 w 53"/>
                  <a:gd name="T3" fmla="*/ 0 h 53"/>
                  <a:gd name="T4" fmla="*/ 0 w 53"/>
                  <a:gd name="T5" fmla="*/ 9 h 53"/>
                  <a:gd name="T6" fmla="*/ 0 w 53"/>
                  <a:gd name="T7" fmla="*/ 44 h 53"/>
                  <a:gd name="T8" fmla="*/ 9 w 53"/>
                  <a:gd name="T9" fmla="*/ 53 h 53"/>
                  <a:gd name="T10" fmla="*/ 44 w 53"/>
                  <a:gd name="T11" fmla="*/ 53 h 53"/>
                  <a:gd name="T12" fmla="*/ 53 w 53"/>
                  <a:gd name="T13" fmla="*/ 44 h 53"/>
                  <a:gd name="T14" fmla="*/ 53 w 53"/>
                  <a:gd name="T15" fmla="*/ 9 h 53"/>
                  <a:gd name="T16" fmla="*/ 44 w 53"/>
                  <a:gd name="T17" fmla="*/ 0 h 53"/>
                  <a:gd name="T18" fmla="*/ 20 w 53"/>
                  <a:gd name="T19" fmla="*/ 43 h 53"/>
                  <a:gd name="T20" fmla="*/ 13 w 53"/>
                  <a:gd name="T21" fmla="*/ 43 h 53"/>
                  <a:gd name="T22" fmla="*/ 13 w 53"/>
                  <a:gd name="T23" fmla="*/ 20 h 53"/>
                  <a:gd name="T24" fmla="*/ 20 w 53"/>
                  <a:gd name="T25" fmla="*/ 20 h 53"/>
                  <a:gd name="T26" fmla="*/ 20 w 53"/>
                  <a:gd name="T27" fmla="*/ 43 h 53"/>
                  <a:gd name="T28" fmla="*/ 17 w 53"/>
                  <a:gd name="T29" fmla="*/ 16 h 53"/>
                  <a:gd name="T30" fmla="*/ 13 w 53"/>
                  <a:gd name="T31" fmla="*/ 13 h 53"/>
                  <a:gd name="T32" fmla="*/ 17 w 53"/>
                  <a:gd name="T33" fmla="*/ 10 h 53"/>
                  <a:gd name="T34" fmla="*/ 20 w 53"/>
                  <a:gd name="T35" fmla="*/ 13 h 53"/>
                  <a:gd name="T36" fmla="*/ 17 w 53"/>
                  <a:gd name="T37" fmla="*/ 16 h 53"/>
                  <a:gd name="T38" fmla="*/ 43 w 53"/>
                  <a:gd name="T39" fmla="*/ 43 h 53"/>
                  <a:gd name="T40" fmla="*/ 37 w 53"/>
                  <a:gd name="T41" fmla="*/ 43 h 53"/>
                  <a:gd name="T42" fmla="*/ 37 w 53"/>
                  <a:gd name="T43" fmla="*/ 30 h 53"/>
                  <a:gd name="T44" fmla="*/ 33 w 53"/>
                  <a:gd name="T45" fmla="*/ 26 h 53"/>
                  <a:gd name="T46" fmla="*/ 30 w 53"/>
                  <a:gd name="T47" fmla="*/ 30 h 53"/>
                  <a:gd name="T48" fmla="*/ 30 w 53"/>
                  <a:gd name="T49" fmla="*/ 43 h 53"/>
                  <a:gd name="T50" fmla="*/ 23 w 53"/>
                  <a:gd name="T51" fmla="*/ 43 h 53"/>
                  <a:gd name="T52" fmla="*/ 23 w 53"/>
                  <a:gd name="T53" fmla="*/ 20 h 53"/>
                  <a:gd name="T54" fmla="*/ 30 w 53"/>
                  <a:gd name="T55" fmla="*/ 20 h 53"/>
                  <a:gd name="T56" fmla="*/ 30 w 53"/>
                  <a:gd name="T57" fmla="*/ 24 h 53"/>
                  <a:gd name="T58" fmla="*/ 36 w 53"/>
                  <a:gd name="T59" fmla="*/ 20 h 53"/>
                  <a:gd name="T60" fmla="*/ 43 w 53"/>
                  <a:gd name="T61" fmla="*/ 28 h 53"/>
                  <a:gd name="T62" fmla="*/ 43 w 53"/>
                  <a:gd name="T63" fmla="*/ 4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3" h="53">
                    <a:moveTo>
                      <a:pt x="44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49"/>
                      <a:pt x="4" y="53"/>
                      <a:pt x="9" y="53"/>
                    </a:cubicBezTo>
                    <a:cubicBezTo>
                      <a:pt x="44" y="53"/>
                      <a:pt x="44" y="53"/>
                      <a:pt x="44" y="53"/>
                    </a:cubicBezTo>
                    <a:cubicBezTo>
                      <a:pt x="49" y="53"/>
                      <a:pt x="53" y="49"/>
                      <a:pt x="53" y="44"/>
                    </a:cubicBezTo>
                    <a:cubicBezTo>
                      <a:pt x="53" y="9"/>
                      <a:pt x="53" y="9"/>
                      <a:pt x="53" y="9"/>
                    </a:cubicBezTo>
                    <a:cubicBezTo>
                      <a:pt x="53" y="4"/>
                      <a:pt x="49" y="0"/>
                      <a:pt x="44" y="0"/>
                    </a:cubicBezTo>
                    <a:close/>
                    <a:moveTo>
                      <a:pt x="20" y="43"/>
                    </a:moveTo>
                    <a:cubicBezTo>
                      <a:pt x="13" y="43"/>
                      <a:pt x="13" y="43"/>
                      <a:pt x="13" y="43"/>
                    </a:cubicBezTo>
                    <a:cubicBezTo>
                      <a:pt x="13" y="20"/>
                      <a:pt x="13" y="20"/>
                      <a:pt x="13" y="20"/>
                    </a:cubicBezTo>
                    <a:cubicBezTo>
                      <a:pt x="20" y="20"/>
                      <a:pt x="20" y="20"/>
                      <a:pt x="20" y="20"/>
                    </a:cubicBezTo>
                    <a:lnTo>
                      <a:pt x="20" y="43"/>
                    </a:lnTo>
                    <a:close/>
                    <a:moveTo>
                      <a:pt x="17" y="16"/>
                    </a:moveTo>
                    <a:cubicBezTo>
                      <a:pt x="15" y="16"/>
                      <a:pt x="13" y="15"/>
                      <a:pt x="13" y="13"/>
                    </a:cubicBezTo>
                    <a:cubicBezTo>
                      <a:pt x="13" y="11"/>
                      <a:pt x="15" y="10"/>
                      <a:pt x="17" y="10"/>
                    </a:cubicBezTo>
                    <a:cubicBezTo>
                      <a:pt x="18" y="10"/>
                      <a:pt x="20" y="11"/>
                      <a:pt x="20" y="13"/>
                    </a:cubicBezTo>
                    <a:cubicBezTo>
                      <a:pt x="20" y="15"/>
                      <a:pt x="18" y="16"/>
                      <a:pt x="17" y="16"/>
                    </a:cubicBezTo>
                    <a:close/>
                    <a:moveTo>
                      <a:pt x="43" y="43"/>
                    </a:moveTo>
                    <a:cubicBezTo>
                      <a:pt x="37" y="43"/>
                      <a:pt x="37" y="43"/>
                      <a:pt x="37" y="43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28"/>
                      <a:pt x="35" y="26"/>
                      <a:pt x="33" y="26"/>
                    </a:cubicBezTo>
                    <a:cubicBezTo>
                      <a:pt x="31" y="26"/>
                      <a:pt x="30" y="28"/>
                      <a:pt x="30" y="30"/>
                    </a:cubicBezTo>
                    <a:cubicBezTo>
                      <a:pt x="30" y="43"/>
                      <a:pt x="30" y="43"/>
                      <a:pt x="30" y="43"/>
                    </a:cubicBezTo>
                    <a:cubicBezTo>
                      <a:pt x="23" y="43"/>
                      <a:pt x="23" y="43"/>
                      <a:pt x="23" y="43"/>
                    </a:cubicBezTo>
                    <a:cubicBezTo>
                      <a:pt x="23" y="20"/>
                      <a:pt x="23" y="20"/>
                      <a:pt x="23" y="20"/>
                    </a:cubicBezTo>
                    <a:cubicBezTo>
                      <a:pt x="30" y="20"/>
                      <a:pt x="30" y="20"/>
                      <a:pt x="30" y="20"/>
                    </a:cubicBezTo>
                    <a:cubicBezTo>
                      <a:pt x="30" y="24"/>
                      <a:pt x="30" y="24"/>
                      <a:pt x="30" y="24"/>
                    </a:cubicBezTo>
                    <a:cubicBezTo>
                      <a:pt x="31" y="22"/>
                      <a:pt x="33" y="20"/>
                      <a:pt x="36" y="20"/>
                    </a:cubicBezTo>
                    <a:cubicBezTo>
                      <a:pt x="40" y="20"/>
                      <a:pt x="43" y="23"/>
                      <a:pt x="43" y="28"/>
                    </a:cubicBezTo>
                    <a:lnTo>
                      <a:pt x="43" y="4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61" name="Freeform: Shape 70"/>
              <p:cNvSpPr/>
              <p:nvPr/>
            </p:nvSpPr>
            <p:spPr bwMode="auto">
              <a:xfrm>
                <a:off x="10646259" y="3395591"/>
                <a:ext cx="309258" cy="193775"/>
              </a:xfrm>
              <a:custGeom>
                <a:avLst/>
                <a:gdLst>
                  <a:gd name="T0" fmla="*/ 49 w 158"/>
                  <a:gd name="T1" fmla="*/ 70 h 99"/>
                  <a:gd name="T2" fmla="*/ 49 w 158"/>
                  <a:gd name="T3" fmla="*/ 39 h 99"/>
                  <a:gd name="T4" fmla="*/ 78 w 158"/>
                  <a:gd name="T5" fmla="*/ 39 h 99"/>
                  <a:gd name="T6" fmla="*/ 39 w 158"/>
                  <a:gd name="T7" fmla="*/ 0 h 99"/>
                  <a:gd name="T8" fmla="*/ 0 w 158"/>
                  <a:gd name="T9" fmla="*/ 39 h 99"/>
                  <a:gd name="T10" fmla="*/ 29 w 158"/>
                  <a:gd name="T11" fmla="*/ 39 h 99"/>
                  <a:gd name="T12" fmla="*/ 29 w 158"/>
                  <a:gd name="T13" fmla="*/ 89 h 99"/>
                  <a:gd name="T14" fmla="*/ 88 w 158"/>
                  <a:gd name="T15" fmla="*/ 89 h 99"/>
                  <a:gd name="T16" fmla="*/ 68 w 158"/>
                  <a:gd name="T17" fmla="*/ 70 h 99"/>
                  <a:gd name="T18" fmla="*/ 49 w 158"/>
                  <a:gd name="T19" fmla="*/ 70 h 99"/>
                  <a:gd name="T20" fmla="*/ 129 w 158"/>
                  <a:gd name="T21" fmla="*/ 58 h 99"/>
                  <a:gd name="T22" fmla="*/ 129 w 158"/>
                  <a:gd name="T23" fmla="*/ 9 h 99"/>
                  <a:gd name="T24" fmla="*/ 68 w 158"/>
                  <a:gd name="T25" fmla="*/ 9 h 99"/>
                  <a:gd name="T26" fmla="*/ 88 w 158"/>
                  <a:gd name="T27" fmla="*/ 29 h 99"/>
                  <a:gd name="T28" fmla="*/ 107 w 158"/>
                  <a:gd name="T29" fmla="*/ 29 h 99"/>
                  <a:gd name="T30" fmla="*/ 107 w 158"/>
                  <a:gd name="T31" fmla="*/ 58 h 99"/>
                  <a:gd name="T32" fmla="*/ 78 w 158"/>
                  <a:gd name="T33" fmla="*/ 58 h 99"/>
                  <a:gd name="T34" fmla="*/ 119 w 158"/>
                  <a:gd name="T35" fmla="*/ 99 h 99"/>
                  <a:gd name="T36" fmla="*/ 158 w 158"/>
                  <a:gd name="T37" fmla="*/ 58 h 99"/>
                  <a:gd name="T38" fmla="*/ 129 w 158"/>
                  <a:gd name="T39" fmla="*/ 58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58" h="99">
                    <a:moveTo>
                      <a:pt x="49" y="70"/>
                    </a:moveTo>
                    <a:lnTo>
                      <a:pt x="49" y="39"/>
                    </a:lnTo>
                    <a:lnTo>
                      <a:pt x="78" y="39"/>
                    </a:lnTo>
                    <a:lnTo>
                      <a:pt x="39" y="0"/>
                    </a:lnTo>
                    <a:lnTo>
                      <a:pt x="0" y="39"/>
                    </a:lnTo>
                    <a:lnTo>
                      <a:pt x="29" y="39"/>
                    </a:lnTo>
                    <a:lnTo>
                      <a:pt x="29" y="89"/>
                    </a:lnTo>
                    <a:lnTo>
                      <a:pt x="88" y="89"/>
                    </a:lnTo>
                    <a:lnTo>
                      <a:pt x="68" y="70"/>
                    </a:lnTo>
                    <a:lnTo>
                      <a:pt x="49" y="70"/>
                    </a:lnTo>
                    <a:close/>
                    <a:moveTo>
                      <a:pt x="129" y="58"/>
                    </a:moveTo>
                    <a:lnTo>
                      <a:pt x="129" y="9"/>
                    </a:lnTo>
                    <a:lnTo>
                      <a:pt x="68" y="9"/>
                    </a:lnTo>
                    <a:lnTo>
                      <a:pt x="88" y="29"/>
                    </a:lnTo>
                    <a:lnTo>
                      <a:pt x="107" y="29"/>
                    </a:lnTo>
                    <a:lnTo>
                      <a:pt x="107" y="58"/>
                    </a:lnTo>
                    <a:lnTo>
                      <a:pt x="78" y="58"/>
                    </a:lnTo>
                    <a:lnTo>
                      <a:pt x="119" y="99"/>
                    </a:lnTo>
                    <a:lnTo>
                      <a:pt x="158" y="58"/>
                    </a:lnTo>
                    <a:lnTo>
                      <a:pt x="129" y="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62" name="Freeform: Shape 71"/>
              <p:cNvSpPr/>
              <p:nvPr/>
            </p:nvSpPr>
            <p:spPr bwMode="auto">
              <a:xfrm>
                <a:off x="10910498" y="2367994"/>
                <a:ext cx="321002" cy="322959"/>
              </a:xfrm>
              <a:custGeom>
                <a:avLst/>
                <a:gdLst>
                  <a:gd name="T0" fmla="*/ 96 w 100"/>
                  <a:gd name="T1" fmla="*/ 85 h 101"/>
                  <a:gd name="T2" fmla="*/ 73 w 100"/>
                  <a:gd name="T3" fmla="*/ 65 h 101"/>
                  <a:gd name="T4" fmla="*/ 66 w 100"/>
                  <a:gd name="T5" fmla="*/ 62 h 101"/>
                  <a:gd name="T6" fmla="*/ 74 w 100"/>
                  <a:gd name="T7" fmla="*/ 37 h 101"/>
                  <a:gd name="T8" fmla="*/ 37 w 100"/>
                  <a:gd name="T9" fmla="*/ 0 h 101"/>
                  <a:gd name="T10" fmla="*/ 0 w 100"/>
                  <a:gd name="T11" fmla="*/ 37 h 101"/>
                  <a:gd name="T12" fmla="*/ 37 w 100"/>
                  <a:gd name="T13" fmla="*/ 75 h 101"/>
                  <a:gd name="T14" fmla="*/ 61 w 100"/>
                  <a:gd name="T15" fmla="*/ 66 h 101"/>
                  <a:gd name="T16" fmla="*/ 64 w 100"/>
                  <a:gd name="T17" fmla="*/ 73 h 101"/>
                  <a:gd name="T18" fmla="*/ 84 w 100"/>
                  <a:gd name="T19" fmla="*/ 96 h 101"/>
                  <a:gd name="T20" fmla="*/ 97 w 100"/>
                  <a:gd name="T21" fmla="*/ 97 h 101"/>
                  <a:gd name="T22" fmla="*/ 96 w 100"/>
                  <a:gd name="T23" fmla="*/ 85 h 101"/>
                  <a:gd name="T24" fmla="*/ 37 w 100"/>
                  <a:gd name="T25" fmla="*/ 62 h 101"/>
                  <a:gd name="T26" fmla="*/ 12 w 100"/>
                  <a:gd name="T27" fmla="*/ 37 h 101"/>
                  <a:gd name="T28" fmla="*/ 37 w 100"/>
                  <a:gd name="T29" fmla="*/ 12 h 101"/>
                  <a:gd name="T30" fmla="*/ 62 w 100"/>
                  <a:gd name="T31" fmla="*/ 37 h 101"/>
                  <a:gd name="T32" fmla="*/ 37 w 100"/>
                  <a:gd name="T33" fmla="*/ 62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00" h="101">
                    <a:moveTo>
                      <a:pt x="96" y="85"/>
                    </a:moveTo>
                    <a:cubicBezTo>
                      <a:pt x="73" y="65"/>
                      <a:pt x="73" y="65"/>
                      <a:pt x="73" y="65"/>
                    </a:cubicBezTo>
                    <a:cubicBezTo>
                      <a:pt x="70" y="62"/>
                      <a:pt x="68" y="61"/>
                      <a:pt x="66" y="62"/>
                    </a:cubicBezTo>
                    <a:cubicBezTo>
                      <a:pt x="71" y="55"/>
                      <a:pt x="74" y="47"/>
                      <a:pt x="74" y="37"/>
                    </a:cubicBezTo>
                    <a:cubicBezTo>
                      <a:pt x="74" y="17"/>
                      <a:pt x="58" y="0"/>
                      <a:pt x="37" y="0"/>
                    </a:cubicBezTo>
                    <a:cubicBezTo>
                      <a:pt x="17" y="0"/>
                      <a:pt x="0" y="17"/>
                      <a:pt x="0" y="37"/>
                    </a:cubicBezTo>
                    <a:cubicBezTo>
                      <a:pt x="0" y="58"/>
                      <a:pt x="17" y="75"/>
                      <a:pt x="37" y="75"/>
                    </a:cubicBezTo>
                    <a:cubicBezTo>
                      <a:pt x="46" y="75"/>
                      <a:pt x="55" y="71"/>
                      <a:pt x="61" y="66"/>
                    </a:cubicBezTo>
                    <a:cubicBezTo>
                      <a:pt x="61" y="68"/>
                      <a:pt x="62" y="70"/>
                      <a:pt x="64" y="73"/>
                    </a:cubicBezTo>
                    <a:cubicBezTo>
                      <a:pt x="84" y="96"/>
                      <a:pt x="84" y="96"/>
                      <a:pt x="84" y="96"/>
                    </a:cubicBezTo>
                    <a:cubicBezTo>
                      <a:pt x="88" y="100"/>
                      <a:pt x="94" y="101"/>
                      <a:pt x="97" y="97"/>
                    </a:cubicBezTo>
                    <a:cubicBezTo>
                      <a:pt x="100" y="94"/>
                      <a:pt x="100" y="88"/>
                      <a:pt x="96" y="85"/>
                    </a:cubicBezTo>
                    <a:close/>
                    <a:moveTo>
                      <a:pt x="37" y="62"/>
                    </a:moveTo>
                    <a:cubicBezTo>
                      <a:pt x="23" y="62"/>
                      <a:pt x="12" y="51"/>
                      <a:pt x="12" y="37"/>
                    </a:cubicBezTo>
                    <a:cubicBezTo>
                      <a:pt x="12" y="24"/>
                      <a:pt x="23" y="12"/>
                      <a:pt x="37" y="12"/>
                    </a:cubicBezTo>
                    <a:cubicBezTo>
                      <a:pt x="51" y="12"/>
                      <a:pt x="62" y="24"/>
                      <a:pt x="62" y="37"/>
                    </a:cubicBezTo>
                    <a:cubicBezTo>
                      <a:pt x="62" y="51"/>
                      <a:pt x="51" y="62"/>
                      <a:pt x="37" y="6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63" name="Freeform: Shape 72"/>
              <p:cNvSpPr/>
              <p:nvPr/>
            </p:nvSpPr>
            <p:spPr bwMode="auto">
              <a:xfrm>
                <a:off x="10581667" y="2328848"/>
                <a:ext cx="395380" cy="383636"/>
              </a:xfrm>
              <a:custGeom>
                <a:avLst/>
                <a:gdLst>
                  <a:gd name="T0" fmla="*/ 78 w 124"/>
                  <a:gd name="T1" fmla="*/ 84 h 120"/>
                  <a:gd name="T2" fmla="*/ 75 w 124"/>
                  <a:gd name="T3" fmla="*/ 75 h 120"/>
                  <a:gd name="T4" fmla="*/ 86 w 124"/>
                  <a:gd name="T5" fmla="*/ 54 h 120"/>
                  <a:gd name="T6" fmla="*/ 89 w 124"/>
                  <a:gd name="T7" fmla="*/ 37 h 120"/>
                  <a:gd name="T8" fmla="*/ 62 w 124"/>
                  <a:gd name="T9" fmla="*/ 0 h 120"/>
                  <a:gd name="T10" fmla="*/ 36 w 124"/>
                  <a:gd name="T11" fmla="*/ 37 h 120"/>
                  <a:gd name="T12" fmla="*/ 39 w 124"/>
                  <a:gd name="T13" fmla="*/ 54 h 120"/>
                  <a:gd name="T14" fmla="*/ 50 w 124"/>
                  <a:gd name="T15" fmla="*/ 75 h 120"/>
                  <a:gd name="T16" fmla="*/ 47 w 124"/>
                  <a:gd name="T17" fmla="*/ 84 h 120"/>
                  <a:gd name="T18" fmla="*/ 0 w 124"/>
                  <a:gd name="T19" fmla="*/ 120 h 120"/>
                  <a:gd name="T20" fmla="*/ 62 w 124"/>
                  <a:gd name="T21" fmla="*/ 120 h 120"/>
                  <a:gd name="T22" fmla="*/ 124 w 124"/>
                  <a:gd name="T23" fmla="*/ 120 h 120"/>
                  <a:gd name="T24" fmla="*/ 78 w 124"/>
                  <a:gd name="T25" fmla="*/ 84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4" h="120">
                    <a:moveTo>
                      <a:pt x="78" y="84"/>
                    </a:moveTo>
                    <a:cubicBezTo>
                      <a:pt x="75" y="84"/>
                      <a:pt x="75" y="75"/>
                      <a:pt x="75" y="75"/>
                    </a:cubicBezTo>
                    <a:cubicBezTo>
                      <a:pt x="75" y="75"/>
                      <a:pt x="84" y="66"/>
                      <a:pt x="86" y="54"/>
                    </a:cubicBezTo>
                    <a:cubicBezTo>
                      <a:pt x="91" y="54"/>
                      <a:pt x="94" y="42"/>
                      <a:pt x="89" y="37"/>
                    </a:cubicBezTo>
                    <a:cubicBezTo>
                      <a:pt x="89" y="32"/>
                      <a:pt x="96" y="0"/>
                      <a:pt x="62" y="0"/>
                    </a:cubicBezTo>
                    <a:cubicBezTo>
                      <a:pt x="29" y="0"/>
                      <a:pt x="36" y="32"/>
                      <a:pt x="36" y="37"/>
                    </a:cubicBezTo>
                    <a:cubicBezTo>
                      <a:pt x="31" y="42"/>
                      <a:pt x="34" y="54"/>
                      <a:pt x="39" y="54"/>
                    </a:cubicBezTo>
                    <a:cubicBezTo>
                      <a:pt x="41" y="66"/>
                      <a:pt x="50" y="75"/>
                      <a:pt x="50" y="75"/>
                    </a:cubicBezTo>
                    <a:cubicBezTo>
                      <a:pt x="50" y="75"/>
                      <a:pt x="50" y="84"/>
                      <a:pt x="47" y="84"/>
                    </a:cubicBezTo>
                    <a:cubicBezTo>
                      <a:pt x="37" y="86"/>
                      <a:pt x="0" y="102"/>
                      <a:pt x="0" y="120"/>
                    </a:cubicBezTo>
                    <a:cubicBezTo>
                      <a:pt x="62" y="120"/>
                      <a:pt x="62" y="120"/>
                      <a:pt x="62" y="120"/>
                    </a:cubicBezTo>
                    <a:cubicBezTo>
                      <a:pt x="124" y="120"/>
                      <a:pt x="124" y="120"/>
                      <a:pt x="124" y="120"/>
                    </a:cubicBezTo>
                    <a:cubicBezTo>
                      <a:pt x="124" y="102"/>
                      <a:pt x="88" y="86"/>
                      <a:pt x="78" y="8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64" name="Freeform: Shape 73"/>
              <p:cNvSpPr/>
              <p:nvPr/>
            </p:nvSpPr>
            <p:spPr bwMode="auto">
              <a:xfrm>
                <a:off x="10658002" y="5303987"/>
                <a:ext cx="131142" cy="207477"/>
              </a:xfrm>
              <a:custGeom>
                <a:avLst/>
                <a:gdLst>
                  <a:gd name="T0" fmla="*/ 21 w 41"/>
                  <a:gd name="T1" fmla="*/ 0 h 65"/>
                  <a:gd name="T2" fmla="*/ 0 w 41"/>
                  <a:gd name="T3" fmla="*/ 20 h 65"/>
                  <a:gd name="T4" fmla="*/ 21 w 41"/>
                  <a:gd name="T5" fmla="*/ 65 h 65"/>
                  <a:gd name="T6" fmla="*/ 41 w 41"/>
                  <a:gd name="T7" fmla="*/ 20 h 65"/>
                  <a:gd name="T8" fmla="*/ 21 w 41"/>
                  <a:gd name="T9" fmla="*/ 0 h 65"/>
                  <a:gd name="T10" fmla="*/ 21 w 41"/>
                  <a:gd name="T11" fmla="*/ 33 h 65"/>
                  <a:gd name="T12" fmla="*/ 8 w 41"/>
                  <a:gd name="T13" fmla="*/ 20 h 65"/>
                  <a:gd name="T14" fmla="*/ 21 w 41"/>
                  <a:gd name="T15" fmla="*/ 8 h 65"/>
                  <a:gd name="T16" fmla="*/ 33 w 41"/>
                  <a:gd name="T17" fmla="*/ 20 h 65"/>
                  <a:gd name="T18" fmla="*/ 21 w 41"/>
                  <a:gd name="T19" fmla="*/ 33 h 65"/>
                  <a:gd name="T20" fmla="*/ 13 w 41"/>
                  <a:gd name="T21" fmla="*/ 20 h 65"/>
                  <a:gd name="T22" fmla="*/ 21 w 41"/>
                  <a:gd name="T23" fmla="*/ 28 h 65"/>
                  <a:gd name="T24" fmla="*/ 29 w 41"/>
                  <a:gd name="T25" fmla="*/ 20 h 65"/>
                  <a:gd name="T26" fmla="*/ 21 w 41"/>
                  <a:gd name="T27" fmla="*/ 12 h 65"/>
                  <a:gd name="T28" fmla="*/ 13 w 41"/>
                  <a:gd name="T29" fmla="*/ 2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1" h="65">
                    <a:moveTo>
                      <a:pt x="21" y="0"/>
                    </a:moveTo>
                    <a:cubicBezTo>
                      <a:pt x="9" y="0"/>
                      <a:pt x="0" y="9"/>
                      <a:pt x="0" y="20"/>
                    </a:cubicBezTo>
                    <a:cubicBezTo>
                      <a:pt x="0" y="41"/>
                      <a:pt x="21" y="65"/>
                      <a:pt x="21" y="65"/>
                    </a:cubicBezTo>
                    <a:cubicBezTo>
                      <a:pt x="21" y="65"/>
                      <a:pt x="41" y="41"/>
                      <a:pt x="41" y="20"/>
                    </a:cubicBezTo>
                    <a:cubicBezTo>
                      <a:pt x="41" y="9"/>
                      <a:pt x="32" y="0"/>
                      <a:pt x="21" y="0"/>
                    </a:cubicBezTo>
                    <a:close/>
                    <a:moveTo>
                      <a:pt x="21" y="33"/>
                    </a:moveTo>
                    <a:cubicBezTo>
                      <a:pt x="14" y="33"/>
                      <a:pt x="8" y="27"/>
                      <a:pt x="8" y="20"/>
                    </a:cubicBezTo>
                    <a:cubicBezTo>
                      <a:pt x="8" y="13"/>
                      <a:pt x="14" y="8"/>
                      <a:pt x="21" y="8"/>
                    </a:cubicBezTo>
                    <a:cubicBezTo>
                      <a:pt x="28" y="8"/>
                      <a:pt x="33" y="13"/>
                      <a:pt x="33" y="20"/>
                    </a:cubicBezTo>
                    <a:cubicBezTo>
                      <a:pt x="33" y="27"/>
                      <a:pt x="28" y="33"/>
                      <a:pt x="21" y="33"/>
                    </a:cubicBezTo>
                    <a:close/>
                    <a:moveTo>
                      <a:pt x="13" y="20"/>
                    </a:moveTo>
                    <a:cubicBezTo>
                      <a:pt x="13" y="25"/>
                      <a:pt x="16" y="28"/>
                      <a:pt x="21" y="28"/>
                    </a:cubicBezTo>
                    <a:cubicBezTo>
                      <a:pt x="25" y="28"/>
                      <a:pt x="29" y="25"/>
                      <a:pt x="29" y="20"/>
                    </a:cubicBezTo>
                    <a:cubicBezTo>
                      <a:pt x="29" y="16"/>
                      <a:pt x="25" y="12"/>
                      <a:pt x="21" y="12"/>
                    </a:cubicBezTo>
                    <a:cubicBezTo>
                      <a:pt x="16" y="12"/>
                      <a:pt x="13" y="16"/>
                      <a:pt x="13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65" name="Freeform: Shape 74"/>
              <p:cNvSpPr/>
              <p:nvPr/>
            </p:nvSpPr>
            <p:spPr bwMode="auto">
              <a:xfrm>
                <a:off x="10515118" y="5527123"/>
                <a:ext cx="203562" cy="275983"/>
              </a:xfrm>
              <a:custGeom>
                <a:avLst/>
                <a:gdLst>
                  <a:gd name="T0" fmla="*/ 58 w 64"/>
                  <a:gd name="T1" fmla="*/ 9 h 86"/>
                  <a:gd name="T2" fmla="*/ 24 w 64"/>
                  <a:gd name="T3" fmla="*/ 1 h 86"/>
                  <a:gd name="T4" fmla="*/ 16 w 64"/>
                  <a:gd name="T5" fmla="*/ 7 h 86"/>
                  <a:gd name="T6" fmla="*/ 1 w 64"/>
                  <a:gd name="T7" fmla="*/ 68 h 86"/>
                  <a:gd name="T8" fmla="*/ 6 w 64"/>
                  <a:gd name="T9" fmla="*/ 77 h 86"/>
                  <a:gd name="T10" fmla="*/ 39 w 64"/>
                  <a:gd name="T11" fmla="*/ 85 h 86"/>
                  <a:gd name="T12" fmla="*/ 48 w 64"/>
                  <a:gd name="T13" fmla="*/ 80 h 86"/>
                  <a:gd name="T14" fmla="*/ 63 w 64"/>
                  <a:gd name="T15" fmla="*/ 18 h 86"/>
                  <a:gd name="T16" fmla="*/ 58 w 64"/>
                  <a:gd name="T17" fmla="*/ 9 h 86"/>
                  <a:gd name="T18" fmla="*/ 31 w 64"/>
                  <a:gd name="T19" fmla="*/ 7 h 86"/>
                  <a:gd name="T20" fmla="*/ 50 w 64"/>
                  <a:gd name="T21" fmla="*/ 11 h 86"/>
                  <a:gd name="T22" fmla="*/ 49 w 64"/>
                  <a:gd name="T23" fmla="*/ 14 h 86"/>
                  <a:gd name="T24" fmla="*/ 30 w 64"/>
                  <a:gd name="T25" fmla="*/ 9 h 86"/>
                  <a:gd name="T26" fmla="*/ 31 w 64"/>
                  <a:gd name="T27" fmla="*/ 7 h 86"/>
                  <a:gd name="T28" fmla="*/ 24 w 64"/>
                  <a:gd name="T29" fmla="*/ 76 h 86"/>
                  <a:gd name="T30" fmla="*/ 20 w 64"/>
                  <a:gd name="T31" fmla="*/ 71 h 86"/>
                  <a:gd name="T32" fmla="*/ 26 w 64"/>
                  <a:gd name="T33" fmla="*/ 67 h 86"/>
                  <a:gd name="T34" fmla="*/ 30 w 64"/>
                  <a:gd name="T35" fmla="*/ 73 h 86"/>
                  <a:gd name="T36" fmla="*/ 24 w 64"/>
                  <a:gd name="T37" fmla="*/ 76 h 86"/>
                  <a:gd name="T38" fmla="*/ 46 w 64"/>
                  <a:gd name="T39" fmla="*/ 67 h 86"/>
                  <a:gd name="T40" fmla="*/ 8 w 64"/>
                  <a:gd name="T41" fmla="*/ 58 h 86"/>
                  <a:gd name="T42" fmla="*/ 20 w 64"/>
                  <a:gd name="T43" fmla="*/ 10 h 86"/>
                  <a:gd name="T44" fmla="*/ 58 w 64"/>
                  <a:gd name="T45" fmla="*/ 19 h 86"/>
                  <a:gd name="T46" fmla="*/ 46 w 64"/>
                  <a:gd name="T47" fmla="*/ 67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4" h="86">
                    <a:moveTo>
                      <a:pt x="58" y="9"/>
                    </a:moveTo>
                    <a:cubicBezTo>
                      <a:pt x="24" y="1"/>
                      <a:pt x="24" y="1"/>
                      <a:pt x="24" y="1"/>
                    </a:cubicBezTo>
                    <a:cubicBezTo>
                      <a:pt x="21" y="0"/>
                      <a:pt x="17" y="3"/>
                      <a:pt x="16" y="7"/>
                    </a:cubicBezTo>
                    <a:cubicBezTo>
                      <a:pt x="1" y="68"/>
                      <a:pt x="1" y="68"/>
                      <a:pt x="1" y="68"/>
                    </a:cubicBezTo>
                    <a:cubicBezTo>
                      <a:pt x="0" y="72"/>
                      <a:pt x="2" y="76"/>
                      <a:pt x="6" y="77"/>
                    </a:cubicBezTo>
                    <a:cubicBezTo>
                      <a:pt x="39" y="85"/>
                      <a:pt x="39" y="85"/>
                      <a:pt x="39" y="85"/>
                    </a:cubicBezTo>
                    <a:cubicBezTo>
                      <a:pt x="43" y="86"/>
                      <a:pt x="47" y="84"/>
                      <a:pt x="48" y="80"/>
                    </a:cubicBezTo>
                    <a:cubicBezTo>
                      <a:pt x="63" y="18"/>
                      <a:pt x="63" y="18"/>
                      <a:pt x="63" y="18"/>
                    </a:cubicBezTo>
                    <a:cubicBezTo>
                      <a:pt x="64" y="14"/>
                      <a:pt x="61" y="10"/>
                      <a:pt x="58" y="9"/>
                    </a:cubicBezTo>
                    <a:close/>
                    <a:moveTo>
                      <a:pt x="31" y="7"/>
                    </a:moveTo>
                    <a:cubicBezTo>
                      <a:pt x="50" y="11"/>
                      <a:pt x="50" y="11"/>
                      <a:pt x="50" y="11"/>
                    </a:cubicBezTo>
                    <a:cubicBezTo>
                      <a:pt x="49" y="14"/>
                      <a:pt x="49" y="14"/>
                      <a:pt x="49" y="14"/>
                    </a:cubicBezTo>
                    <a:cubicBezTo>
                      <a:pt x="30" y="9"/>
                      <a:pt x="30" y="9"/>
                      <a:pt x="30" y="9"/>
                    </a:cubicBezTo>
                    <a:lnTo>
                      <a:pt x="31" y="7"/>
                    </a:lnTo>
                    <a:close/>
                    <a:moveTo>
                      <a:pt x="24" y="76"/>
                    </a:moveTo>
                    <a:cubicBezTo>
                      <a:pt x="21" y="76"/>
                      <a:pt x="19" y="73"/>
                      <a:pt x="20" y="71"/>
                    </a:cubicBezTo>
                    <a:cubicBezTo>
                      <a:pt x="21" y="68"/>
                      <a:pt x="23" y="66"/>
                      <a:pt x="26" y="67"/>
                    </a:cubicBezTo>
                    <a:cubicBezTo>
                      <a:pt x="29" y="68"/>
                      <a:pt x="30" y="70"/>
                      <a:pt x="30" y="73"/>
                    </a:cubicBezTo>
                    <a:cubicBezTo>
                      <a:pt x="29" y="75"/>
                      <a:pt x="26" y="77"/>
                      <a:pt x="24" y="76"/>
                    </a:cubicBezTo>
                    <a:close/>
                    <a:moveTo>
                      <a:pt x="46" y="67"/>
                    </a:moveTo>
                    <a:cubicBezTo>
                      <a:pt x="8" y="58"/>
                      <a:pt x="8" y="58"/>
                      <a:pt x="8" y="58"/>
                    </a:cubicBezTo>
                    <a:cubicBezTo>
                      <a:pt x="20" y="10"/>
                      <a:pt x="20" y="10"/>
                      <a:pt x="20" y="10"/>
                    </a:cubicBezTo>
                    <a:cubicBezTo>
                      <a:pt x="58" y="19"/>
                      <a:pt x="58" y="19"/>
                      <a:pt x="58" y="19"/>
                    </a:cubicBezTo>
                    <a:lnTo>
                      <a:pt x="46" y="6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66" name="Freeform: Shape 75"/>
              <p:cNvSpPr/>
              <p:nvPr/>
            </p:nvSpPr>
            <p:spPr bwMode="auto">
              <a:xfrm>
                <a:off x="10470099" y="3638300"/>
                <a:ext cx="274026" cy="207477"/>
              </a:xfrm>
              <a:custGeom>
                <a:avLst/>
                <a:gdLst>
                  <a:gd name="T0" fmla="*/ 75 w 86"/>
                  <a:gd name="T1" fmla="*/ 11 h 65"/>
                  <a:gd name="T2" fmla="*/ 75 w 86"/>
                  <a:gd name="T3" fmla="*/ 0 h 65"/>
                  <a:gd name="T4" fmla="*/ 0 w 86"/>
                  <a:gd name="T5" fmla="*/ 0 h 65"/>
                  <a:gd name="T6" fmla="*/ 0 w 86"/>
                  <a:gd name="T7" fmla="*/ 60 h 65"/>
                  <a:gd name="T8" fmla="*/ 5 w 86"/>
                  <a:gd name="T9" fmla="*/ 65 h 65"/>
                  <a:gd name="T10" fmla="*/ 78 w 86"/>
                  <a:gd name="T11" fmla="*/ 65 h 65"/>
                  <a:gd name="T12" fmla="*/ 86 w 86"/>
                  <a:gd name="T13" fmla="*/ 57 h 65"/>
                  <a:gd name="T14" fmla="*/ 86 w 86"/>
                  <a:gd name="T15" fmla="*/ 11 h 65"/>
                  <a:gd name="T16" fmla="*/ 75 w 86"/>
                  <a:gd name="T17" fmla="*/ 11 h 65"/>
                  <a:gd name="T18" fmla="*/ 70 w 86"/>
                  <a:gd name="T19" fmla="*/ 60 h 65"/>
                  <a:gd name="T20" fmla="*/ 5 w 86"/>
                  <a:gd name="T21" fmla="*/ 60 h 65"/>
                  <a:gd name="T22" fmla="*/ 5 w 86"/>
                  <a:gd name="T23" fmla="*/ 5 h 65"/>
                  <a:gd name="T24" fmla="*/ 70 w 86"/>
                  <a:gd name="T25" fmla="*/ 5 h 65"/>
                  <a:gd name="T26" fmla="*/ 70 w 86"/>
                  <a:gd name="T27" fmla="*/ 60 h 65"/>
                  <a:gd name="T28" fmla="*/ 10 w 86"/>
                  <a:gd name="T29" fmla="*/ 16 h 65"/>
                  <a:gd name="T30" fmla="*/ 64 w 86"/>
                  <a:gd name="T31" fmla="*/ 16 h 65"/>
                  <a:gd name="T32" fmla="*/ 64 w 86"/>
                  <a:gd name="T33" fmla="*/ 22 h 65"/>
                  <a:gd name="T34" fmla="*/ 10 w 86"/>
                  <a:gd name="T35" fmla="*/ 22 h 65"/>
                  <a:gd name="T36" fmla="*/ 10 w 86"/>
                  <a:gd name="T37" fmla="*/ 16 h 65"/>
                  <a:gd name="T38" fmla="*/ 43 w 86"/>
                  <a:gd name="T39" fmla="*/ 27 h 65"/>
                  <a:gd name="T40" fmla="*/ 64 w 86"/>
                  <a:gd name="T41" fmla="*/ 27 h 65"/>
                  <a:gd name="T42" fmla="*/ 64 w 86"/>
                  <a:gd name="T43" fmla="*/ 32 h 65"/>
                  <a:gd name="T44" fmla="*/ 43 w 86"/>
                  <a:gd name="T45" fmla="*/ 32 h 65"/>
                  <a:gd name="T46" fmla="*/ 43 w 86"/>
                  <a:gd name="T47" fmla="*/ 27 h 65"/>
                  <a:gd name="T48" fmla="*/ 43 w 86"/>
                  <a:gd name="T49" fmla="*/ 38 h 65"/>
                  <a:gd name="T50" fmla="*/ 64 w 86"/>
                  <a:gd name="T51" fmla="*/ 38 h 65"/>
                  <a:gd name="T52" fmla="*/ 64 w 86"/>
                  <a:gd name="T53" fmla="*/ 43 h 65"/>
                  <a:gd name="T54" fmla="*/ 43 w 86"/>
                  <a:gd name="T55" fmla="*/ 43 h 65"/>
                  <a:gd name="T56" fmla="*/ 43 w 86"/>
                  <a:gd name="T57" fmla="*/ 38 h 65"/>
                  <a:gd name="T58" fmla="*/ 43 w 86"/>
                  <a:gd name="T59" fmla="*/ 49 h 65"/>
                  <a:gd name="T60" fmla="*/ 59 w 86"/>
                  <a:gd name="T61" fmla="*/ 49 h 65"/>
                  <a:gd name="T62" fmla="*/ 59 w 86"/>
                  <a:gd name="T63" fmla="*/ 54 h 65"/>
                  <a:gd name="T64" fmla="*/ 43 w 86"/>
                  <a:gd name="T65" fmla="*/ 54 h 65"/>
                  <a:gd name="T66" fmla="*/ 43 w 86"/>
                  <a:gd name="T67" fmla="*/ 49 h 65"/>
                  <a:gd name="T68" fmla="*/ 10 w 86"/>
                  <a:gd name="T69" fmla="*/ 27 h 65"/>
                  <a:gd name="T70" fmla="*/ 37 w 86"/>
                  <a:gd name="T71" fmla="*/ 27 h 65"/>
                  <a:gd name="T72" fmla="*/ 37 w 86"/>
                  <a:gd name="T73" fmla="*/ 54 h 65"/>
                  <a:gd name="T74" fmla="*/ 10 w 86"/>
                  <a:gd name="T75" fmla="*/ 54 h 65"/>
                  <a:gd name="T76" fmla="*/ 10 w 86"/>
                  <a:gd name="T77" fmla="*/ 27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6" h="65">
                    <a:moveTo>
                      <a:pt x="75" y="11"/>
                    </a:moveTo>
                    <a:cubicBezTo>
                      <a:pt x="75" y="0"/>
                      <a:pt x="75" y="0"/>
                      <a:pt x="7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62"/>
                      <a:pt x="2" y="65"/>
                      <a:pt x="5" y="65"/>
                    </a:cubicBezTo>
                    <a:cubicBezTo>
                      <a:pt x="78" y="65"/>
                      <a:pt x="78" y="65"/>
                      <a:pt x="78" y="65"/>
                    </a:cubicBezTo>
                    <a:cubicBezTo>
                      <a:pt x="82" y="65"/>
                      <a:pt x="86" y="61"/>
                      <a:pt x="86" y="57"/>
                    </a:cubicBezTo>
                    <a:cubicBezTo>
                      <a:pt x="86" y="11"/>
                      <a:pt x="86" y="11"/>
                      <a:pt x="86" y="11"/>
                    </a:cubicBezTo>
                    <a:lnTo>
                      <a:pt x="75" y="11"/>
                    </a:lnTo>
                    <a:close/>
                    <a:moveTo>
                      <a:pt x="70" y="60"/>
                    </a:moveTo>
                    <a:cubicBezTo>
                      <a:pt x="5" y="60"/>
                      <a:pt x="5" y="60"/>
                      <a:pt x="5" y="60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70" y="5"/>
                      <a:pt x="70" y="5"/>
                      <a:pt x="70" y="5"/>
                    </a:cubicBezTo>
                    <a:lnTo>
                      <a:pt x="70" y="60"/>
                    </a:lnTo>
                    <a:close/>
                    <a:moveTo>
                      <a:pt x="10" y="16"/>
                    </a:moveTo>
                    <a:cubicBezTo>
                      <a:pt x="64" y="16"/>
                      <a:pt x="64" y="16"/>
                      <a:pt x="64" y="16"/>
                    </a:cubicBezTo>
                    <a:cubicBezTo>
                      <a:pt x="64" y="22"/>
                      <a:pt x="64" y="22"/>
                      <a:pt x="64" y="22"/>
                    </a:cubicBezTo>
                    <a:cubicBezTo>
                      <a:pt x="10" y="22"/>
                      <a:pt x="10" y="22"/>
                      <a:pt x="10" y="22"/>
                    </a:cubicBezTo>
                    <a:lnTo>
                      <a:pt x="10" y="16"/>
                    </a:lnTo>
                    <a:close/>
                    <a:moveTo>
                      <a:pt x="43" y="27"/>
                    </a:moveTo>
                    <a:cubicBezTo>
                      <a:pt x="64" y="27"/>
                      <a:pt x="64" y="27"/>
                      <a:pt x="64" y="27"/>
                    </a:cubicBezTo>
                    <a:cubicBezTo>
                      <a:pt x="64" y="32"/>
                      <a:pt x="64" y="32"/>
                      <a:pt x="64" y="32"/>
                    </a:cubicBezTo>
                    <a:cubicBezTo>
                      <a:pt x="43" y="32"/>
                      <a:pt x="43" y="32"/>
                      <a:pt x="43" y="32"/>
                    </a:cubicBezTo>
                    <a:lnTo>
                      <a:pt x="43" y="27"/>
                    </a:lnTo>
                    <a:close/>
                    <a:moveTo>
                      <a:pt x="43" y="38"/>
                    </a:moveTo>
                    <a:cubicBezTo>
                      <a:pt x="64" y="38"/>
                      <a:pt x="64" y="38"/>
                      <a:pt x="64" y="38"/>
                    </a:cubicBezTo>
                    <a:cubicBezTo>
                      <a:pt x="64" y="43"/>
                      <a:pt x="64" y="43"/>
                      <a:pt x="64" y="43"/>
                    </a:cubicBezTo>
                    <a:cubicBezTo>
                      <a:pt x="43" y="43"/>
                      <a:pt x="43" y="43"/>
                      <a:pt x="43" y="43"/>
                    </a:cubicBezTo>
                    <a:lnTo>
                      <a:pt x="43" y="38"/>
                    </a:lnTo>
                    <a:close/>
                    <a:moveTo>
                      <a:pt x="43" y="49"/>
                    </a:moveTo>
                    <a:cubicBezTo>
                      <a:pt x="59" y="49"/>
                      <a:pt x="59" y="49"/>
                      <a:pt x="59" y="49"/>
                    </a:cubicBezTo>
                    <a:cubicBezTo>
                      <a:pt x="59" y="54"/>
                      <a:pt x="59" y="54"/>
                      <a:pt x="59" y="54"/>
                    </a:cubicBezTo>
                    <a:cubicBezTo>
                      <a:pt x="43" y="54"/>
                      <a:pt x="43" y="54"/>
                      <a:pt x="43" y="54"/>
                    </a:cubicBezTo>
                    <a:lnTo>
                      <a:pt x="43" y="49"/>
                    </a:lnTo>
                    <a:close/>
                    <a:moveTo>
                      <a:pt x="10" y="27"/>
                    </a:moveTo>
                    <a:cubicBezTo>
                      <a:pt x="37" y="27"/>
                      <a:pt x="37" y="27"/>
                      <a:pt x="37" y="27"/>
                    </a:cubicBezTo>
                    <a:cubicBezTo>
                      <a:pt x="37" y="54"/>
                      <a:pt x="37" y="54"/>
                      <a:pt x="37" y="54"/>
                    </a:cubicBezTo>
                    <a:cubicBezTo>
                      <a:pt x="10" y="54"/>
                      <a:pt x="10" y="54"/>
                      <a:pt x="10" y="54"/>
                    </a:cubicBezTo>
                    <a:lnTo>
                      <a:pt x="10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67" name="Freeform: Shape 76"/>
              <p:cNvSpPr/>
              <p:nvPr/>
            </p:nvSpPr>
            <p:spPr bwMode="auto">
              <a:xfrm>
                <a:off x="10763698" y="2767289"/>
                <a:ext cx="256411" cy="256409"/>
              </a:xfrm>
              <a:custGeom>
                <a:avLst/>
                <a:gdLst>
                  <a:gd name="T0" fmla="*/ 0 w 131"/>
                  <a:gd name="T1" fmla="*/ 131 h 131"/>
                  <a:gd name="T2" fmla="*/ 65 w 131"/>
                  <a:gd name="T3" fmla="*/ 131 h 131"/>
                  <a:gd name="T4" fmla="*/ 65 w 131"/>
                  <a:gd name="T5" fmla="*/ 0 h 131"/>
                  <a:gd name="T6" fmla="*/ 0 w 131"/>
                  <a:gd name="T7" fmla="*/ 0 h 131"/>
                  <a:gd name="T8" fmla="*/ 0 w 131"/>
                  <a:gd name="T9" fmla="*/ 131 h 131"/>
                  <a:gd name="T10" fmla="*/ 41 w 131"/>
                  <a:gd name="T11" fmla="*/ 17 h 131"/>
                  <a:gd name="T12" fmla="*/ 57 w 131"/>
                  <a:gd name="T13" fmla="*/ 17 h 131"/>
                  <a:gd name="T14" fmla="*/ 57 w 131"/>
                  <a:gd name="T15" fmla="*/ 33 h 131"/>
                  <a:gd name="T16" fmla="*/ 41 w 131"/>
                  <a:gd name="T17" fmla="*/ 33 h 131"/>
                  <a:gd name="T18" fmla="*/ 41 w 131"/>
                  <a:gd name="T19" fmla="*/ 17 h 131"/>
                  <a:gd name="T20" fmla="*/ 41 w 131"/>
                  <a:gd name="T21" fmla="*/ 49 h 131"/>
                  <a:gd name="T22" fmla="*/ 57 w 131"/>
                  <a:gd name="T23" fmla="*/ 49 h 131"/>
                  <a:gd name="T24" fmla="*/ 57 w 131"/>
                  <a:gd name="T25" fmla="*/ 66 h 131"/>
                  <a:gd name="T26" fmla="*/ 41 w 131"/>
                  <a:gd name="T27" fmla="*/ 66 h 131"/>
                  <a:gd name="T28" fmla="*/ 41 w 131"/>
                  <a:gd name="T29" fmla="*/ 49 h 131"/>
                  <a:gd name="T30" fmla="*/ 41 w 131"/>
                  <a:gd name="T31" fmla="*/ 82 h 131"/>
                  <a:gd name="T32" fmla="*/ 57 w 131"/>
                  <a:gd name="T33" fmla="*/ 82 h 131"/>
                  <a:gd name="T34" fmla="*/ 57 w 131"/>
                  <a:gd name="T35" fmla="*/ 98 h 131"/>
                  <a:gd name="T36" fmla="*/ 41 w 131"/>
                  <a:gd name="T37" fmla="*/ 98 h 131"/>
                  <a:gd name="T38" fmla="*/ 41 w 131"/>
                  <a:gd name="T39" fmla="*/ 82 h 131"/>
                  <a:gd name="T40" fmla="*/ 8 w 131"/>
                  <a:gd name="T41" fmla="*/ 17 h 131"/>
                  <a:gd name="T42" fmla="*/ 24 w 131"/>
                  <a:gd name="T43" fmla="*/ 17 h 131"/>
                  <a:gd name="T44" fmla="*/ 24 w 131"/>
                  <a:gd name="T45" fmla="*/ 33 h 131"/>
                  <a:gd name="T46" fmla="*/ 8 w 131"/>
                  <a:gd name="T47" fmla="*/ 33 h 131"/>
                  <a:gd name="T48" fmla="*/ 8 w 131"/>
                  <a:gd name="T49" fmla="*/ 17 h 131"/>
                  <a:gd name="T50" fmla="*/ 8 w 131"/>
                  <a:gd name="T51" fmla="*/ 49 h 131"/>
                  <a:gd name="T52" fmla="*/ 24 w 131"/>
                  <a:gd name="T53" fmla="*/ 49 h 131"/>
                  <a:gd name="T54" fmla="*/ 24 w 131"/>
                  <a:gd name="T55" fmla="*/ 66 h 131"/>
                  <a:gd name="T56" fmla="*/ 8 w 131"/>
                  <a:gd name="T57" fmla="*/ 66 h 131"/>
                  <a:gd name="T58" fmla="*/ 8 w 131"/>
                  <a:gd name="T59" fmla="*/ 49 h 131"/>
                  <a:gd name="T60" fmla="*/ 8 w 131"/>
                  <a:gd name="T61" fmla="*/ 82 h 131"/>
                  <a:gd name="T62" fmla="*/ 24 w 131"/>
                  <a:gd name="T63" fmla="*/ 82 h 131"/>
                  <a:gd name="T64" fmla="*/ 24 w 131"/>
                  <a:gd name="T65" fmla="*/ 98 h 131"/>
                  <a:gd name="T66" fmla="*/ 8 w 131"/>
                  <a:gd name="T67" fmla="*/ 98 h 131"/>
                  <a:gd name="T68" fmla="*/ 8 w 131"/>
                  <a:gd name="T69" fmla="*/ 82 h 131"/>
                  <a:gd name="T70" fmla="*/ 73 w 131"/>
                  <a:gd name="T71" fmla="*/ 41 h 131"/>
                  <a:gd name="T72" fmla="*/ 131 w 131"/>
                  <a:gd name="T73" fmla="*/ 41 h 131"/>
                  <a:gd name="T74" fmla="*/ 131 w 131"/>
                  <a:gd name="T75" fmla="*/ 49 h 131"/>
                  <a:gd name="T76" fmla="*/ 73 w 131"/>
                  <a:gd name="T77" fmla="*/ 49 h 131"/>
                  <a:gd name="T78" fmla="*/ 73 w 131"/>
                  <a:gd name="T79" fmla="*/ 41 h 131"/>
                  <a:gd name="T80" fmla="*/ 73 w 131"/>
                  <a:gd name="T81" fmla="*/ 131 h 131"/>
                  <a:gd name="T82" fmla="*/ 90 w 131"/>
                  <a:gd name="T83" fmla="*/ 131 h 131"/>
                  <a:gd name="T84" fmla="*/ 90 w 131"/>
                  <a:gd name="T85" fmla="*/ 98 h 131"/>
                  <a:gd name="T86" fmla="*/ 114 w 131"/>
                  <a:gd name="T87" fmla="*/ 98 h 131"/>
                  <a:gd name="T88" fmla="*/ 114 w 131"/>
                  <a:gd name="T89" fmla="*/ 131 h 131"/>
                  <a:gd name="T90" fmla="*/ 131 w 131"/>
                  <a:gd name="T91" fmla="*/ 131 h 131"/>
                  <a:gd name="T92" fmla="*/ 131 w 131"/>
                  <a:gd name="T93" fmla="*/ 57 h 131"/>
                  <a:gd name="T94" fmla="*/ 73 w 131"/>
                  <a:gd name="T95" fmla="*/ 57 h 131"/>
                  <a:gd name="T96" fmla="*/ 73 w 131"/>
                  <a:gd name="T97" fmla="*/ 131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31" h="131">
                    <a:moveTo>
                      <a:pt x="0" y="131"/>
                    </a:moveTo>
                    <a:lnTo>
                      <a:pt x="65" y="131"/>
                    </a:lnTo>
                    <a:lnTo>
                      <a:pt x="65" y="0"/>
                    </a:lnTo>
                    <a:lnTo>
                      <a:pt x="0" y="0"/>
                    </a:lnTo>
                    <a:lnTo>
                      <a:pt x="0" y="131"/>
                    </a:lnTo>
                    <a:close/>
                    <a:moveTo>
                      <a:pt x="41" y="17"/>
                    </a:moveTo>
                    <a:lnTo>
                      <a:pt x="57" y="17"/>
                    </a:lnTo>
                    <a:lnTo>
                      <a:pt x="57" y="33"/>
                    </a:lnTo>
                    <a:lnTo>
                      <a:pt x="41" y="33"/>
                    </a:lnTo>
                    <a:lnTo>
                      <a:pt x="41" y="17"/>
                    </a:lnTo>
                    <a:close/>
                    <a:moveTo>
                      <a:pt x="41" y="49"/>
                    </a:moveTo>
                    <a:lnTo>
                      <a:pt x="57" y="49"/>
                    </a:lnTo>
                    <a:lnTo>
                      <a:pt x="57" y="66"/>
                    </a:lnTo>
                    <a:lnTo>
                      <a:pt x="41" y="66"/>
                    </a:lnTo>
                    <a:lnTo>
                      <a:pt x="41" y="49"/>
                    </a:lnTo>
                    <a:close/>
                    <a:moveTo>
                      <a:pt x="41" y="82"/>
                    </a:moveTo>
                    <a:lnTo>
                      <a:pt x="57" y="82"/>
                    </a:lnTo>
                    <a:lnTo>
                      <a:pt x="57" y="98"/>
                    </a:lnTo>
                    <a:lnTo>
                      <a:pt x="41" y="98"/>
                    </a:lnTo>
                    <a:lnTo>
                      <a:pt x="41" y="82"/>
                    </a:lnTo>
                    <a:close/>
                    <a:moveTo>
                      <a:pt x="8" y="17"/>
                    </a:moveTo>
                    <a:lnTo>
                      <a:pt x="24" y="17"/>
                    </a:lnTo>
                    <a:lnTo>
                      <a:pt x="24" y="33"/>
                    </a:lnTo>
                    <a:lnTo>
                      <a:pt x="8" y="33"/>
                    </a:lnTo>
                    <a:lnTo>
                      <a:pt x="8" y="17"/>
                    </a:lnTo>
                    <a:close/>
                    <a:moveTo>
                      <a:pt x="8" y="49"/>
                    </a:moveTo>
                    <a:lnTo>
                      <a:pt x="24" y="49"/>
                    </a:lnTo>
                    <a:lnTo>
                      <a:pt x="24" y="66"/>
                    </a:lnTo>
                    <a:lnTo>
                      <a:pt x="8" y="66"/>
                    </a:lnTo>
                    <a:lnTo>
                      <a:pt x="8" y="49"/>
                    </a:lnTo>
                    <a:close/>
                    <a:moveTo>
                      <a:pt x="8" y="82"/>
                    </a:moveTo>
                    <a:lnTo>
                      <a:pt x="24" y="82"/>
                    </a:lnTo>
                    <a:lnTo>
                      <a:pt x="24" y="98"/>
                    </a:lnTo>
                    <a:lnTo>
                      <a:pt x="8" y="98"/>
                    </a:lnTo>
                    <a:lnTo>
                      <a:pt x="8" y="82"/>
                    </a:lnTo>
                    <a:close/>
                    <a:moveTo>
                      <a:pt x="73" y="41"/>
                    </a:moveTo>
                    <a:lnTo>
                      <a:pt x="131" y="41"/>
                    </a:lnTo>
                    <a:lnTo>
                      <a:pt x="131" y="49"/>
                    </a:lnTo>
                    <a:lnTo>
                      <a:pt x="73" y="49"/>
                    </a:lnTo>
                    <a:lnTo>
                      <a:pt x="73" y="41"/>
                    </a:lnTo>
                    <a:close/>
                    <a:moveTo>
                      <a:pt x="73" y="131"/>
                    </a:moveTo>
                    <a:lnTo>
                      <a:pt x="90" y="131"/>
                    </a:lnTo>
                    <a:lnTo>
                      <a:pt x="90" y="98"/>
                    </a:lnTo>
                    <a:lnTo>
                      <a:pt x="114" y="98"/>
                    </a:lnTo>
                    <a:lnTo>
                      <a:pt x="114" y="131"/>
                    </a:lnTo>
                    <a:lnTo>
                      <a:pt x="131" y="131"/>
                    </a:lnTo>
                    <a:lnTo>
                      <a:pt x="131" y="57"/>
                    </a:lnTo>
                    <a:lnTo>
                      <a:pt x="73" y="57"/>
                    </a:lnTo>
                    <a:lnTo>
                      <a:pt x="73" y="13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68" name="Freeform: Shape 77"/>
              <p:cNvSpPr/>
              <p:nvPr/>
            </p:nvSpPr>
            <p:spPr bwMode="auto">
              <a:xfrm>
                <a:off x="10712808" y="3080462"/>
                <a:ext cx="272069" cy="272068"/>
              </a:xfrm>
              <a:custGeom>
                <a:avLst/>
                <a:gdLst>
                  <a:gd name="T0" fmla="*/ 79 w 85"/>
                  <a:gd name="T1" fmla="*/ 24 h 85"/>
                  <a:gd name="T2" fmla="*/ 61 w 85"/>
                  <a:gd name="T3" fmla="*/ 6 h 85"/>
                  <a:gd name="T4" fmla="*/ 66 w 85"/>
                  <a:gd name="T5" fmla="*/ 0 h 85"/>
                  <a:gd name="T6" fmla="*/ 85 w 85"/>
                  <a:gd name="T7" fmla="*/ 19 h 85"/>
                  <a:gd name="T8" fmla="*/ 79 w 85"/>
                  <a:gd name="T9" fmla="*/ 24 h 85"/>
                  <a:gd name="T10" fmla="*/ 74 w 85"/>
                  <a:gd name="T11" fmla="*/ 30 h 85"/>
                  <a:gd name="T12" fmla="*/ 71 w 85"/>
                  <a:gd name="T13" fmla="*/ 59 h 85"/>
                  <a:gd name="T14" fmla="*/ 13 w 85"/>
                  <a:gd name="T15" fmla="*/ 85 h 85"/>
                  <a:gd name="T16" fmla="*/ 8 w 85"/>
                  <a:gd name="T17" fmla="*/ 81 h 85"/>
                  <a:gd name="T18" fmla="*/ 31 w 85"/>
                  <a:gd name="T19" fmla="*/ 58 h 85"/>
                  <a:gd name="T20" fmla="*/ 34 w 85"/>
                  <a:gd name="T21" fmla="*/ 59 h 85"/>
                  <a:gd name="T22" fmla="*/ 42 w 85"/>
                  <a:gd name="T23" fmla="*/ 51 h 85"/>
                  <a:gd name="T24" fmla="*/ 34 w 85"/>
                  <a:gd name="T25" fmla="*/ 43 h 85"/>
                  <a:gd name="T26" fmla="*/ 26 w 85"/>
                  <a:gd name="T27" fmla="*/ 51 h 85"/>
                  <a:gd name="T28" fmla="*/ 27 w 85"/>
                  <a:gd name="T29" fmla="*/ 54 h 85"/>
                  <a:gd name="T30" fmla="*/ 4 w 85"/>
                  <a:gd name="T31" fmla="*/ 76 h 85"/>
                  <a:gd name="T32" fmla="*/ 0 w 85"/>
                  <a:gd name="T33" fmla="*/ 72 h 85"/>
                  <a:gd name="T34" fmla="*/ 26 w 85"/>
                  <a:gd name="T35" fmla="*/ 14 h 85"/>
                  <a:gd name="T36" fmla="*/ 55 w 85"/>
                  <a:gd name="T37" fmla="*/ 11 h 85"/>
                  <a:gd name="T38" fmla="*/ 74 w 85"/>
                  <a:gd name="T39" fmla="*/ 3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5" h="85">
                    <a:moveTo>
                      <a:pt x="79" y="24"/>
                    </a:moveTo>
                    <a:cubicBezTo>
                      <a:pt x="61" y="6"/>
                      <a:pt x="61" y="6"/>
                      <a:pt x="61" y="6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85" y="19"/>
                      <a:pt x="85" y="19"/>
                      <a:pt x="85" y="19"/>
                    </a:cubicBezTo>
                    <a:lnTo>
                      <a:pt x="79" y="24"/>
                    </a:lnTo>
                    <a:close/>
                    <a:moveTo>
                      <a:pt x="74" y="30"/>
                    </a:moveTo>
                    <a:cubicBezTo>
                      <a:pt x="71" y="59"/>
                      <a:pt x="71" y="59"/>
                      <a:pt x="71" y="59"/>
                    </a:cubicBezTo>
                    <a:cubicBezTo>
                      <a:pt x="47" y="59"/>
                      <a:pt x="13" y="85"/>
                      <a:pt x="13" y="85"/>
                    </a:cubicBezTo>
                    <a:cubicBezTo>
                      <a:pt x="8" y="81"/>
                      <a:pt x="8" y="81"/>
                      <a:pt x="8" y="81"/>
                    </a:cubicBezTo>
                    <a:cubicBezTo>
                      <a:pt x="31" y="58"/>
                      <a:pt x="31" y="58"/>
                      <a:pt x="31" y="58"/>
                    </a:cubicBezTo>
                    <a:cubicBezTo>
                      <a:pt x="32" y="59"/>
                      <a:pt x="33" y="59"/>
                      <a:pt x="34" y="59"/>
                    </a:cubicBezTo>
                    <a:cubicBezTo>
                      <a:pt x="38" y="59"/>
                      <a:pt x="42" y="55"/>
                      <a:pt x="42" y="51"/>
                    </a:cubicBezTo>
                    <a:cubicBezTo>
                      <a:pt x="42" y="46"/>
                      <a:pt x="38" y="43"/>
                      <a:pt x="34" y="43"/>
                    </a:cubicBezTo>
                    <a:cubicBezTo>
                      <a:pt x="30" y="43"/>
                      <a:pt x="26" y="46"/>
                      <a:pt x="26" y="51"/>
                    </a:cubicBezTo>
                    <a:cubicBezTo>
                      <a:pt x="26" y="52"/>
                      <a:pt x="26" y="53"/>
                      <a:pt x="27" y="54"/>
                    </a:cubicBezTo>
                    <a:cubicBezTo>
                      <a:pt x="4" y="76"/>
                      <a:pt x="4" y="76"/>
                      <a:pt x="4" y="76"/>
                    </a:cubicBezTo>
                    <a:cubicBezTo>
                      <a:pt x="0" y="72"/>
                      <a:pt x="0" y="72"/>
                      <a:pt x="0" y="72"/>
                    </a:cubicBezTo>
                    <a:cubicBezTo>
                      <a:pt x="0" y="72"/>
                      <a:pt x="26" y="37"/>
                      <a:pt x="26" y="14"/>
                    </a:cubicBezTo>
                    <a:cubicBezTo>
                      <a:pt x="55" y="11"/>
                      <a:pt x="55" y="11"/>
                      <a:pt x="55" y="11"/>
                    </a:cubicBezTo>
                    <a:lnTo>
                      <a:pt x="74" y="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69" name="Freeform: Shape 78"/>
              <p:cNvSpPr/>
              <p:nvPr/>
            </p:nvSpPr>
            <p:spPr bwMode="auto">
              <a:xfrm>
                <a:off x="10466184" y="2757502"/>
                <a:ext cx="246623" cy="246623"/>
              </a:xfrm>
              <a:custGeom>
                <a:avLst/>
                <a:gdLst>
                  <a:gd name="T0" fmla="*/ 53 w 77"/>
                  <a:gd name="T1" fmla="*/ 30 h 77"/>
                  <a:gd name="T2" fmla="*/ 26 w 77"/>
                  <a:gd name="T3" fmla="*/ 2 h 77"/>
                  <a:gd name="T4" fmla="*/ 39 w 77"/>
                  <a:gd name="T5" fmla="*/ 0 h 77"/>
                  <a:gd name="T6" fmla="*/ 53 w 77"/>
                  <a:gd name="T7" fmla="*/ 3 h 77"/>
                  <a:gd name="T8" fmla="*/ 53 w 77"/>
                  <a:gd name="T9" fmla="*/ 30 h 77"/>
                  <a:gd name="T10" fmla="*/ 58 w 77"/>
                  <a:gd name="T11" fmla="*/ 53 h 77"/>
                  <a:gd name="T12" fmla="*/ 58 w 77"/>
                  <a:gd name="T13" fmla="*/ 5 h 77"/>
                  <a:gd name="T14" fmla="*/ 77 w 77"/>
                  <a:gd name="T15" fmla="*/ 38 h 77"/>
                  <a:gd name="T16" fmla="*/ 74 w 77"/>
                  <a:gd name="T17" fmla="*/ 53 h 77"/>
                  <a:gd name="T18" fmla="*/ 58 w 77"/>
                  <a:gd name="T19" fmla="*/ 53 h 77"/>
                  <a:gd name="T20" fmla="*/ 24 w 77"/>
                  <a:gd name="T21" fmla="*/ 58 h 77"/>
                  <a:gd name="T22" fmla="*/ 72 w 77"/>
                  <a:gd name="T23" fmla="*/ 58 h 77"/>
                  <a:gd name="T24" fmla="*/ 39 w 77"/>
                  <a:gd name="T25" fmla="*/ 77 h 77"/>
                  <a:gd name="T26" fmla="*/ 24 w 77"/>
                  <a:gd name="T27" fmla="*/ 74 h 77"/>
                  <a:gd name="T28" fmla="*/ 24 w 77"/>
                  <a:gd name="T29" fmla="*/ 58 h 77"/>
                  <a:gd name="T30" fmla="*/ 32 w 77"/>
                  <a:gd name="T31" fmla="*/ 17 h 77"/>
                  <a:gd name="T32" fmla="*/ 1 w 77"/>
                  <a:gd name="T33" fmla="*/ 48 h 77"/>
                  <a:gd name="T34" fmla="*/ 0 w 77"/>
                  <a:gd name="T35" fmla="*/ 38 h 77"/>
                  <a:gd name="T36" fmla="*/ 20 w 77"/>
                  <a:gd name="T37" fmla="*/ 5 h 77"/>
                  <a:gd name="T38" fmla="*/ 32 w 77"/>
                  <a:gd name="T39" fmla="*/ 17 h 77"/>
                  <a:gd name="T40" fmla="*/ 20 w 77"/>
                  <a:gd name="T41" fmla="*/ 38 h 77"/>
                  <a:gd name="T42" fmla="*/ 20 w 77"/>
                  <a:gd name="T43" fmla="*/ 72 h 77"/>
                  <a:gd name="T44" fmla="*/ 4 w 77"/>
                  <a:gd name="T45" fmla="*/ 54 h 77"/>
                  <a:gd name="T46" fmla="*/ 20 w 77"/>
                  <a:gd name="T47" fmla="*/ 38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" h="77">
                    <a:moveTo>
                      <a:pt x="53" y="30"/>
                    </a:moveTo>
                    <a:cubicBezTo>
                      <a:pt x="26" y="2"/>
                      <a:pt x="26" y="2"/>
                      <a:pt x="26" y="2"/>
                    </a:cubicBezTo>
                    <a:cubicBezTo>
                      <a:pt x="30" y="1"/>
                      <a:pt x="34" y="0"/>
                      <a:pt x="39" y="0"/>
                    </a:cubicBezTo>
                    <a:cubicBezTo>
                      <a:pt x="44" y="0"/>
                      <a:pt x="49" y="1"/>
                      <a:pt x="53" y="3"/>
                    </a:cubicBezTo>
                    <a:lnTo>
                      <a:pt x="53" y="30"/>
                    </a:lnTo>
                    <a:close/>
                    <a:moveTo>
                      <a:pt x="58" y="53"/>
                    </a:moveTo>
                    <a:cubicBezTo>
                      <a:pt x="58" y="5"/>
                      <a:pt x="58" y="5"/>
                      <a:pt x="58" y="5"/>
                    </a:cubicBezTo>
                    <a:cubicBezTo>
                      <a:pt x="69" y="12"/>
                      <a:pt x="77" y="24"/>
                      <a:pt x="77" y="38"/>
                    </a:cubicBezTo>
                    <a:cubicBezTo>
                      <a:pt x="77" y="43"/>
                      <a:pt x="76" y="48"/>
                      <a:pt x="74" y="53"/>
                    </a:cubicBezTo>
                    <a:lnTo>
                      <a:pt x="58" y="53"/>
                    </a:lnTo>
                    <a:close/>
                    <a:moveTo>
                      <a:pt x="24" y="58"/>
                    </a:moveTo>
                    <a:cubicBezTo>
                      <a:pt x="72" y="58"/>
                      <a:pt x="72" y="58"/>
                      <a:pt x="72" y="58"/>
                    </a:cubicBezTo>
                    <a:cubicBezTo>
                      <a:pt x="65" y="69"/>
                      <a:pt x="53" y="77"/>
                      <a:pt x="39" y="77"/>
                    </a:cubicBezTo>
                    <a:cubicBezTo>
                      <a:pt x="34" y="77"/>
                      <a:pt x="29" y="76"/>
                      <a:pt x="24" y="74"/>
                    </a:cubicBezTo>
                    <a:lnTo>
                      <a:pt x="24" y="58"/>
                    </a:lnTo>
                    <a:close/>
                    <a:moveTo>
                      <a:pt x="32" y="17"/>
                    </a:moveTo>
                    <a:cubicBezTo>
                      <a:pt x="1" y="48"/>
                      <a:pt x="1" y="48"/>
                      <a:pt x="1" y="48"/>
                    </a:cubicBezTo>
                    <a:cubicBezTo>
                      <a:pt x="1" y="45"/>
                      <a:pt x="0" y="42"/>
                      <a:pt x="0" y="38"/>
                    </a:cubicBezTo>
                    <a:cubicBezTo>
                      <a:pt x="0" y="24"/>
                      <a:pt x="8" y="11"/>
                      <a:pt x="20" y="5"/>
                    </a:cubicBezTo>
                    <a:lnTo>
                      <a:pt x="32" y="17"/>
                    </a:lnTo>
                    <a:close/>
                    <a:moveTo>
                      <a:pt x="20" y="38"/>
                    </a:moveTo>
                    <a:cubicBezTo>
                      <a:pt x="20" y="72"/>
                      <a:pt x="20" y="72"/>
                      <a:pt x="20" y="72"/>
                    </a:cubicBezTo>
                    <a:cubicBezTo>
                      <a:pt x="12" y="68"/>
                      <a:pt x="7" y="61"/>
                      <a:pt x="4" y="54"/>
                    </a:cubicBezTo>
                    <a:lnTo>
                      <a:pt x="20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70" name="Freeform: Shape 79"/>
              <p:cNvSpPr/>
              <p:nvPr/>
            </p:nvSpPr>
            <p:spPr bwMode="auto">
              <a:xfrm>
                <a:off x="10462270" y="3049145"/>
                <a:ext cx="230965" cy="185946"/>
              </a:xfrm>
              <a:custGeom>
                <a:avLst/>
                <a:gdLst>
                  <a:gd name="T0" fmla="*/ 0 w 72"/>
                  <a:gd name="T1" fmla="*/ 0 h 58"/>
                  <a:gd name="T2" fmla="*/ 0 w 72"/>
                  <a:gd name="T3" fmla="*/ 58 h 58"/>
                  <a:gd name="T4" fmla="*/ 72 w 72"/>
                  <a:gd name="T5" fmla="*/ 58 h 58"/>
                  <a:gd name="T6" fmla="*/ 72 w 72"/>
                  <a:gd name="T7" fmla="*/ 0 h 58"/>
                  <a:gd name="T8" fmla="*/ 0 w 72"/>
                  <a:gd name="T9" fmla="*/ 0 h 58"/>
                  <a:gd name="T10" fmla="*/ 67 w 72"/>
                  <a:gd name="T11" fmla="*/ 53 h 58"/>
                  <a:gd name="T12" fmla="*/ 4 w 72"/>
                  <a:gd name="T13" fmla="*/ 53 h 58"/>
                  <a:gd name="T14" fmla="*/ 4 w 72"/>
                  <a:gd name="T15" fmla="*/ 4 h 58"/>
                  <a:gd name="T16" fmla="*/ 67 w 72"/>
                  <a:gd name="T17" fmla="*/ 4 h 58"/>
                  <a:gd name="T18" fmla="*/ 67 w 72"/>
                  <a:gd name="T19" fmla="*/ 53 h 58"/>
                  <a:gd name="T20" fmla="*/ 49 w 72"/>
                  <a:gd name="T21" fmla="*/ 15 h 58"/>
                  <a:gd name="T22" fmla="*/ 56 w 72"/>
                  <a:gd name="T23" fmla="*/ 22 h 58"/>
                  <a:gd name="T24" fmla="*/ 63 w 72"/>
                  <a:gd name="T25" fmla="*/ 15 h 58"/>
                  <a:gd name="T26" fmla="*/ 56 w 72"/>
                  <a:gd name="T27" fmla="*/ 9 h 58"/>
                  <a:gd name="T28" fmla="*/ 49 w 72"/>
                  <a:gd name="T29" fmla="*/ 15 h 58"/>
                  <a:gd name="T30" fmla="*/ 63 w 72"/>
                  <a:gd name="T31" fmla="*/ 49 h 58"/>
                  <a:gd name="T32" fmla="*/ 9 w 72"/>
                  <a:gd name="T33" fmla="*/ 49 h 58"/>
                  <a:gd name="T34" fmla="*/ 22 w 72"/>
                  <a:gd name="T35" fmla="*/ 13 h 58"/>
                  <a:gd name="T36" fmla="*/ 40 w 72"/>
                  <a:gd name="T37" fmla="*/ 35 h 58"/>
                  <a:gd name="T38" fmla="*/ 49 w 72"/>
                  <a:gd name="T39" fmla="*/ 29 h 58"/>
                  <a:gd name="T40" fmla="*/ 63 w 72"/>
                  <a:gd name="T41" fmla="*/ 49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2" h="58">
                    <a:moveTo>
                      <a:pt x="0" y="0"/>
                    </a:moveTo>
                    <a:cubicBezTo>
                      <a:pt x="0" y="58"/>
                      <a:pt x="0" y="58"/>
                      <a:pt x="0" y="58"/>
                    </a:cubicBezTo>
                    <a:cubicBezTo>
                      <a:pt x="72" y="58"/>
                      <a:pt x="72" y="58"/>
                      <a:pt x="72" y="58"/>
                    </a:cubicBezTo>
                    <a:cubicBezTo>
                      <a:pt x="72" y="0"/>
                      <a:pt x="72" y="0"/>
                      <a:pt x="72" y="0"/>
                    </a:cubicBezTo>
                    <a:lnTo>
                      <a:pt x="0" y="0"/>
                    </a:lnTo>
                    <a:close/>
                    <a:moveTo>
                      <a:pt x="67" y="53"/>
                    </a:moveTo>
                    <a:cubicBezTo>
                      <a:pt x="4" y="53"/>
                      <a:pt x="4" y="53"/>
                      <a:pt x="4" y="53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67" y="4"/>
                      <a:pt x="67" y="4"/>
                      <a:pt x="67" y="4"/>
                    </a:cubicBezTo>
                    <a:lnTo>
                      <a:pt x="67" y="53"/>
                    </a:lnTo>
                    <a:close/>
                    <a:moveTo>
                      <a:pt x="49" y="15"/>
                    </a:moveTo>
                    <a:cubicBezTo>
                      <a:pt x="49" y="19"/>
                      <a:pt x="52" y="22"/>
                      <a:pt x="56" y="22"/>
                    </a:cubicBezTo>
                    <a:cubicBezTo>
                      <a:pt x="60" y="22"/>
                      <a:pt x="63" y="19"/>
                      <a:pt x="63" y="15"/>
                    </a:cubicBezTo>
                    <a:cubicBezTo>
                      <a:pt x="63" y="12"/>
                      <a:pt x="60" y="9"/>
                      <a:pt x="56" y="9"/>
                    </a:cubicBezTo>
                    <a:cubicBezTo>
                      <a:pt x="52" y="9"/>
                      <a:pt x="49" y="12"/>
                      <a:pt x="49" y="15"/>
                    </a:cubicBezTo>
                    <a:close/>
                    <a:moveTo>
                      <a:pt x="63" y="49"/>
                    </a:moveTo>
                    <a:cubicBezTo>
                      <a:pt x="9" y="49"/>
                      <a:pt x="9" y="49"/>
                      <a:pt x="9" y="49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40" y="35"/>
                      <a:pt x="40" y="35"/>
                      <a:pt x="40" y="35"/>
                    </a:cubicBezTo>
                    <a:cubicBezTo>
                      <a:pt x="49" y="29"/>
                      <a:pt x="49" y="29"/>
                      <a:pt x="49" y="29"/>
                    </a:cubicBezTo>
                    <a:lnTo>
                      <a:pt x="63" y="4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71" name="Freeform: Shape 80"/>
              <p:cNvSpPr/>
              <p:nvPr/>
            </p:nvSpPr>
            <p:spPr bwMode="auto">
              <a:xfrm>
                <a:off x="10370276" y="3305554"/>
                <a:ext cx="242709" cy="281855"/>
              </a:xfrm>
              <a:custGeom>
                <a:avLst/>
                <a:gdLst>
                  <a:gd name="T0" fmla="*/ 54 w 76"/>
                  <a:gd name="T1" fmla="*/ 0 h 88"/>
                  <a:gd name="T2" fmla="*/ 14 w 76"/>
                  <a:gd name="T3" fmla="*/ 28 h 88"/>
                  <a:gd name="T4" fmla="*/ 16 w 76"/>
                  <a:gd name="T5" fmla="*/ 65 h 88"/>
                  <a:gd name="T6" fmla="*/ 49 w 76"/>
                  <a:gd name="T7" fmla="*/ 27 h 88"/>
                  <a:gd name="T8" fmla="*/ 32 w 76"/>
                  <a:gd name="T9" fmla="*/ 75 h 88"/>
                  <a:gd name="T10" fmla="*/ 70 w 76"/>
                  <a:gd name="T11" fmla="*/ 57 h 88"/>
                  <a:gd name="T12" fmla="*/ 54 w 76"/>
                  <a:gd name="T13" fmla="*/ 0 h 88"/>
                  <a:gd name="T14" fmla="*/ 4 w 76"/>
                  <a:gd name="T15" fmla="*/ 78 h 88"/>
                  <a:gd name="T16" fmla="*/ 10 w 76"/>
                  <a:gd name="T17" fmla="*/ 83 h 88"/>
                  <a:gd name="T18" fmla="*/ 47 w 76"/>
                  <a:gd name="T19" fmla="*/ 41 h 88"/>
                  <a:gd name="T20" fmla="*/ 4 w 76"/>
                  <a:gd name="T21" fmla="*/ 78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6" h="88">
                    <a:moveTo>
                      <a:pt x="54" y="0"/>
                    </a:moveTo>
                    <a:cubicBezTo>
                      <a:pt x="40" y="23"/>
                      <a:pt x="30" y="12"/>
                      <a:pt x="14" y="28"/>
                    </a:cubicBezTo>
                    <a:cubicBezTo>
                      <a:pt x="0" y="42"/>
                      <a:pt x="5" y="60"/>
                      <a:pt x="16" y="65"/>
                    </a:cubicBezTo>
                    <a:cubicBezTo>
                      <a:pt x="28" y="60"/>
                      <a:pt x="40" y="46"/>
                      <a:pt x="49" y="27"/>
                    </a:cubicBezTo>
                    <a:cubicBezTo>
                      <a:pt x="49" y="27"/>
                      <a:pt x="57" y="51"/>
                      <a:pt x="32" y="75"/>
                    </a:cubicBezTo>
                    <a:cubicBezTo>
                      <a:pt x="44" y="88"/>
                      <a:pt x="64" y="79"/>
                      <a:pt x="70" y="57"/>
                    </a:cubicBezTo>
                    <a:cubicBezTo>
                      <a:pt x="76" y="33"/>
                      <a:pt x="60" y="9"/>
                      <a:pt x="54" y="0"/>
                    </a:cubicBezTo>
                    <a:close/>
                    <a:moveTo>
                      <a:pt x="4" y="78"/>
                    </a:moveTo>
                    <a:cubicBezTo>
                      <a:pt x="4" y="79"/>
                      <a:pt x="4" y="83"/>
                      <a:pt x="10" y="83"/>
                    </a:cubicBezTo>
                    <a:cubicBezTo>
                      <a:pt x="14" y="83"/>
                      <a:pt x="36" y="71"/>
                      <a:pt x="47" y="41"/>
                    </a:cubicBezTo>
                    <a:cubicBezTo>
                      <a:pt x="30" y="71"/>
                      <a:pt x="6" y="78"/>
                      <a:pt x="4" y="7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72" name="Freeform: Shape 81"/>
              <p:cNvSpPr/>
              <p:nvPr/>
            </p:nvSpPr>
            <p:spPr bwMode="auto">
              <a:xfrm>
                <a:off x="10303727" y="2346463"/>
                <a:ext cx="328831" cy="244665"/>
              </a:xfrm>
              <a:custGeom>
                <a:avLst/>
                <a:gdLst>
                  <a:gd name="T0" fmla="*/ 99 w 103"/>
                  <a:gd name="T1" fmla="*/ 3 h 77"/>
                  <a:gd name="T2" fmla="*/ 52 w 103"/>
                  <a:gd name="T3" fmla="*/ 0 h 77"/>
                  <a:gd name="T4" fmla="*/ 4 w 103"/>
                  <a:gd name="T5" fmla="*/ 3 h 77"/>
                  <a:gd name="T6" fmla="*/ 0 w 103"/>
                  <a:gd name="T7" fmla="*/ 38 h 77"/>
                  <a:gd name="T8" fmla="*/ 4 w 103"/>
                  <a:gd name="T9" fmla="*/ 73 h 77"/>
                  <a:gd name="T10" fmla="*/ 52 w 103"/>
                  <a:gd name="T11" fmla="*/ 77 h 77"/>
                  <a:gd name="T12" fmla="*/ 99 w 103"/>
                  <a:gd name="T13" fmla="*/ 73 h 77"/>
                  <a:gd name="T14" fmla="*/ 103 w 103"/>
                  <a:gd name="T15" fmla="*/ 38 h 77"/>
                  <a:gd name="T16" fmla="*/ 99 w 103"/>
                  <a:gd name="T17" fmla="*/ 3 h 77"/>
                  <a:gd name="T18" fmla="*/ 39 w 103"/>
                  <a:gd name="T19" fmla="*/ 57 h 77"/>
                  <a:gd name="T20" fmla="*/ 39 w 103"/>
                  <a:gd name="T21" fmla="*/ 19 h 77"/>
                  <a:gd name="T22" fmla="*/ 71 w 103"/>
                  <a:gd name="T23" fmla="*/ 38 h 77"/>
                  <a:gd name="T24" fmla="*/ 39 w 103"/>
                  <a:gd name="T25" fmla="*/ 5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03" h="77">
                    <a:moveTo>
                      <a:pt x="99" y="3"/>
                    </a:moveTo>
                    <a:cubicBezTo>
                      <a:pt x="84" y="1"/>
                      <a:pt x="68" y="0"/>
                      <a:pt x="52" y="0"/>
                    </a:cubicBezTo>
                    <a:cubicBezTo>
                      <a:pt x="35" y="0"/>
                      <a:pt x="19" y="1"/>
                      <a:pt x="4" y="3"/>
                    </a:cubicBezTo>
                    <a:cubicBezTo>
                      <a:pt x="2" y="14"/>
                      <a:pt x="0" y="26"/>
                      <a:pt x="0" y="38"/>
                    </a:cubicBezTo>
                    <a:cubicBezTo>
                      <a:pt x="0" y="51"/>
                      <a:pt x="2" y="63"/>
                      <a:pt x="4" y="73"/>
                    </a:cubicBezTo>
                    <a:cubicBezTo>
                      <a:pt x="19" y="75"/>
                      <a:pt x="35" y="77"/>
                      <a:pt x="52" y="77"/>
                    </a:cubicBezTo>
                    <a:cubicBezTo>
                      <a:pt x="68" y="77"/>
                      <a:pt x="84" y="75"/>
                      <a:pt x="99" y="73"/>
                    </a:cubicBezTo>
                    <a:cubicBezTo>
                      <a:pt x="101" y="63"/>
                      <a:pt x="103" y="51"/>
                      <a:pt x="103" y="38"/>
                    </a:cubicBezTo>
                    <a:cubicBezTo>
                      <a:pt x="103" y="26"/>
                      <a:pt x="101" y="14"/>
                      <a:pt x="99" y="3"/>
                    </a:cubicBezTo>
                    <a:close/>
                    <a:moveTo>
                      <a:pt x="39" y="57"/>
                    </a:moveTo>
                    <a:cubicBezTo>
                      <a:pt x="39" y="19"/>
                      <a:pt x="39" y="19"/>
                      <a:pt x="39" y="19"/>
                    </a:cubicBezTo>
                    <a:cubicBezTo>
                      <a:pt x="71" y="38"/>
                      <a:pt x="71" y="38"/>
                      <a:pt x="71" y="38"/>
                    </a:cubicBezTo>
                    <a:lnTo>
                      <a:pt x="39" y="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73" name="Freeform: Shape 82"/>
              <p:cNvSpPr/>
              <p:nvPr/>
            </p:nvSpPr>
            <p:spPr bwMode="auto">
              <a:xfrm>
                <a:off x="10278281" y="3927985"/>
                <a:ext cx="367978" cy="367978"/>
              </a:xfrm>
              <a:custGeom>
                <a:avLst/>
                <a:gdLst>
                  <a:gd name="T0" fmla="*/ 115 w 115"/>
                  <a:gd name="T1" fmla="*/ 32 h 115"/>
                  <a:gd name="T2" fmla="*/ 104 w 115"/>
                  <a:gd name="T3" fmla="*/ 22 h 115"/>
                  <a:gd name="T4" fmla="*/ 84 w 115"/>
                  <a:gd name="T5" fmla="*/ 42 h 115"/>
                  <a:gd name="T6" fmla="*/ 73 w 115"/>
                  <a:gd name="T7" fmla="*/ 30 h 115"/>
                  <a:gd name="T8" fmla="*/ 93 w 115"/>
                  <a:gd name="T9" fmla="*/ 10 h 115"/>
                  <a:gd name="T10" fmla="*/ 83 w 115"/>
                  <a:gd name="T11" fmla="*/ 0 h 115"/>
                  <a:gd name="T12" fmla="*/ 63 w 115"/>
                  <a:gd name="T13" fmla="*/ 20 h 115"/>
                  <a:gd name="T14" fmla="*/ 50 w 115"/>
                  <a:gd name="T15" fmla="*/ 7 h 115"/>
                  <a:gd name="T16" fmla="*/ 40 w 115"/>
                  <a:gd name="T17" fmla="*/ 17 h 115"/>
                  <a:gd name="T18" fmla="*/ 98 w 115"/>
                  <a:gd name="T19" fmla="*/ 74 h 115"/>
                  <a:gd name="T20" fmla="*/ 107 w 115"/>
                  <a:gd name="T21" fmla="*/ 65 h 115"/>
                  <a:gd name="T22" fmla="*/ 95 w 115"/>
                  <a:gd name="T23" fmla="*/ 52 h 115"/>
                  <a:gd name="T24" fmla="*/ 115 w 115"/>
                  <a:gd name="T25" fmla="*/ 32 h 115"/>
                  <a:gd name="T26" fmla="*/ 31 w 115"/>
                  <a:gd name="T27" fmla="*/ 84 h 115"/>
                  <a:gd name="T28" fmla="*/ 89 w 115"/>
                  <a:gd name="T29" fmla="*/ 76 h 115"/>
                  <a:gd name="T30" fmla="*/ 39 w 115"/>
                  <a:gd name="T31" fmla="*/ 26 h 115"/>
                  <a:gd name="T32" fmla="*/ 31 w 115"/>
                  <a:gd name="T33" fmla="*/ 84 h 115"/>
                  <a:gd name="T34" fmla="*/ 21 w 115"/>
                  <a:gd name="T35" fmla="*/ 79 h 115"/>
                  <a:gd name="T36" fmla="*/ 36 w 115"/>
                  <a:gd name="T37" fmla="*/ 93 h 115"/>
                  <a:gd name="T38" fmla="*/ 14 w 115"/>
                  <a:gd name="T39" fmla="*/ 115 h 115"/>
                  <a:gd name="T40" fmla="*/ 0 w 115"/>
                  <a:gd name="T41" fmla="*/ 100 h 115"/>
                  <a:gd name="T42" fmla="*/ 21 w 115"/>
                  <a:gd name="T43" fmla="*/ 79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15" h="115">
                    <a:moveTo>
                      <a:pt x="115" y="32"/>
                    </a:moveTo>
                    <a:cubicBezTo>
                      <a:pt x="104" y="22"/>
                      <a:pt x="104" y="22"/>
                      <a:pt x="104" y="22"/>
                    </a:cubicBezTo>
                    <a:cubicBezTo>
                      <a:pt x="84" y="42"/>
                      <a:pt x="84" y="42"/>
                      <a:pt x="84" y="42"/>
                    </a:cubicBezTo>
                    <a:cubicBezTo>
                      <a:pt x="73" y="30"/>
                      <a:pt x="73" y="30"/>
                      <a:pt x="73" y="30"/>
                    </a:cubicBezTo>
                    <a:cubicBezTo>
                      <a:pt x="93" y="10"/>
                      <a:pt x="93" y="10"/>
                      <a:pt x="93" y="10"/>
                    </a:cubicBezTo>
                    <a:cubicBezTo>
                      <a:pt x="83" y="0"/>
                      <a:pt x="83" y="0"/>
                      <a:pt x="83" y="0"/>
                    </a:cubicBezTo>
                    <a:cubicBezTo>
                      <a:pt x="63" y="20"/>
                      <a:pt x="63" y="20"/>
                      <a:pt x="63" y="20"/>
                    </a:cubicBezTo>
                    <a:cubicBezTo>
                      <a:pt x="50" y="7"/>
                      <a:pt x="50" y="7"/>
                      <a:pt x="50" y="7"/>
                    </a:cubicBezTo>
                    <a:cubicBezTo>
                      <a:pt x="40" y="17"/>
                      <a:pt x="40" y="17"/>
                      <a:pt x="40" y="17"/>
                    </a:cubicBezTo>
                    <a:cubicBezTo>
                      <a:pt x="98" y="74"/>
                      <a:pt x="98" y="74"/>
                      <a:pt x="98" y="74"/>
                    </a:cubicBezTo>
                    <a:cubicBezTo>
                      <a:pt x="107" y="65"/>
                      <a:pt x="107" y="65"/>
                      <a:pt x="107" y="65"/>
                    </a:cubicBezTo>
                    <a:cubicBezTo>
                      <a:pt x="95" y="52"/>
                      <a:pt x="95" y="52"/>
                      <a:pt x="95" y="52"/>
                    </a:cubicBezTo>
                    <a:lnTo>
                      <a:pt x="115" y="32"/>
                    </a:lnTo>
                    <a:close/>
                    <a:moveTo>
                      <a:pt x="31" y="84"/>
                    </a:moveTo>
                    <a:cubicBezTo>
                      <a:pt x="49" y="103"/>
                      <a:pt x="74" y="88"/>
                      <a:pt x="89" y="76"/>
                    </a:cubicBezTo>
                    <a:cubicBezTo>
                      <a:pt x="39" y="26"/>
                      <a:pt x="39" y="26"/>
                      <a:pt x="39" y="26"/>
                    </a:cubicBezTo>
                    <a:cubicBezTo>
                      <a:pt x="27" y="41"/>
                      <a:pt x="12" y="66"/>
                      <a:pt x="31" y="84"/>
                    </a:cubicBezTo>
                    <a:close/>
                    <a:moveTo>
                      <a:pt x="21" y="79"/>
                    </a:moveTo>
                    <a:cubicBezTo>
                      <a:pt x="36" y="93"/>
                      <a:pt x="36" y="93"/>
                      <a:pt x="36" y="93"/>
                    </a:cubicBezTo>
                    <a:cubicBezTo>
                      <a:pt x="14" y="115"/>
                      <a:pt x="14" y="115"/>
                      <a:pt x="14" y="115"/>
                    </a:cubicBezTo>
                    <a:cubicBezTo>
                      <a:pt x="0" y="100"/>
                      <a:pt x="0" y="100"/>
                      <a:pt x="0" y="100"/>
                    </a:cubicBezTo>
                    <a:lnTo>
                      <a:pt x="21" y="7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74" name="Freeform: Shape 83"/>
              <p:cNvSpPr/>
              <p:nvPr/>
            </p:nvSpPr>
            <p:spPr bwMode="auto">
              <a:xfrm>
                <a:off x="10217604" y="4376214"/>
                <a:ext cx="270111" cy="313173"/>
              </a:xfrm>
              <a:custGeom>
                <a:avLst/>
                <a:gdLst>
                  <a:gd name="T0" fmla="*/ 55 w 85"/>
                  <a:gd name="T1" fmla="*/ 14 h 98"/>
                  <a:gd name="T2" fmla="*/ 55 w 85"/>
                  <a:gd name="T3" fmla="*/ 27 h 98"/>
                  <a:gd name="T4" fmla="*/ 64 w 85"/>
                  <a:gd name="T5" fmla="*/ 33 h 98"/>
                  <a:gd name="T6" fmla="*/ 73 w 85"/>
                  <a:gd name="T7" fmla="*/ 55 h 98"/>
                  <a:gd name="T8" fmla="*/ 64 w 85"/>
                  <a:gd name="T9" fmla="*/ 77 h 98"/>
                  <a:gd name="T10" fmla="*/ 43 w 85"/>
                  <a:gd name="T11" fmla="*/ 86 h 98"/>
                  <a:gd name="T12" fmla="*/ 21 w 85"/>
                  <a:gd name="T13" fmla="*/ 77 h 98"/>
                  <a:gd name="T14" fmla="*/ 12 w 85"/>
                  <a:gd name="T15" fmla="*/ 55 h 98"/>
                  <a:gd name="T16" fmla="*/ 21 w 85"/>
                  <a:gd name="T17" fmla="*/ 33 h 98"/>
                  <a:gd name="T18" fmla="*/ 30 w 85"/>
                  <a:gd name="T19" fmla="*/ 27 h 98"/>
                  <a:gd name="T20" fmla="*/ 30 w 85"/>
                  <a:gd name="T21" fmla="*/ 14 h 98"/>
                  <a:gd name="T22" fmla="*/ 0 w 85"/>
                  <a:gd name="T23" fmla="*/ 55 h 98"/>
                  <a:gd name="T24" fmla="*/ 43 w 85"/>
                  <a:gd name="T25" fmla="*/ 98 h 98"/>
                  <a:gd name="T26" fmla="*/ 85 w 85"/>
                  <a:gd name="T27" fmla="*/ 55 h 98"/>
                  <a:gd name="T28" fmla="*/ 55 w 85"/>
                  <a:gd name="T29" fmla="*/ 14 h 98"/>
                  <a:gd name="T30" fmla="*/ 37 w 85"/>
                  <a:gd name="T31" fmla="*/ 0 h 98"/>
                  <a:gd name="T32" fmla="*/ 49 w 85"/>
                  <a:gd name="T33" fmla="*/ 0 h 98"/>
                  <a:gd name="T34" fmla="*/ 49 w 85"/>
                  <a:gd name="T35" fmla="*/ 49 h 98"/>
                  <a:gd name="T36" fmla="*/ 37 w 85"/>
                  <a:gd name="T37" fmla="*/ 49 h 98"/>
                  <a:gd name="T38" fmla="*/ 37 w 85"/>
                  <a:gd name="T39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5" h="98">
                    <a:moveTo>
                      <a:pt x="55" y="14"/>
                    </a:moveTo>
                    <a:cubicBezTo>
                      <a:pt x="55" y="27"/>
                      <a:pt x="55" y="27"/>
                      <a:pt x="55" y="27"/>
                    </a:cubicBezTo>
                    <a:cubicBezTo>
                      <a:pt x="58" y="29"/>
                      <a:pt x="62" y="31"/>
                      <a:pt x="64" y="33"/>
                    </a:cubicBezTo>
                    <a:cubicBezTo>
                      <a:pt x="70" y="39"/>
                      <a:pt x="73" y="47"/>
                      <a:pt x="73" y="55"/>
                    </a:cubicBezTo>
                    <a:cubicBezTo>
                      <a:pt x="73" y="63"/>
                      <a:pt x="70" y="71"/>
                      <a:pt x="64" y="77"/>
                    </a:cubicBezTo>
                    <a:cubicBezTo>
                      <a:pt x="58" y="82"/>
                      <a:pt x="51" y="86"/>
                      <a:pt x="43" y="86"/>
                    </a:cubicBezTo>
                    <a:cubicBezTo>
                      <a:pt x="34" y="86"/>
                      <a:pt x="27" y="82"/>
                      <a:pt x="21" y="77"/>
                    </a:cubicBezTo>
                    <a:cubicBezTo>
                      <a:pt x="15" y="71"/>
                      <a:pt x="12" y="63"/>
                      <a:pt x="12" y="55"/>
                    </a:cubicBezTo>
                    <a:cubicBezTo>
                      <a:pt x="12" y="47"/>
                      <a:pt x="15" y="39"/>
                      <a:pt x="21" y="33"/>
                    </a:cubicBezTo>
                    <a:cubicBezTo>
                      <a:pt x="24" y="31"/>
                      <a:pt x="27" y="29"/>
                      <a:pt x="30" y="27"/>
                    </a:cubicBezTo>
                    <a:cubicBezTo>
                      <a:pt x="30" y="14"/>
                      <a:pt x="30" y="14"/>
                      <a:pt x="30" y="14"/>
                    </a:cubicBezTo>
                    <a:cubicBezTo>
                      <a:pt x="13" y="19"/>
                      <a:pt x="0" y="36"/>
                      <a:pt x="0" y="55"/>
                    </a:cubicBezTo>
                    <a:cubicBezTo>
                      <a:pt x="0" y="79"/>
                      <a:pt x="19" y="98"/>
                      <a:pt x="43" y="98"/>
                    </a:cubicBezTo>
                    <a:cubicBezTo>
                      <a:pt x="66" y="98"/>
                      <a:pt x="85" y="79"/>
                      <a:pt x="85" y="55"/>
                    </a:cubicBezTo>
                    <a:cubicBezTo>
                      <a:pt x="85" y="36"/>
                      <a:pt x="73" y="19"/>
                      <a:pt x="55" y="14"/>
                    </a:cubicBezTo>
                    <a:close/>
                    <a:moveTo>
                      <a:pt x="37" y="0"/>
                    </a:moveTo>
                    <a:cubicBezTo>
                      <a:pt x="49" y="0"/>
                      <a:pt x="49" y="0"/>
                      <a:pt x="49" y="0"/>
                    </a:cubicBezTo>
                    <a:cubicBezTo>
                      <a:pt x="49" y="49"/>
                      <a:pt x="49" y="49"/>
                      <a:pt x="49" y="49"/>
                    </a:cubicBezTo>
                    <a:cubicBezTo>
                      <a:pt x="37" y="49"/>
                      <a:pt x="37" y="49"/>
                      <a:pt x="37" y="49"/>
                    </a:cubicBezTo>
                    <a:lnTo>
                      <a:pt x="3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75" name="Freeform: Shape 84"/>
              <p:cNvSpPr/>
              <p:nvPr/>
            </p:nvSpPr>
            <p:spPr bwMode="auto">
              <a:xfrm>
                <a:off x="10248921" y="3640258"/>
                <a:ext cx="146800" cy="256409"/>
              </a:xfrm>
              <a:custGeom>
                <a:avLst/>
                <a:gdLst>
                  <a:gd name="T0" fmla="*/ 0 w 75"/>
                  <a:gd name="T1" fmla="*/ 131 h 131"/>
                  <a:gd name="T2" fmla="*/ 0 w 75"/>
                  <a:gd name="T3" fmla="*/ 0 h 131"/>
                  <a:gd name="T4" fmla="*/ 21 w 75"/>
                  <a:gd name="T5" fmla="*/ 0 h 131"/>
                  <a:gd name="T6" fmla="*/ 21 w 75"/>
                  <a:gd name="T7" fmla="*/ 59 h 131"/>
                  <a:gd name="T8" fmla="*/ 75 w 75"/>
                  <a:gd name="T9" fmla="*/ 5 h 131"/>
                  <a:gd name="T10" fmla="*/ 75 w 75"/>
                  <a:gd name="T11" fmla="*/ 125 h 131"/>
                  <a:gd name="T12" fmla="*/ 21 w 75"/>
                  <a:gd name="T13" fmla="*/ 71 h 131"/>
                  <a:gd name="T14" fmla="*/ 21 w 75"/>
                  <a:gd name="T15" fmla="*/ 131 h 131"/>
                  <a:gd name="T16" fmla="*/ 0 w 75"/>
                  <a:gd name="T17" fmla="*/ 131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5" h="131">
                    <a:moveTo>
                      <a:pt x="0" y="131"/>
                    </a:moveTo>
                    <a:lnTo>
                      <a:pt x="0" y="0"/>
                    </a:lnTo>
                    <a:lnTo>
                      <a:pt x="21" y="0"/>
                    </a:lnTo>
                    <a:lnTo>
                      <a:pt x="21" y="59"/>
                    </a:lnTo>
                    <a:lnTo>
                      <a:pt x="75" y="5"/>
                    </a:lnTo>
                    <a:lnTo>
                      <a:pt x="75" y="125"/>
                    </a:lnTo>
                    <a:lnTo>
                      <a:pt x="21" y="71"/>
                    </a:lnTo>
                    <a:lnTo>
                      <a:pt x="21" y="131"/>
                    </a:lnTo>
                    <a:lnTo>
                      <a:pt x="0" y="13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76" name="Freeform: Shape 85"/>
              <p:cNvSpPr/>
              <p:nvPr/>
            </p:nvSpPr>
            <p:spPr bwMode="auto">
              <a:xfrm>
                <a:off x="10156926" y="2651806"/>
                <a:ext cx="279899" cy="250538"/>
              </a:xfrm>
              <a:custGeom>
                <a:avLst/>
                <a:gdLst>
                  <a:gd name="T0" fmla="*/ 22 w 88"/>
                  <a:gd name="T1" fmla="*/ 0 h 78"/>
                  <a:gd name="T2" fmla="*/ 66 w 88"/>
                  <a:gd name="T3" fmla="*/ 0 h 78"/>
                  <a:gd name="T4" fmla="*/ 66 w 88"/>
                  <a:gd name="T5" fmla="*/ 11 h 78"/>
                  <a:gd name="T6" fmla="*/ 22 w 88"/>
                  <a:gd name="T7" fmla="*/ 11 h 78"/>
                  <a:gd name="T8" fmla="*/ 22 w 88"/>
                  <a:gd name="T9" fmla="*/ 0 h 78"/>
                  <a:gd name="T10" fmla="*/ 83 w 88"/>
                  <a:gd name="T11" fmla="*/ 17 h 78"/>
                  <a:gd name="T12" fmla="*/ 5 w 88"/>
                  <a:gd name="T13" fmla="*/ 17 h 78"/>
                  <a:gd name="T14" fmla="*/ 0 w 88"/>
                  <a:gd name="T15" fmla="*/ 22 h 78"/>
                  <a:gd name="T16" fmla="*/ 0 w 88"/>
                  <a:gd name="T17" fmla="*/ 50 h 78"/>
                  <a:gd name="T18" fmla="*/ 5 w 88"/>
                  <a:gd name="T19" fmla="*/ 56 h 78"/>
                  <a:gd name="T20" fmla="*/ 22 w 88"/>
                  <a:gd name="T21" fmla="*/ 56 h 78"/>
                  <a:gd name="T22" fmla="*/ 22 w 88"/>
                  <a:gd name="T23" fmla="*/ 78 h 78"/>
                  <a:gd name="T24" fmla="*/ 66 w 88"/>
                  <a:gd name="T25" fmla="*/ 78 h 78"/>
                  <a:gd name="T26" fmla="*/ 66 w 88"/>
                  <a:gd name="T27" fmla="*/ 56 h 78"/>
                  <a:gd name="T28" fmla="*/ 83 w 88"/>
                  <a:gd name="T29" fmla="*/ 56 h 78"/>
                  <a:gd name="T30" fmla="*/ 88 w 88"/>
                  <a:gd name="T31" fmla="*/ 50 h 78"/>
                  <a:gd name="T32" fmla="*/ 88 w 88"/>
                  <a:gd name="T33" fmla="*/ 22 h 78"/>
                  <a:gd name="T34" fmla="*/ 83 w 88"/>
                  <a:gd name="T35" fmla="*/ 17 h 78"/>
                  <a:gd name="T36" fmla="*/ 60 w 88"/>
                  <a:gd name="T37" fmla="*/ 72 h 78"/>
                  <a:gd name="T38" fmla="*/ 27 w 88"/>
                  <a:gd name="T39" fmla="*/ 72 h 78"/>
                  <a:gd name="T40" fmla="*/ 27 w 88"/>
                  <a:gd name="T41" fmla="*/ 45 h 78"/>
                  <a:gd name="T42" fmla="*/ 60 w 88"/>
                  <a:gd name="T43" fmla="*/ 45 h 78"/>
                  <a:gd name="T44" fmla="*/ 60 w 88"/>
                  <a:gd name="T45" fmla="*/ 72 h 78"/>
                  <a:gd name="T46" fmla="*/ 84 w 88"/>
                  <a:gd name="T47" fmla="*/ 25 h 78"/>
                  <a:gd name="T48" fmla="*/ 80 w 88"/>
                  <a:gd name="T49" fmla="*/ 29 h 78"/>
                  <a:gd name="T50" fmla="*/ 76 w 88"/>
                  <a:gd name="T51" fmla="*/ 25 h 78"/>
                  <a:gd name="T52" fmla="*/ 80 w 88"/>
                  <a:gd name="T53" fmla="*/ 21 h 78"/>
                  <a:gd name="T54" fmla="*/ 84 w 88"/>
                  <a:gd name="T55" fmla="*/ 25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88" h="78">
                    <a:moveTo>
                      <a:pt x="22" y="0"/>
                    </a:moveTo>
                    <a:cubicBezTo>
                      <a:pt x="66" y="0"/>
                      <a:pt x="66" y="0"/>
                      <a:pt x="66" y="0"/>
                    </a:cubicBezTo>
                    <a:cubicBezTo>
                      <a:pt x="66" y="11"/>
                      <a:pt x="66" y="11"/>
                      <a:pt x="66" y="11"/>
                    </a:cubicBezTo>
                    <a:cubicBezTo>
                      <a:pt x="22" y="11"/>
                      <a:pt x="22" y="11"/>
                      <a:pt x="22" y="11"/>
                    </a:cubicBezTo>
                    <a:lnTo>
                      <a:pt x="22" y="0"/>
                    </a:lnTo>
                    <a:close/>
                    <a:moveTo>
                      <a:pt x="83" y="17"/>
                    </a:moveTo>
                    <a:cubicBezTo>
                      <a:pt x="5" y="17"/>
                      <a:pt x="5" y="17"/>
                      <a:pt x="5" y="17"/>
                    </a:cubicBezTo>
                    <a:cubicBezTo>
                      <a:pt x="2" y="17"/>
                      <a:pt x="0" y="19"/>
                      <a:pt x="0" y="22"/>
                    </a:cubicBezTo>
                    <a:cubicBezTo>
                      <a:pt x="0" y="50"/>
                      <a:pt x="0" y="50"/>
                      <a:pt x="0" y="50"/>
                    </a:cubicBezTo>
                    <a:cubicBezTo>
                      <a:pt x="0" y="53"/>
                      <a:pt x="2" y="56"/>
                      <a:pt x="5" y="56"/>
                    </a:cubicBezTo>
                    <a:cubicBezTo>
                      <a:pt x="22" y="56"/>
                      <a:pt x="22" y="56"/>
                      <a:pt x="22" y="56"/>
                    </a:cubicBezTo>
                    <a:cubicBezTo>
                      <a:pt x="22" y="78"/>
                      <a:pt x="22" y="78"/>
                      <a:pt x="22" y="78"/>
                    </a:cubicBezTo>
                    <a:cubicBezTo>
                      <a:pt x="66" y="78"/>
                      <a:pt x="66" y="78"/>
                      <a:pt x="66" y="78"/>
                    </a:cubicBezTo>
                    <a:cubicBezTo>
                      <a:pt x="66" y="56"/>
                      <a:pt x="66" y="56"/>
                      <a:pt x="66" y="56"/>
                    </a:cubicBezTo>
                    <a:cubicBezTo>
                      <a:pt x="83" y="56"/>
                      <a:pt x="83" y="56"/>
                      <a:pt x="83" y="56"/>
                    </a:cubicBezTo>
                    <a:cubicBezTo>
                      <a:pt x="86" y="56"/>
                      <a:pt x="88" y="53"/>
                      <a:pt x="88" y="50"/>
                    </a:cubicBezTo>
                    <a:cubicBezTo>
                      <a:pt x="88" y="22"/>
                      <a:pt x="88" y="22"/>
                      <a:pt x="88" y="22"/>
                    </a:cubicBezTo>
                    <a:cubicBezTo>
                      <a:pt x="88" y="19"/>
                      <a:pt x="86" y="17"/>
                      <a:pt x="83" y="17"/>
                    </a:cubicBezTo>
                    <a:close/>
                    <a:moveTo>
                      <a:pt x="60" y="72"/>
                    </a:moveTo>
                    <a:cubicBezTo>
                      <a:pt x="27" y="72"/>
                      <a:pt x="27" y="72"/>
                      <a:pt x="27" y="72"/>
                    </a:cubicBezTo>
                    <a:cubicBezTo>
                      <a:pt x="27" y="45"/>
                      <a:pt x="27" y="45"/>
                      <a:pt x="27" y="45"/>
                    </a:cubicBezTo>
                    <a:cubicBezTo>
                      <a:pt x="60" y="45"/>
                      <a:pt x="60" y="45"/>
                      <a:pt x="60" y="45"/>
                    </a:cubicBezTo>
                    <a:lnTo>
                      <a:pt x="60" y="72"/>
                    </a:lnTo>
                    <a:close/>
                    <a:moveTo>
                      <a:pt x="84" y="25"/>
                    </a:moveTo>
                    <a:cubicBezTo>
                      <a:pt x="84" y="27"/>
                      <a:pt x="82" y="29"/>
                      <a:pt x="80" y="29"/>
                    </a:cubicBezTo>
                    <a:cubicBezTo>
                      <a:pt x="78" y="29"/>
                      <a:pt x="76" y="27"/>
                      <a:pt x="76" y="25"/>
                    </a:cubicBezTo>
                    <a:cubicBezTo>
                      <a:pt x="76" y="23"/>
                      <a:pt x="78" y="21"/>
                      <a:pt x="80" y="21"/>
                    </a:cubicBezTo>
                    <a:cubicBezTo>
                      <a:pt x="82" y="21"/>
                      <a:pt x="84" y="23"/>
                      <a:pt x="84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77" name="Freeform: Shape 86"/>
              <p:cNvSpPr/>
              <p:nvPr/>
            </p:nvSpPr>
            <p:spPr bwMode="auto">
              <a:xfrm>
                <a:off x="10164756" y="2953235"/>
                <a:ext cx="244667" cy="258367"/>
              </a:xfrm>
              <a:custGeom>
                <a:avLst/>
                <a:gdLst>
                  <a:gd name="T0" fmla="*/ 69 w 76"/>
                  <a:gd name="T1" fmla="*/ 0 h 81"/>
                  <a:gd name="T2" fmla="*/ 8 w 76"/>
                  <a:gd name="T3" fmla="*/ 0 h 81"/>
                  <a:gd name="T4" fmla="*/ 0 w 76"/>
                  <a:gd name="T5" fmla="*/ 7 h 81"/>
                  <a:gd name="T6" fmla="*/ 0 w 76"/>
                  <a:gd name="T7" fmla="*/ 73 h 81"/>
                  <a:gd name="T8" fmla="*/ 8 w 76"/>
                  <a:gd name="T9" fmla="*/ 81 h 81"/>
                  <a:gd name="T10" fmla="*/ 69 w 76"/>
                  <a:gd name="T11" fmla="*/ 81 h 81"/>
                  <a:gd name="T12" fmla="*/ 76 w 76"/>
                  <a:gd name="T13" fmla="*/ 73 h 81"/>
                  <a:gd name="T14" fmla="*/ 76 w 76"/>
                  <a:gd name="T15" fmla="*/ 7 h 81"/>
                  <a:gd name="T16" fmla="*/ 69 w 76"/>
                  <a:gd name="T17" fmla="*/ 0 h 81"/>
                  <a:gd name="T18" fmla="*/ 66 w 76"/>
                  <a:gd name="T19" fmla="*/ 71 h 81"/>
                  <a:gd name="T20" fmla="*/ 11 w 76"/>
                  <a:gd name="T21" fmla="*/ 71 h 81"/>
                  <a:gd name="T22" fmla="*/ 11 w 76"/>
                  <a:gd name="T23" fmla="*/ 10 h 81"/>
                  <a:gd name="T24" fmla="*/ 66 w 76"/>
                  <a:gd name="T25" fmla="*/ 10 h 81"/>
                  <a:gd name="T26" fmla="*/ 66 w 76"/>
                  <a:gd name="T27" fmla="*/ 71 h 81"/>
                  <a:gd name="T28" fmla="*/ 21 w 76"/>
                  <a:gd name="T29" fmla="*/ 45 h 81"/>
                  <a:gd name="T30" fmla="*/ 56 w 76"/>
                  <a:gd name="T31" fmla="*/ 45 h 81"/>
                  <a:gd name="T32" fmla="*/ 56 w 76"/>
                  <a:gd name="T33" fmla="*/ 50 h 81"/>
                  <a:gd name="T34" fmla="*/ 21 w 76"/>
                  <a:gd name="T35" fmla="*/ 50 h 81"/>
                  <a:gd name="T36" fmla="*/ 21 w 76"/>
                  <a:gd name="T37" fmla="*/ 45 h 81"/>
                  <a:gd name="T38" fmla="*/ 21 w 76"/>
                  <a:gd name="T39" fmla="*/ 55 h 81"/>
                  <a:gd name="T40" fmla="*/ 56 w 76"/>
                  <a:gd name="T41" fmla="*/ 55 h 81"/>
                  <a:gd name="T42" fmla="*/ 56 w 76"/>
                  <a:gd name="T43" fmla="*/ 60 h 81"/>
                  <a:gd name="T44" fmla="*/ 21 w 76"/>
                  <a:gd name="T45" fmla="*/ 60 h 81"/>
                  <a:gd name="T46" fmla="*/ 21 w 76"/>
                  <a:gd name="T47" fmla="*/ 55 h 81"/>
                  <a:gd name="T48" fmla="*/ 26 w 76"/>
                  <a:gd name="T49" fmla="*/ 23 h 81"/>
                  <a:gd name="T50" fmla="*/ 33 w 76"/>
                  <a:gd name="T51" fmla="*/ 30 h 81"/>
                  <a:gd name="T52" fmla="*/ 41 w 76"/>
                  <a:gd name="T53" fmla="*/ 23 h 81"/>
                  <a:gd name="T54" fmla="*/ 33 w 76"/>
                  <a:gd name="T55" fmla="*/ 15 h 81"/>
                  <a:gd name="T56" fmla="*/ 26 w 76"/>
                  <a:gd name="T57" fmla="*/ 23 h 81"/>
                  <a:gd name="T58" fmla="*/ 38 w 76"/>
                  <a:gd name="T59" fmla="*/ 30 h 81"/>
                  <a:gd name="T60" fmla="*/ 28 w 76"/>
                  <a:gd name="T61" fmla="*/ 30 h 81"/>
                  <a:gd name="T62" fmla="*/ 21 w 76"/>
                  <a:gd name="T63" fmla="*/ 35 h 81"/>
                  <a:gd name="T64" fmla="*/ 21 w 76"/>
                  <a:gd name="T65" fmla="*/ 40 h 81"/>
                  <a:gd name="T66" fmla="*/ 46 w 76"/>
                  <a:gd name="T67" fmla="*/ 40 h 81"/>
                  <a:gd name="T68" fmla="*/ 46 w 76"/>
                  <a:gd name="T69" fmla="*/ 35 h 81"/>
                  <a:gd name="T70" fmla="*/ 38 w 76"/>
                  <a:gd name="T71" fmla="*/ 3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76" h="81">
                    <a:moveTo>
                      <a:pt x="69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3"/>
                      <a:pt x="0" y="7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7"/>
                      <a:pt x="4" y="81"/>
                      <a:pt x="8" y="81"/>
                    </a:cubicBezTo>
                    <a:cubicBezTo>
                      <a:pt x="69" y="81"/>
                      <a:pt x="69" y="81"/>
                      <a:pt x="69" y="81"/>
                    </a:cubicBezTo>
                    <a:cubicBezTo>
                      <a:pt x="73" y="81"/>
                      <a:pt x="76" y="77"/>
                      <a:pt x="76" y="73"/>
                    </a:cubicBezTo>
                    <a:cubicBezTo>
                      <a:pt x="76" y="7"/>
                      <a:pt x="76" y="7"/>
                      <a:pt x="76" y="7"/>
                    </a:cubicBezTo>
                    <a:cubicBezTo>
                      <a:pt x="76" y="3"/>
                      <a:pt x="73" y="0"/>
                      <a:pt x="69" y="0"/>
                    </a:cubicBezTo>
                    <a:close/>
                    <a:moveTo>
                      <a:pt x="66" y="71"/>
                    </a:moveTo>
                    <a:cubicBezTo>
                      <a:pt x="11" y="71"/>
                      <a:pt x="11" y="71"/>
                      <a:pt x="11" y="71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66" y="10"/>
                      <a:pt x="66" y="10"/>
                      <a:pt x="66" y="10"/>
                    </a:cubicBezTo>
                    <a:lnTo>
                      <a:pt x="66" y="71"/>
                    </a:lnTo>
                    <a:close/>
                    <a:moveTo>
                      <a:pt x="21" y="45"/>
                    </a:moveTo>
                    <a:cubicBezTo>
                      <a:pt x="56" y="45"/>
                      <a:pt x="56" y="45"/>
                      <a:pt x="56" y="45"/>
                    </a:cubicBezTo>
                    <a:cubicBezTo>
                      <a:pt x="56" y="50"/>
                      <a:pt x="56" y="50"/>
                      <a:pt x="56" y="50"/>
                    </a:cubicBezTo>
                    <a:cubicBezTo>
                      <a:pt x="21" y="50"/>
                      <a:pt x="21" y="50"/>
                      <a:pt x="21" y="50"/>
                    </a:cubicBezTo>
                    <a:lnTo>
                      <a:pt x="21" y="45"/>
                    </a:lnTo>
                    <a:close/>
                    <a:moveTo>
                      <a:pt x="21" y="55"/>
                    </a:moveTo>
                    <a:cubicBezTo>
                      <a:pt x="56" y="55"/>
                      <a:pt x="56" y="55"/>
                      <a:pt x="56" y="55"/>
                    </a:cubicBezTo>
                    <a:cubicBezTo>
                      <a:pt x="56" y="60"/>
                      <a:pt x="56" y="60"/>
                      <a:pt x="56" y="60"/>
                    </a:cubicBezTo>
                    <a:cubicBezTo>
                      <a:pt x="21" y="60"/>
                      <a:pt x="21" y="60"/>
                      <a:pt x="21" y="60"/>
                    </a:cubicBezTo>
                    <a:lnTo>
                      <a:pt x="21" y="55"/>
                    </a:lnTo>
                    <a:close/>
                    <a:moveTo>
                      <a:pt x="26" y="23"/>
                    </a:moveTo>
                    <a:cubicBezTo>
                      <a:pt x="26" y="27"/>
                      <a:pt x="29" y="30"/>
                      <a:pt x="33" y="30"/>
                    </a:cubicBezTo>
                    <a:cubicBezTo>
                      <a:pt x="37" y="30"/>
                      <a:pt x="41" y="27"/>
                      <a:pt x="41" y="23"/>
                    </a:cubicBezTo>
                    <a:cubicBezTo>
                      <a:pt x="41" y="18"/>
                      <a:pt x="37" y="15"/>
                      <a:pt x="33" y="15"/>
                    </a:cubicBezTo>
                    <a:cubicBezTo>
                      <a:pt x="29" y="15"/>
                      <a:pt x="26" y="18"/>
                      <a:pt x="26" y="23"/>
                    </a:cubicBezTo>
                    <a:close/>
                    <a:moveTo>
                      <a:pt x="38" y="30"/>
                    </a:moveTo>
                    <a:cubicBezTo>
                      <a:pt x="28" y="30"/>
                      <a:pt x="28" y="30"/>
                      <a:pt x="28" y="30"/>
                    </a:cubicBezTo>
                    <a:cubicBezTo>
                      <a:pt x="24" y="30"/>
                      <a:pt x="21" y="32"/>
                      <a:pt x="21" y="35"/>
                    </a:cubicBezTo>
                    <a:cubicBezTo>
                      <a:pt x="21" y="40"/>
                      <a:pt x="21" y="40"/>
                      <a:pt x="21" y="40"/>
                    </a:cubicBezTo>
                    <a:cubicBezTo>
                      <a:pt x="46" y="40"/>
                      <a:pt x="46" y="40"/>
                      <a:pt x="46" y="40"/>
                    </a:cubicBezTo>
                    <a:cubicBezTo>
                      <a:pt x="46" y="35"/>
                      <a:pt x="46" y="35"/>
                      <a:pt x="46" y="35"/>
                    </a:cubicBezTo>
                    <a:cubicBezTo>
                      <a:pt x="46" y="32"/>
                      <a:pt x="42" y="30"/>
                      <a:pt x="38" y="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78" name="Freeform: Shape 87"/>
              <p:cNvSpPr/>
              <p:nvPr/>
            </p:nvSpPr>
            <p:spPr bwMode="auto">
              <a:xfrm>
                <a:off x="10383977" y="2054822"/>
                <a:ext cx="248581" cy="248580"/>
              </a:xfrm>
              <a:custGeom>
                <a:avLst/>
                <a:gdLst>
                  <a:gd name="T0" fmla="*/ 67 w 127"/>
                  <a:gd name="T1" fmla="*/ 0 h 127"/>
                  <a:gd name="T2" fmla="*/ 55 w 127"/>
                  <a:gd name="T3" fmla="*/ 11 h 127"/>
                  <a:gd name="T4" fmla="*/ 67 w 127"/>
                  <a:gd name="T5" fmla="*/ 24 h 127"/>
                  <a:gd name="T6" fmla="*/ 39 w 127"/>
                  <a:gd name="T7" fmla="*/ 55 h 127"/>
                  <a:gd name="T8" fmla="*/ 11 w 127"/>
                  <a:gd name="T9" fmla="*/ 55 h 127"/>
                  <a:gd name="T10" fmla="*/ 34 w 127"/>
                  <a:gd name="T11" fmla="*/ 77 h 127"/>
                  <a:gd name="T12" fmla="*/ 0 w 127"/>
                  <a:gd name="T13" fmla="*/ 122 h 127"/>
                  <a:gd name="T14" fmla="*/ 0 w 127"/>
                  <a:gd name="T15" fmla="*/ 127 h 127"/>
                  <a:gd name="T16" fmla="*/ 4 w 127"/>
                  <a:gd name="T17" fmla="*/ 127 h 127"/>
                  <a:gd name="T18" fmla="*/ 49 w 127"/>
                  <a:gd name="T19" fmla="*/ 93 h 127"/>
                  <a:gd name="T20" fmla="*/ 71 w 127"/>
                  <a:gd name="T21" fmla="*/ 114 h 127"/>
                  <a:gd name="T22" fmla="*/ 71 w 127"/>
                  <a:gd name="T23" fmla="*/ 86 h 127"/>
                  <a:gd name="T24" fmla="*/ 102 w 127"/>
                  <a:gd name="T25" fmla="*/ 59 h 127"/>
                  <a:gd name="T26" fmla="*/ 114 w 127"/>
                  <a:gd name="T27" fmla="*/ 72 h 127"/>
                  <a:gd name="T28" fmla="*/ 127 w 127"/>
                  <a:gd name="T29" fmla="*/ 59 h 127"/>
                  <a:gd name="T30" fmla="*/ 67 w 127"/>
                  <a:gd name="T31" fmla="*/ 0 h 127"/>
                  <a:gd name="T32" fmla="*/ 55 w 127"/>
                  <a:gd name="T33" fmla="*/ 67 h 127"/>
                  <a:gd name="T34" fmla="*/ 47 w 127"/>
                  <a:gd name="T35" fmla="*/ 59 h 127"/>
                  <a:gd name="T36" fmla="*/ 75 w 127"/>
                  <a:gd name="T37" fmla="*/ 31 h 127"/>
                  <a:gd name="T38" fmla="*/ 83 w 127"/>
                  <a:gd name="T39" fmla="*/ 39 h 127"/>
                  <a:gd name="T40" fmla="*/ 55 w 127"/>
                  <a:gd name="T41" fmla="*/ 67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27" h="127">
                    <a:moveTo>
                      <a:pt x="67" y="0"/>
                    </a:moveTo>
                    <a:lnTo>
                      <a:pt x="55" y="11"/>
                    </a:lnTo>
                    <a:lnTo>
                      <a:pt x="67" y="24"/>
                    </a:lnTo>
                    <a:lnTo>
                      <a:pt x="39" y="55"/>
                    </a:lnTo>
                    <a:lnTo>
                      <a:pt x="11" y="55"/>
                    </a:lnTo>
                    <a:lnTo>
                      <a:pt x="34" y="77"/>
                    </a:lnTo>
                    <a:lnTo>
                      <a:pt x="0" y="122"/>
                    </a:lnTo>
                    <a:lnTo>
                      <a:pt x="0" y="127"/>
                    </a:lnTo>
                    <a:lnTo>
                      <a:pt x="4" y="127"/>
                    </a:lnTo>
                    <a:lnTo>
                      <a:pt x="49" y="93"/>
                    </a:lnTo>
                    <a:lnTo>
                      <a:pt x="71" y="114"/>
                    </a:lnTo>
                    <a:lnTo>
                      <a:pt x="71" y="86"/>
                    </a:lnTo>
                    <a:lnTo>
                      <a:pt x="102" y="59"/>
                    </a:lnTo>
                    <a:lnTo>
                      <a:pt x="114" y="72"/>
                    </a:lnTo>
                    <a:lnTo>
                      <a:pt x="127" y="59"/>
                    </a:lnTo>
                    <a:lnTo>
                      <a:pt x="67" y="0"/>
                    </a:lnTo>
                    <a:close/>
                    <a:moveTo>
                      <a:pt x="55" y="67"/>
                    </a:moveTo>
                    <a:lnTo>
                      <a:pt x="47" y="59"/>
                    </a:lnTo>
                    <a:lnTo>
                      <a:pt x="75" y="31"/>
                    </a:lnTo>
                    <a:lnTo>
                      <a:pt x="83" y="39"/>
                    </a:lnTo>
                    <a:lnTo>
                      <a:pt x="55" y="6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79" name="Freeform: Shape 88"/>
              <p:cNvSpPr/>
              <p:nvPr/>
            </p:nvSpPr>
            <p:spPr bwMode="auto">
              <a:xfrm>
                <a:off x="10274366" y="1367799"/>
                <a:ext cx="246623" cy="166372"/>
              </a:xfrm>
              <a:custGeom>
                <a:avLst/>
                <a:gdLst>
                  <a:gd name="T0" fmla="*/ 17 w 77"/>
                  <a:gd name="T1" fmla="*/ 19 h 52"/>
                  <a:gd name="T2" fmla="*/ 34 w 77"/>
                  <a:gd name="T3" fmla="*/ 36 h 52"/>
                  <a:gd name="T4" fmla="*/ 17 w 77"/>
                  <a:gd name="T5" fmla="*/ 52 h 52"/>
                  <a:gd name="T6" fmla="*/ 0 w 77"/>
                  <a:gd name="T7" fmla="*/ 36 h 52"/>
                  <a:gd name="T8" fmla="*/ 0 w 77"/>
                  <a:gd name="T9" fmla="*/ 33 h 52"/>
                  <a:gd name="T10" fmla="*/ 34 w 77"/>
                  <a:gd name="T11" fmla="*/ 0 h 52"/>
                  <a:gd name="T12" fmla="*/ 34 w 77"/>
                  <a:gd name="T13" fmla="*/ 9 h 52"/>
                  <a:gd name="T14" fmla="*/ 17 w 77"/>
                  <a:gd name="T15" fmla="*/ 16 h 52"/>
                  <a:gd name="T16" fmla="*/ 14 w 77"/>
                  <a:gd name="T17" fmla="*/ 19 h 52"/>
                  <a:gd name="T18" fmla="*/ 17 w 77"/>
                  <a:gd name="T19" fmla="*/ 19 h 52"/>
                  <a:gd name="T20" fmla="*/ 60 w 77"/>
                  <a:gd name="T21" fmla="*/ 19 h 52"/>
                  <a:gd name="T22" fmla="*/ 77 w 77"/>
                  <a:gd name="T23" fmla="*/ 36 h 52"/>
                  <a:gd name="T24" fmla="*/ 60 w 77"/>
                  <a:gd name="T25" fmla="*/ 52 h 52"/>
                  <a:gd name="T26" fmla="*/ 43 w 77"/>
                  <a:gd name="T27" fmla="*/ 36 h 52"/>
                  <a:gd name="T28" fmla="*/ 43 w 77"/>
                  <a:gd name="T29" fmla="*/ 33 h 52"/>
                  <a:gd name="T30" fmla="*/ 77 w 77"/>
                  <a:gd name="T31" fmla="*/ 0 h 52"/>
                  <a:gd name="T32" fmla="*/ 77 w 77"/>
                  <a:gd name="T33" fmla="*/ 9 h 52"/>
                  <a:gd name="T34" fmla="*/ 60 w 77"/>
                  <a:gd name="T35" fmla="*/ 16 h 52"/>
                  <a:gd name="T36" fmla="*/ 58 w 77"/>
                  <a:gd name="T37" fmla="*/ 19 h 52"/>
                  <a:gd name="T38" fmla="*/ 60 w 77"/>
                  <a:gd name="T39" fmla="*/ 19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77" h="52">
                    <a:moveTo>
                      <a:pt x="17" y="19"/>
                    </a:moveTo>
                    <a:cubicBezTo>
                      <a:pt x="26" y="19"/>
                      <a:pt x="34" y="26"/>
                      <a:pt x="34" y="36"/>
                    </a:cubicBezTo>
                    <a:cubicBezTo>
                      <a:pt x="34" y="45"/>
                      <a:pt x="26" y="52"/>
                      <a:pt x="17" y="52"/>
                    </a:cubicBezTo>
                    <a:cubicBezTo>
                      <a:pt x="8" y="52"/>
                      <a:pt x="0" y="45"/>
                      <a:pt x="0" y="36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15"/>
                      <a:pt x="15" y="0"/>
                      <a:pt x="34" y="0"/>
                    </a:cubicBezTo>
                    <a:cubicBezTo>
                      <a:pt x="34" y="9"/>
                      <a:pt x="34" y="9"/>
                      <a:pt x="34" y="9"/>
                    </a:cubicBezTo>
                    <a:cubicBezTo>
                      <a:pt x="27" y="9"/>
                      <a:pt x="21" y="12"/>
                      <a:pt x="17" y="16"/>
                    </a:cubicBezTo>
                    <a:cubicBezTo>
                      <a:pt x="16" y="17"/>
                      <a:pt x="15" y="18"/>
                      <a:pt x="14" y="19"/>
                    </a:cubicBezTo>
                    <a:cubicBezTo>
                      <a:pt x="15" y="19"/>
                      <a:pt x="16" y="19"/>
                      <a:pt x="17" y="19"/>
                    </a:cubicBezTo>
                    <a:close/>
                    <a:moveTo>
                      <a:pt x="60" y="19"/>
                    </a:moveTo>
                    <a:cubicBezTo>
                      <a:pt x="70" y="19"/>
                      <a:pt x="77" y="26"/>
                      <a:pt x="77" y="36"/>
                    </a:cubicBezTo>
                    <a:cubicBezTo>
                      <a:pt x="77" y="45"/>
                      <a:pt x="70" y="52"/>
                      <a:pt x="60" y="52"/>
                    </a:cubicBezTo>
                    <a:cubicBezTo>
                      <a:pt x="51" y="52"/>
                      <a:pt x="43" y="45"/>
                      <a:pt x="43" y="36"/>
                    </a:cubicBezTo>
                    <a:cubicBezTo>
                      <a:pt x="43" y="33"/>
                      <a:pt x="43" y="33"/>
                      <a:pt x="43" y="33"/>
                    </a:cubicBezTo>
                    <a:cubicBezTo>
                      <a:pt x="43" y="15"/>
                      <a:pt x="58" y="0"/>
                      <a:pt x="77" y="0"/>
                    </a:cubicBezTo>
                    <a:cubicBezTo>
                      <a:pt x="77" y="9"/>
                      <a:pt x="77" y="9"/>
                      <a:pt x="77" y="9"/>
                    </a:cubicBezTo>
                    <a:cubicBezTo>
                      <a:pt x="71" y="9"/>
                      <a:pt x="65" y="12"/>
                      <a:pt x="60" y="16"/>
                    </a:cubicBezTo>
                    <a:cubicBezTo>
                      <a:pt x="59" y="17"/>
                      <a:pt x="58" y="18"/>
                      <a:pt x="58" y="19"/>
                    </a:cubicBezTo>
                    <a:cubicBezTo>
                      <a:pt x="58" y="19"/>
                      <a:pt x="59" y="19"/>
                      <a:pt x="60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80" name="Freeform: Shape 89"/>
              <p:cNvSpPr/>
              <p:nvPr/>
            </p:nvSpPr>
            <p:spPr bwMode="auto">
              <a:xfrm>
                <a:off x="10213690" y="1782753"/>
                <a:ext cx="383636" cy="364063"/>
              </a:xfrm>
              <a:custGeom>
                <a:avLst/>
                <a:gdLst>
                  <a:gd name="T0" fmla="*/ 78 w 120"/>
                  <a:gd name="T1" fmla="*/ 29 h 114"/>
                  <a:gd name="T2" fmla="*/ 83 w 120"/>
                  <a:gd name="T3" fmla="*/ 0 h 114"/>
                  <a:gd name="T4" fmla="*/ 120 w 120"/>
                  <a:gd name="T5" fmla="*/ 52 h 114"/>
                  <a:gd name="T6" fmla="*/ 68 w 120"/>
                  <a:gd name="T7" fmla="*/ 90 h 114"/>
                  <a:gd name="T8" fmla="*/ 73 w 120"/>
                  <a:gd name="T9" fmla="*/ 60 h 114"/>
                  <a:gd name="T10" fmla="*/ 27 w 120"/>
                  <a:gd name="T11" fmla="*/ 114 h 114"/>
                  <a:gd name="T12" fmla="*/ 78 w 120"/>
                  <a:gd name="T13" fmla="*/ 29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0" h="114">
                    <a:moveTo>
                      <a:pt x="78" y="29"/>
                    </a:moveTo>
                    <a:cubicBezTo>
                      <a:pt x="83" y="0"/>
                      <a:pt x="83" y="0"/>
                      <a:pt x="83" y="0"/>
                    </a:cubicBezTo>
                    <a:cubicBezTo>
                      <a:pt x="120" y="52"/>
                      <a:pt x="120" y="52"/>
                      <a:pt x="120" y="52"/>
                    </a:cubicBezTo>
                    <a:cubicBezTo>
                      <a:pt x="68" y="90"/>
                      <a:pt x="68" y="90"/>
                      <a:pt x="68" y="90"/>
                    </a:cubicBezTo>
                    <a:cubicBezTo>
                      <a:pt x="73" y="60"/>
                      <a:pt x="73" y="60"/>
                      <a:pt x="73" y="60"/>
                    </a:cubicBezTo>
                    <a:cubicBezTo>
                      <a:pt x="21" y="51"/>
                      <a:pt x="18" y="88"/>
                      <a:pt x="27" y="114"/>
                    </a:cubicBezTo>
                    <a:cubicBezTo>
                      <a:pt x="0" y="73"/>
                      <a:pt x="16" y="18"/>
                      <a:pt x="78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81" name="Freeform: Shape 90"/>
              <p:cNvSpPr/>
              <p:nvPr/>
            </p:nvSpPr>
            <p:spPr bwMode="auto">
              <a:xfrm>
                <a:off x="10295897" y="1555702"/>
                <a:ext cx="240752" cy="252495"/>
              </a:xfrm>
              <a:custGeom>
                <a:avLst/>
                <a:gdLst>
                  <a:gd name="T0" fmla="*/ 59 w 123"/>
                  <a:gd name="T1" fmla="*/ 129 h 129"/>
                  <a:gd name="T2" fmla="*/ 59 w 123"/>
                  <a:gd name="T3" fmla="*/ 72 h 129"/>
                  <a:gd name="T4" fmla="*/ 0 w 123"/>
                  <a:gd name="T5" fmla="*/ 129 h 129"/>
                  <a:gd name="T6" fmla="*/ 0 w 123"/>
                  <a:gd name="T7" fmla="*/ 0 h 129"/>
                  <a:gd name="T8" fmla="*/ 59 w 123"/>
                  <a:gd name="T9" fmla="*/ 59 h 129"/>
                  <a:gd name="T10" fmla="*/ 59 w 123"/>
                  <a:gd name="T11" fmla="*/ 0 h 129"/>
                  <a:gd name="T12" fmla="*/ 123 w 123"/>
                  <a:gd name="T13" fmla="*/ 65 h 129"/>
                  <a:gd name="T14" fmla="*/ 59 w 123"/>
                  <a:gd name="T15" fmla="*/ 129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3" h="129">
                    <a:moveTo>
                      <a:pt x="59" y="129"/>
                    </a:moveTo>
                    <a:lnTo>
                      <a:pt x="59" y="72"/>
                    </a:lnTo>
                    <a:lnTo>
                      <a:pt x="0" y="129"/>
                    </a:lnTo>
                    <a:lnTo>
                      <a:pt x="0" y="0"/>
                    </a:lnTo>
                    <a:lnTo>
                      <a:pt x="59" y="59"/>
                    </a:lnTo>
                    <a:lnTo>
                      <a:pt x="59" y="0"/>
                    </a:lnTo>
                    <a:lnTo>
                      <a:pt x="123" y="65"/>
                    </a:lnTo>
                    <a:lnTo>
                      <a:pt x="59" y="1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82" name="Freeform: Shape 91"/>
              <p:cNvSpPr/>
              <p:nvPr/>
            </p:nvSpPr>
            <p:spPr bwMode="auto">
              <a:xfrm>
                <a:off x="10051231" y="3280109"/>
                <a:ext cx="303387" cy="303385"/>
              </a:xfrm>
              <a:custGeom>
                <a:avLst/>
                <a:gdLst>
                  <a:gd name="T0" fmla="*/ 95 w 95"/>
                  <a:gd name="T1" fmla="*/ 35 h 95"/>
                  <a:gd name="T2" fmla="*/ 60 w 95"/>
                  <a:gd name="T3" fmla="*/ 35 h 95"/>
                  <a:gd name="T4" fmla="*/ 73 w 95"/>
                  <a:gd name="T5" fmla="*/ 22 h 95"/>
                  <a:gd name="T6" fmla="*/ 48 w 95"/>
                  <a:gd name="T7" fmla="*/ 12 h 95"/>
                  <a:gd name="T8" fmla="*/ 23 w 95"/>
                  <a:gd name="T9" fmla="*/ 22 h 95"/>
                  <a:gd name="T10" fmla="*/ 12 w 95"/>
                  <a:gd name="T11" fmla="*/ 47 h 95"/>
                  <a:gd name="T12" fmla="*/ 23 w 95"/>
                  <a:gd name="T13" fmla="*/ 72 h 95"/>
                  <a:gd name="T14" fmla="*/ 48 w 95"/>
                  <a:gd name="T15" fmla="*/ 83 h 95"/>
                  <a:gd name="T16" fmla="*/ 73 w 95"/>
                  <a:gd name="T17" fmla="*/ 72 h 95"/>
                  <a:gd name="T18" fmla="*/ 74 w 95"/>
                  <a:gd name="T19" fmla="*/ 71 h 95"/>
                  <a:gd name="T20" fmla="*/ 83 w 95"/>
                  <a:gd name="T21" fmla="*/ 78 h 95"/>
                  <a:gd name="T22" fmla="*/ 48 w 95"/>
                  <a:gd name="T23" fmla="*/ 95 h 95"/>
                  <a:gd name="T24" fmla="*/ 0 w 95"/>
                  <a:gd name="T25" fmla="*/ 47 h 95"/>
                  <a:gd name="T26" fmla="*/ 48 w 95"/>
                  <a:gd name="T27" fmla="*/ 0 h 95"/>
                  <a:gd name="T28" fmla="*/ 81 w 95"/>
                  <a:gd name="T29" fmla="*/ 14 h 95"/>
                  <a:gd name="T30" fmla="*/ 95 w 95"/>
                  <a:gd name="T31" fmla="*/ 0 h 95"/>
                  <a:gd name="T32" fmla="*/ 95 w 95"/>
                  <a:gd name="T33" fmla="*/ 3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5" h="95">
                    <a:moveTo>
                      <a:pt x="95" y="35"/>
                    </a:moveTo>
                    <a:cubicBezTo>
                      <a:pt x="60" y="35"/>
                      <a:pt x="60" y="35"/>
                      <a:pt x="60" y="35"/>
                    </a:cubicBezTo>
                    <a:cubicBezTo>
                      <a:pt x="73" y="22"/>
                      <a:pt x="73" y="22"/>
                      <a:pt x="73" y="22"/>
                    </a:cubicBezTo>
                    <a:cubicBezTo>
                      <a:pt x="66" y="15"/>
                      <a:pt x="57" y="12"/>
                      <a:pt x="48" y="12"/>
                    </a:cubicBezTo>
                    <a:cubicBezTo>
                      <a:pt x="38" y="12"/>
                      <a:pt x="29" y="15"/>
                      <a:pt x="23" y="22"/>
                    </a:cubicBezTo>
                    <a:cubicBezTo>
                      <a:pt x="16" y="29"/>
                      <a:pt x="12" y="38"/>
                      <a:pt x="12" y="47"/>
                    </a:cubicBezTo>
                    <a:cubicBezTo>
                      <a:pt x="12" y="57"/>
                      <a:pt x="16" y="66"/>
                      <a:pt x="23" y="72"/>
                    </a:cubicBezTo>
                    <a:cubicBezTo>
                      <a:pt x="29" y="79"/>
                      <a:pt x="38" y="83"/>
                      <a:pt x="48" y="83"/>
                    </a:cubicBezTo>
                    <a:cubicBezTo>
                      <a:pt x="57" y="83"/>
                      <a:pt x="66" y="79"/>
                      <a:pt x="73" y="72"/>
                    </a:cubicBezTo>
                    <a:cubicBezTo>
                      <a:pt x="73" y="72"/>
                      <a:pt x="74" y="71"/>
                      <a:pt x="74" y="71"/>
                    </a:cubicBezTo>
                    <a:cubicBezTo>
                      <a:pt x="83" y="78"/>
                      <a:pt x="83" y="78"/>
                      <a:pt x="83" y="78"/>
                    </a:cubicBezTo>
                    <a:cubicBezTo>
                      <a:pt x="75" y="88"/>
                      <a:pt x="62" y="95"/>
                      <a:pt x="48" y="95"/>
                    </a:cubicBezTo>
                    <a:cubicBezTo>
                      <a:pt x="22" y="95"/>
                      <a:pt x="0" y="73"/>
                      <a:pt x="0" y="47"/>
                    </a:cubicBezTo>
                    <a:cubicBezTo>
                      <a:pt x="0" y="21"/>
                      <a:pt x="22" y="0"/>
                      <a:pt x="48" y="0"/>
                    </a:cubicBezTo>
                    <a:cubicBezTo>
                      <a:pt x="61" y="0"/>
                      <a:pt x="73" y="5"/>
                      <a:pt x="81" y="14"/>
                    </a:cubicBezTo>
                    <a:cubicBezTo>
                      <a:pt x="95" y="0"/>
                      <a:pt x="95" y="0"/>
                      <a:pt x="95" y="0"/>
                    </a:cubicBezTo>
                    <a:lnTo>
                      <a:pt x="95" y="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83" name="Freeform: Shape 92"/>
              <p:cNvSpPr/>
              <p:nvPr/>
            </p:nvSpPr>
            <p:spPr bwMode="auto">
              <a:xfrm>
                <a:off x="9912261" y="2277957"/>
                <a:ext cx="332746" cy="336661"/>
              </a:xfrm>
              <a:custGeom>
                <a:avLst/>
                <a:gdLst>
                  <a:gd name="T0" fmla="*/ 86 w 104"/>
                  <a:gd name="T1" fmla="*/ 0 h 105"/>
                  <a:gd name="T2" fmla="*/ 17 w 104"/>
                  <a:gd name="T3" fmla="*/ 0 h 105"/>
                  <a:gd name="T4" fmla="*/ 0 w 104"/>
                  <a:gd name="T5" fmla="*/ 18 h 105"/>
                  <a:gd name="T6" fmla="*/ 0 w 104"/>
                  <a:gd name="T7" fmla="*/ 87 h 105"/>
                  <a:gd name="T8" fmla="*/ 17 w 104"/>
                  <a:gd name="T9" fmla="*/ 105 h 105"/>
                  <a:gd name="T10" fmla="*/ 86 w 104"/>
                  <a:gd name="T11" fmla="*/ 105 h 105"/>
                  <a:gd name="T12" fmla="*/ 104 w 104"/>
                  <a:gd name="T13" fmla="*/ 87 h 105"/>
                  <a:gd name="T14" fmla="*/ 104 w 104"/>
                  <a:gd name="T15" fmla="*/ 18 h 105"/>
                  <a:gd name="T16" fmla="*/ 86 w 104"/>
                  <a:gd name="T17" fmla="*/ 0 h 105"/>
                  <a:gd name="T18" fmla="*/ 28 w 104"/>
                  <a:gd name="T19" fmla="*/ 85 h 105"/>
                  <a:gd name="T20" fmla="*/ 19 w 104"/>
                  <a:gd name="T21" fmla="*/ 76 h 105"/>
                  <a:gd name="T22" fmla="*/ 28 w 104"/>
                  <a:gd name="T23" fmla="*/ 67 h 105"/>
                  <a:gd name="T24" fmla="*/ 37 w 104"/>
                  <a:gd name="T25" fmla="*/ 76 h 105"/>
                  <a:gd name="T26" fmla="*/ 28 w 104"/>
                  <a:gd name="T27" fmla="*/ 85 h 105"/>
                  <a:gd name="T28" fmla="*/ 50 w 104"/>
                  <a:gd name="T29" fmla="*/ 85 h 105"/>
                  <a:gd name="T30" fmla="*/ 41 w 104"/>
                  <a:gd name="T31" fmla="*/ 63 h 105"/>
                  <a:gd name="T32" fmla="*/ 19 w 104"/>
                  <a:gd name="T33" fmla="*/ 54 h 105"/>
                  <a:gd name="T34" fmla="*/ 19 w 104"/>
                  <a:gd name="T35" fmla="*/ 41 h 105"/>
                  <a:gd name="T36" fmla="*/ 63 w 104"/>
                  <a:gd name="T37" fmla="*/ 85 h 105"/>
                  <a:gd name="T38" fmla="*/ 50 w 104"/>
                  <a:gd name="T39" fmla="*/ 85 h 105"/>
                  <a:gd name="T40" fmla="*/ 73 w 104"/>
                  <a:gd name="T41" fmla="*/ 85 h 105"/>
                  <a:gd name="T42" fmla="*/ 19 w 104"/>
                  <a:gd name="T43" fmla="*/ 31 h 105"/>
                  <a:gd name="T44" fmla="*/ 19 w 104"/>
                  <a:gd name="T45" fmla="*/ 18 h 105"/>
                  <a:gd name="T46" fmla="*/ 86 w 104"/>
                  <a:gd name="T47" fmla="*/ 85 h 105"/>
                  <a:gd name="T48" fmla="*/ 73 w 104"/>
                  <a:gd name="T49" fmla="*/ 85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04" h="105">
                    <a:moveTo>
                      <a:pt x="86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7" y="0"/>
                      <a:pt x="0" y="8"/>
                      <a:pt x="0" y="18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97"/>
                      <a:pt x="7" y="105"/>
                      <a:pt x="17" y="105"/>
                    </a:cubicBezTo>
                    <a:cubicBezTo>
                      <a:pt x="86" y="105"/>
                      <a:pt x="86" y="105"/>
                      <a:pt x="86" y="105"/>
                    </a:cubicBezTo>
                    <a:cubicBezTo>
                      <a:pt x="96" y="105"/>
                      <a:pt x="104" y="97"/>
                      <a:pt x="104" y="87"/>
                    </a:cubicBezTo>
                    <a:cubicBezTo>
                      <a:pt x="104" y="18"/>
                      <a:pt x="104" y="18"/>
                      <a:pt x="104" y="18"/>
                    </a:cubicBezTo>
                    <a:cubicBezTo>
                      <a:pt x="104" y="8"/>
                      <a:pt x="96" y="0"/>
                      <a:pt x="86" y="0"/>
                    </a:cubicBezTo>
                    <a:close/>
                    <a:moveTo>
                      <a:pt x="28" y="85"/>
                    </a:moveTo>
                    <a:cubicBezTo>
                      <a:pt x="23" y="85"/>
                      <a:pt x="19" y="81"/>
                      <a:pt x="19" y="76"/>
                    </a:cubicBezTo>
                    <a:cubicBezTo>
                      <a:pt x="19" y="71"/>
                      <a:pt x="23" y="67"/>
                      <a:pt x="28" y="67"/>
                    </a:cubicBezTo>
                    <a:cubicBezTo>
                      <a:pt x="33" y="67"/>
                      <a:pt x="37" y="71"/>
                      <a:pt x="37" y="76"/>
                    </a:cubicBezTo>
                    <a:cubicBezTo>
                      <a:pt x="37" y="81"/>
                      <a:pt x="33" y="85"/>
                      <a:pt x="28" y="85"/>
                    </a:cubicBezTo>
                    <a:close/>
                    <a:moveTo>
                      <a:pt x="50" y="85"/>
                    </a:moveTo>
                    <a:cubicBezTo>
                      <a:pt x="50" y="77"/>
                      <a:pt x="47" y="69"/>
                      <a:pt x="41" y="63"/>
                    </a:cubicBezTo>
                    <a:cubicBezTo>
                      <a:pt x="35" y="57"/>
                      <a:pt x="27" y="54"/>
                      <a:pt x="19" y="54"/>
                    </a:cubicBezTo>
                    <a:cubicBezTo>
                      <a:pt x="19" y="41"/>
                      <a:pt x="19" y="41"/>
                      <a:pt x="19" y="41"/>
                    </a:cubicBezTo>
                    <a:cubicBezTo>
                      <a:pt x="43" y="41"/>
                      <a:pt x="63" y="61"/>
                      <a:pt x="63" y="85"/>
                    </a:cubicBezTo>
                    <a:cubicBezTo>
                      <a:pt x="50" y="85"/>
                      <a:pt x="50" y="85"/>
                      <a:pt x="50" y="85"/>
                    </a:cubicBezTo>
                    <a:close/>
                    <a:moveTo>
                      <a:pt x="73" y="85"/>
                    </a:moveTo>
                    <a:cubicBezTo>
                      <a:pt x="73" y="55"/>
                      <a:pt x="49" y="31"/>
                      <a:pt x="19" y="31"/>
                    </a:cubicBezTo>
                    <a:cubicBezTo>
                      <a:pt x="19" y="18"/>
                      <a:pt x="19" y="18"/>
                      <a:pt x="19" y="18"/>
                    </a:cubicBezTo>
                    <a:cubicBezTo>
                      <a:pt x="56" y="18"/>
                      <a:pt x="86" y="48"/>
                      <a:pt x="86" y="85"/>
                    </a:cubicBezTo>
                    <a:cubicBezTo>
                      <a:pt x="73" y="85"/>
                      <a:pt x="73" y="85"/>
                      <a:pt x="73" y="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84" name="Freeform: Shape 93"/>
              <p:cNvSpPr/>
              <p:nvPr/>
            </p:nvSpPr>
            <p:spPr bwMode="auto">
              <a:xfrm>
                <a:off x="9884858" y="3579580"/>
                <a:ext cx="307301" cy="322959"/>
              </a:xfrm>
              <a:custGeom>
                <a:avLst/>
                <a:gdLst>
                  <a:gd name="T0" fmla="*/ 41 w 96"/>
                  <a:gd name="T1" fmla="*/ 6 h 101"/>
                  <a:gd name="T2" fmla="*/ 42 w 96"/>
                  <a:gd name="T3" fmla="*/ 2 h 101"/>
                  <a:gd name="T4" fmla="*/ 36 w 96"/>
                  <a:gd name="T5" fmla="*/ 0 h 101"/>
                  <a:gd name="T6" fmla="*/ 35 w 96"/>
                  <a:gd name="T7" fmla="*/ 7 h 101"/>
                  <a:gd name="T8" fmla="*/ 0 w 96"/>
                  <a:gd name="T9" fmla="*/ 54 h 101"/>
                  <a:gd name="T10" fmla="*/ 96 w 96"/>
                  <a:gd name="T11" fmla="*/ 54 h 101"/>
                  <a:gd name="T12" fmla="*/ 33 w 96"/>
                  <a:gd name="T13" fmla="*/ 4 h 101"/>
                  <a:gd name="T14" fmla="*/ 38 w 96"/>
                  <a:gd name="T15" fmla="*/ 1 h 101"/>
                  <a:gd name="T16" fmla="*/ 40 w 96"/>
                  <a:gd name="T17" fmla="*/ 5 h 101"/>
                  <a:gd name="T18" fmla="*/ 35 w 96"/>
                  <a:gd name="T19" fmla="*/ 6 h 101"/>
                  <a:gd name="T20" fmla="*/ 73 w 96"/>
                  <a:gd name="T21" fmla="*/ 79 h 101"/>
                  <a:gd name="T22" fmla="*/ 54 w 96"/>
                  <a:gd name="T23" fmla="*/ 81 h 101"/>
                  <a:gd name="T24" fmla="*/ 48 w 96"/>
                  <a:gd name="T25" fmla="*/ 90 h 101"/>
                  <a:gd name="T26" fmla="*/ 13 w 96"/>
                  <a:gd name="T27" fmla="*/ 64 h 101"/>
                  <a:gd name="T28" fmla="*/ 12 w 96"/>
                  <a:gd name="T29" fmla="*/ 58 h 101"/>
                  <a:gd name="T30" fmla="*/ 22 w 96"/>
                  <a:gd name="T31" fmla="*/ 28 h 101"/>
                  <a:gd name="T32" fmla="*/ 42 w 96"/>
                  <a:gd name="T33" fmla="*/ 26 h 101"/>
                  <a:gd name="T34" fmla="*/ 48 w 96"/>
                  <a:gd name="T35" fmla="*/ 17 h 101"/>
                  <a:gd name="T36" fmla="*/ 83 w 96"/>
                  <a:gd name="T37" fmla="*/ 43 h 101"/>
                  <a:gd name="T38" fmla="*/ 84 w 96"/>
                  <a:gd name="T39" fmla="*/ 49 h 101"/>
                  <a:gd name="T40" fmla="*/ 73 w 96"/>
                  <a:gd name="T41" fmla="*/ 79 h 101"/>
                  <a:gd name="T42" fmla="*/ 53 w 96"/>
                  <a:gd name="T43" fmla="*/ 44 h 101"/>
                  <a:gd name="T44" fmla="*/ 43 w 96"/>
                  <a:gd name="T45" fmla="*/ 32 h 101"/>
                  <a:gd name="T46" fmla="*/ 40 w 96"/>
                  <a:gd name="T47" fmla="*/ 46 h 101"/>
                  <a:gd name="T48" fmla="*/ 38 w 96"/>
                  <a:gd name="T49" fmla="*/ 49 h 101"/>
                  <a:gd name="T50" fmla="*/ 26 w 96"/>
                  <a:gd name="T51" fmla="*/ 58 h 101"/>
                  <a:gd name="T52" fmla="*/ 38 w 96"/>
                  <a:gd name="T53" fmla="*/ 59 h 101"/>
                  <a:gd name="T54" fmla="*/ 43 w 96"/>
                  <a:gd name="T55" fmla="*/ 63 h 101"/>
                  <a:gd name="T56" fmla="*/ 53 w 96"/>
                  <a:gd name="T57" fmla="*/ 75 h 101"/>
                  <a:gd name="T58" fmla="*/ 56 w 96"/>
                  <a:gd name="T59" fmla="*/ 61 h 101"/>
                  <a:gd name="T60" fmla="*/ 58 w 96"/>
                  <a:gd name="T61" fmla="*/ 58 h 101"/>
                  <a:gd name="T62" fmla="*/ 70 w 96"/>
                  <a:gd name="T63" fmla="*/ 49 h 101"/>
                  <a:gd name="T64" fmla="*/ 58 w 96"/>
                  <a:gd name="T65" fmla="*/ 48 h 101"/>
                  <a:gd name="T66" fmla="*/ 48 w 96"/>
                  <a:gd name="T67" fmla="*/ 44 h 101"/>
                  <a:gd name="T68" fmla="*/ 48 w 96"/>
                  <a:gd name="T69" fmla="*/ 44 h 101"/>
                  <a:gd name="T70" fmla="*/ 48 w 96"/>
                  <a:gd name="T71" fmla="*/ 44 h 101"/>
                  <a:gd name="T72" fmla="*/ 49 w 96"/>
                  <a:gd name="T73" fmla="*/ 44 h 101"/>
                  <a:gd name="T74" fmla="*/ 52 w 96"/>
                  <a:gd name="T75" fmla="*/ 45 h 101"/>
                  <a:gd name="T76" fmla="*/ 39 w 96"/>
                  <a:gd name="T77" fmla="*/ 57 h 101"/>
                  <a:gd name="T78" fmla="*/ 46 w 96"/>
                  <a:gd name="T79" fmla="*/ 44 h 101"/>
                  <a:gd name="T80" fmla="*/ 53 w 96"/>
                  <a:gd name="T81" fmla="*/ 62 h 101"/>
                  <a:gd name="T82" fmla="*/ 50 w 96"/>
                  <a:gd name="T83" fmla="*/ 63 h 101"/>
                  <a:gd name="T84" fmla="*/ 47 w 96"/>
                  <a:gd name="T85" fmla="*/ 63 h 101"/>
                  <a:gd name="T86" fmla="*/ 47 w 96"/>
                  <a:gd name="T87" fmla="*/ 63 h 101"/>
                  <a:gd name="T88" fmla="*/ 51 w 96"/>
                  <a:gd name="T89" fmla="*/ 57 h 101"/>
                  <a:gd name="T90" fmla="*/ 57 w 96"/>
                  <a:gd name="T91" fmla="*/ 52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96" h="101">
                    <a:moveTo>
                      <a:pt x="48" y="6"/>
                    </a:moveTo>
                    <a:cubicBezTo>
                      <a:pt x="46" y="6"/>
                      <a:pt x="43" y="6"/>
                      <a:pt x="41" y="6"/>
                    </a:cubicBezTo>
                    <a:cubicBezTo>
                      <a:pt x="41" y="6"/>
                      <a:pt x="41" y="6"/>
                      <a:pt x="41" y="6"/>
                    </a:cubicBezTo>
                    <a:cubicBezTo>
                      <a:pt x="42" y="5"/>
                      <a:pt x="43" y="4"/>
                      <a:pt x="42" y="2"/>
                    </a:cubicBezTo>
                    <a:cubicBezTo>
                      <a:pt x="42" y="1"/>
                      <a:pt x="40" y="0"/>
                      <a:pt x="38" y="0"/>
                    </a:cubicBezTo>
                    <a:cubicBezTo>
                      <a:pt x="37" y="0"/>
                      <a:pt x="37" y="0"/>
                      <a:pt x="36" y="0"/>
                    </a:cubicBezTo>
                    <a:cubicBezTo>
                      <a:pt x="33" y="0"/>
                      <a:pt x="31" y="3"/>
                      <a:pt x="32" y="5"/>
                    </a:cubicBezTo>
                    <a:cubicBezTo>
                      <a:pt x="32" y="6"/>
                      <a:pt x="33" y="7"/>
                      <a:pt x="35" y="7"/>
                    </a:cubicBezTo>
                    <a:cubicBezTo>
                      <a:pt x="35" y="8"/>
                      <a:pt x="35" y="8"/>
                      <a:pt x="35" y="8"/>
                    </a:cubicBezTo>
                    <a:cubicBezTo>
                      <a:pt x="15" y="13"/>
                      <a:pt x="0" y="32"/>
                      <a:pt x="0" y="54"/>
                    </a:cubicBezTo>
                    <a:cubicBezTo>
                      <a:pt x="0" y="80"/>
                      <a:pt x="22" y="101"/>
                      <a:pt x="48" y="101"/>
                    </a:cubicBezTo>
                    <a:cubicBezTo>
                      <a:pt x="74" y="101"/>
                      <a:pt x="96" y="80"/>
                      <a:pt x="96" y="54"/>
                    </a:cubicBezTo>
                    <a:cubicBezTo>
                      <a:pt x="96" y="27"/>
                      <a:pt x="74" y="6"/>
                      <a:pt x="48" y="6"/>
                    </a:cubicBezTo>
                    <a:close/>
                    <a:moveTo>
                      <a:pt x="33" y="4"/>
                    </a:moveTo>
                    <a:cubicBezTo>
                      <a:pt x="33" y="3"/>
                      <a:pt x="35" y="2"/>
                      <a:pt x="37" y="1"/>
                    </a:cubicBezTo>
                    <a:cubicBezTo>
                      <a:pt x="37" y="1"/>
                      <a:pt x="37" y="1"/>
                      <a:pt x="38" y="1"/>
                    </a:cubicBezTo>
                    <a:cubicBezTo>
                      <a:pt x="39" y="1"/>
                      <a:pt x="41" y="2"/>
                      <a:pt x="41" y="3"/>
                    </a:cubicBezTo>
                    <a:cubicBezTo>
                      <a:pt x="41" y="4"/>
                      <a:pt x="41" y="4"/>
                      <a:pt x="40" y="5"/>
                    </a:cubicBezTo>
                    <a:cubicBezTo>
                      <a:pt x="39" y="4"/>
                      <a:pt x="38" y="4"/>
                      <a:pt x="37" y="4"/>
                    </a:cubicBezTo>
                    <a:cubicBezTo>
                      <a:pt x="36" y="5"/>
                      <a:pt x="36" y="5"/>
                      <a:pt x="35" y="6"/>
                    </a:cubicBezTo>
                    <a:cubicBezTo>
                      <a:pt x="34" y="6"/>
                      <a:pt x="33" y="5"/>
                      <a:pt x="33" y="4"/>
                    </a:cubicBezTo>
                    <a:close/>
                    <a:moveTo>
                      <a:pt x="73" y="79"/>
                    </a:moveTo>
                    <a:cubicBezTo>
                      <a:pt x="69" y="84"/>
                      <a:pt x="64" y="87"/>
                      <a:pt x="58" y="88"/>
                    </a:cubicBezTo>
                    <a:cubicBezTo>
                      <a:pt x="54" y="81"/>
                      <a:pt x="54" y="81"/>
                      <a:pt x="54" y="81"/>
                    </a:cubicBezTo>
                    <a:cubicBezTo>
                      <a:pt x="53" y="89"/>
                      <a:pt x="53" y="89"/>
                      <a:pt x="53" y="89"/>
                    </a:cubicBezTo>
                    <a:cubicBezTo>
                      <a:pt x="51" y="90"/>
                      <a:pt x="50" y="90"/>
                      <a:pt x="48" y="90"/>
                    </a:cubicBezTo>
                    <a:cubicBezTo>
                      <a:pt x="38" y="90"/>
                      <a:pt x="29" y="86"/>
                      <a:pt x="22" y="79"/>
                    </a:cubicBezTo>
                    <a:cubicBezTo>
                      <a:pt x="18" y="75"/>
                      <a:pt x="15" y="70"/>
                      <a:pt x="13" y="64"/>
                    </a:cubicBezTo>
                    <a:cubicBezTo>
                      <a:pt x="20" y="60"/>
                      <a:pt x="20" y="60"/>
                      <a:pt x="20" y="60"/>
                    </a:cubicBezTo>
                    <a:cubicBezTo>
                      <a:pt x="12" y="58"/>
                      <a:pt x="12" y="58"/>
                      <a:pt x="12" y="58"/>
                    </a:cubicBezTo>
                    <a:cubicBezTo>
                      <a:pt x="12" y="57"/>
                      <a:pt x="12" y="55"/>
                      <a:pt x="12" y="54"/>
                    </a:cubicBezTo>
                    <a:cubicBezTo>
                      <a:pt x="12" y="44"/>
                      <a:pt x="15" y="35"/>
                      <a:pt x="22" y="28"/>
                    </a:cubicBezTo>
                    <a:cubicBezTo>
                      <a:pt x="27" y="24"/>
                      <a:pt x="32" y="21"/>
                      <a:pt x="38" y="19"/>
                    </a:cubicBezTo>
                    <a:cubicBezTo>
                      <a:pt x="42" y="26"/>
                      <a:pt x="42" y="26"/>
                      <a:pt x="42" y="26"/>
                    </a:cubicBezTo>
                    <a:cubicBezTo>
                      <a:pt x="43" y="18"/>
                      <a:pt x="43" y="18"/>
                      <a:pt x="43" y="18"/>
                    </a:cubicBezTo>
                    <a:cubicBezTo>
                      <a:pt x="45" y="18"/>
                      <a:pt x="46" y="17"/>
                      <a:pt x="48" y="17"/>
                    </a:cubicBezTo>
                    <a:cubicBezTo>
                      <a:pt x="58" y="17"/>
                      <a:pt x="67" y="21"/>
                      <a:pt x="73" y="28"/>
                    </a:cubicBezTo>
                    <a:cubicBezTo>
                      <a:pt x="78" y="32"/>
                      <a:pt x="81" y="38"/>
                      <a:pt x="83" y="43"/>
                    </a:cubicBezTo>
                    <a:cubicBezTo>
                      <a:pt x="76" y="48"/>
                      <a:pt x="76" y="48"/>
                      <a:pt x="76" y="48"/>
                    </a:cubicBezTo>
                    <a:cubicBezTo>
                      <a:pt x="84" y="49"/>
                      <a:pt x="84" y="49"/>
                      <a:pt x="84" y="49"/>
                    </a:cubicBezTo>
                    <a:cubicBezTo>
                      <a:pt x="84" y="50"/>
                      <a:pt x="84" y="52"/>
                      <a:pt x="84" y="54"/>
                    </a:cubicBezTo>
                    <a:cubicBezTo>
                      <a:pt x="84" y="63"/>
                      <a:pt x="80" y="72"/>
                      <a:pt x="73" y="79"/>
                    </a:cubicBezTo>
                    <a:close/>
                    <a:moveTo>
                      <a:pt x="73" y="29"/>
                    </a:moveTo>
                    <a:cubicBezTo>
                      <a:pt x="53" y="44"/>
                      <a:pt x="53" y="44"/>
                      <a:pt x="53" y="44"/>
                    </a:cubicBezTo>
                    <a:cubicBezTo>
                      <a:pt x="52" y="43"/>
                      <a:pt x="50" y="43"/>
                      <a:pt x="48" y="42"/>
                    </a:cubicBezTo>
                    <a:cubicBezTo>
                      <a:pt x="43" y="32"/>
                      <a:pt x="43" y="32"/>
                      <a:pt x="43" y="32"/>
                    </a:cubicBezTo>
                    <a:cubicBezTo>
                      <a:pt x="43" y="44"/>
                      <a:pt x="43" y="44"/>
                      <a:pt x="43" y="44"/>
                    </a:cubicBezTo>
                    <a:cubicBezTo>
                      <a:pt x="42" y="44"/>
                      <a:pt x="40" y="45"/>
                      <a:pt x="40" y="46"/>
                    </a:cubicBezTo>
                    <a:cubicBezTo>
                      <a:pt x="33" y="44"/>
                      <a:pt x="33" y="44"/>
                      <a:pt x="33" y="44"/>
                    </a:cubicBezTo>
                    <a:cubicBezTo>
                      <a:pt x="38" y="49"/>
                      <a:pt x="38" y="49"/>
                      <a:pt x="38" y="49"/>
                    </a:cubicBezTo>
                    <a:cubicBezTo>
                      <a:pt x="37" y="50"/>
                      <a:pt x="37" y="52"/>
                      <a:pt x="37" y="53"/>
                    </a:cubicBezTo>
                    <a:cubicBezTo>
                      <a:pt x="26" y="58"/>
                      <a:pt x="26" y="58"/>
                      <a:pt x="26" y="58"/>
                    </a:cubicBezTo>
                    <a:cubicBezTo>
                      <a:pt x="38" y="59"/>
                      <a:pt x="38" y="59"/>
                      <a:pt x="38" y="59"/>
                    </a:cubicBezTo>
                    <a:cubicBezTo>
                      <a:pt x="38" y="59"/>
                      <a:pt x="38" y="59"/>
                      <a:pt x="38" y="59"/>
                    </a:cubicBezTo>
                    <a:cubicBezTo>
                      <a:pt x="23" y="78"/>
                      <a:pt x="23" y="78"/>
                      <a:pt x="23" y="78"/>
                    </a:cubicBezTo>
                    <a:cubicBezTo>
                      <a:pt x="43" y="63"/>
                      <a:pt x="43" y="63"/>
                      <a:pt x="43" y="63"/>
                    </a:cubicBezTo>
                    <a:cubicBezTo>
                      <a:pt x="44" y="64"/>
                      <a:pt x="46" y="65"/>
                      <a:pt x="47" y="65"/>
                    </a:cubicBezTo>
                    <a:cubicBezTo>
                      <a:pt x="53" y="75"/>
                      <a:pt x="53" y="75"/>
                      <a:pt x="53" y="75"/>
                    </a:cubicBezTo>
                    <a:cubicBezTo>
                      <a:pt x="53" y="64"/>
                      <a:pt x="53" y="64"/>
                      <a:pt x="53" y="64"/>
                    </a:cubicBezTo>
                    <a:cubicBezTo>
                      <a:pt x="54" y="63"/>
                      <a:pt x="55" y="62"/>
                      <a:pt x="56" y="61"/>
                    </a:cubicBezTo>
                    <a:cubicBezTo>
                      <a:pt x="63" y="63"/>
                      <a:pt x="63" y="63"/>
                      <a:pt x="63" y="63"/>
                    </a:cubicBezTo>
                    <a:cubicBezTo>
                      <a:pt x="58" y="58"/>
                      <a:pt x="58" y="58"/>
                      <a:pt x="58" y="58"/>
                    </a:cubicBezTo>
                    <a:cubicBezTo>
                      <a:pt x="59" y="57"/>
                      <a:pt x="59" y="56"/>
                      <a:pt x="59" y="54"/>
                    </a:cubicBezTo>
                    <a:cubicBezTo>
                      <a:pt x="70" y="49"/>
                      <a:pt x="70" y="49"/>
                      <a:pt x="70" y="49"/>
                    </a:cubicBezTo>
                    <a:cubicBezTo>
                      <a:pt x="58" y="49"/>
                      <a:pt x="58" y="49"/>
                      <a:pt x="58" y="49"/>
                    </a:cubicBezTo>
                    <a:cubicBezTo>
                      <a:pt x="58" y="49"/>
                      <a:pt x="58" y="49"/>
                      <a:pt x="58" y="48"/>
                    </a:cubicBezTo>
                    <a:lnTo>
                      <a:pt x="73" y="29"/>
                    </a:lnTo>
                    <a:close/>
                    <a:moveTo>
                      <a:pt x="48" y="44"/>
                    </a:moveTo>
                    <a:cubicBezTo>
                      <a:pt x="48" y="44"/>
                      <a:pt x="48" y="44"/>
                      <a:pt x="48" y="44"/>
                    </a:cubicBezTo>
                    <a:cubicBezTo>
                      <a:pt x="48" y="44"/>
                      <a:pt x="48" y="44"/>
                      <a:pt x="48" y="44"/>
                    </a:cubicBezTo>
                    <a:close/>
                    <a:moveTo>
                      <a:pt x="46" y="44"/>
                    </a:moveTo>
                    <a:cubicBezTo>
                      <a:pt x="47" y="44"/>
                      <a:pt x="47" y="44"/>
                      <a:pt x="48" y="44"/>
                    </a:cubicBezTo>
                    <a:cubicBezTo>
                      <a:pt x="48" y="44"/>
                      <a:pt x="49" y="44"/>
                      <a:pt x="49" y="44"/>
                    </a:cubicBezTo>
                    <a:cubicBezTo>
                      <a:pt x="49" y="44"/>
                      <a:pt x="49" y="44"/>
                      <a:pt x="49" y="44"/>
                    </a:cubicBezTo>
                    <a:cubicBezTo>
                      <a:pt x="49" y="44"/>
                      <a:pt x="49" y="44"/>
                      <a:pt x="49" y="44"/>
                    </a:cubicBezTo>
                    <a:cubicBezTo>
                      <a:pt x="50" y="44"/>
                      <a:pt x="51" y="44"/>
                      <a:pt x="52" y="45"/>
                    </a:cubicBezTo>
                    <a:cubicBezTo>
                      <a:pt x="45" y="50"/>
                      <a:pt x="45" y="50"/>
                      <a:pt x="45" y="50"/>
                    </a:cubicBezTo>
                    <a:cubicBezTo>
                      <a:pt x="39" y="57"/>
                      <a:pt x="39" y="57"/>
                      <a:pt x="39" y="57"/>
                    </a:cubicBezTo>
                    <a:cubicBezTo>
                      <a:pt x="39" y="57"/>
                      <a:pt x="39" y="56"/>
                      <a:pt x="39" y="56"/>
                    </a:cubicBezTo>
                    <a:cubicBezTo>
                      <a:pt x="37" y="50"/>
                      <a:pt x="41" y="45"/>
                      <a:pt x="46" y="44"/>
                    </a:cubicBezTo>
                    <a:close/>
                    <a:moveTo>
                      <a:pt x="53" y="62"/>
                    </a:moveTo>
                    <a:cubicBezTo>
                      <a:pt x="53" y="62"/>
                      <a:pt x="53" y="62"/>
                      <a:pt x="53" y="62"/>
                    </a:cubicBezTo>
                    <a:cubicBezTo>
                      <a:pt x="53" y="62"/>
                      <a:pt x="53" y="62"/>
                      <a:pt x="53" y="62"/>
                    </a:cubicBezTo>
                    <a:cubicBezTo>
                      <a:pt x="52" y="62"/>
                      <a:pt x="51" y="63"/>
                      <a:pt x="50" y="63"/>
                    </a:cubicBezTo>
                    <a:cubicBezTo>
                      <a:pt x="49" y="63"/>
                      <a:pt x="49" y="63"/>
                      <a:pt x="48" y="63"/>
                    </a:cubicBezTo>
                    <a:cubicBezTo>
                      <a:pt x="47" y="63"/>
                      <a:pt x="47" y="63"/>
                      <a:pt x="47" y="63"/>
                    </a:cubicBezTo>
                    <a:cubicBezTo>
                      <a:pt x="47" y="63"/>
                      <a:pt x="47" y="63"/>
                      <a:pt x="47" y="63"/>
                    </a:cubicBezTo>
                    <a:cubicBezTo>
                      <a:pt x="47" y="63"/>
                      <a:pt x="47" y="63"/>
                      <a:pt x="47" y="63"/>
                    </a:cubicBezTo>
                    <a:cubicBezTo>
                      <a:pt x="46" y="63"/>
                      <a:pt x="45" y="63"/>
                      <a:pt x="44" y="62"/>
                    </a:cubicBezTo>
                    <a:cubicBezTo>
                      <a:pt x="51" y="57"/>
                      <a:pt x="51" y="57"/>
                      <a:pt x="51" y="57"/>
                    </a:cubicBezTo>
                    <a:cubicBezTo>
                      <a:pt x="57" y="50"/>
                      <a:pt x="57" y="50"/>
                      <a:pt x="57" y="50"/>
                    </a:cubicBezTo>
                    <a:cubicBezTo>
                      <a:pt x="57" y="50"/>
                      <a:pt x="57" y="51"/>
                      <a:pt x="57" y="52"/>
                    </a:cubicBezTo>
                    <a:cubicBezTo>
                      <a:pt x="58" y="56"/>
                      <a:pt x="56" y="60"/>
                      <a:pt x="53" y="6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85" name="Freeform: Shape 94"/>
              <p:cNvSpPr/>
              <p:nvPr/>
            </p:nvSpPr>
            <p:spPr bwMode="auto">
              <a:xfrm>
                <a:off x="9763504" y="2679209"/>
                <a:ext cx="340575" cy="340575"/>
              </a:xfrm>
              <a:custGeom>
                <a:avLst/>
                <a:gdLst>
                  <a:gd name="T0" fmla="*/ 90 w 107"/>
                  <a:gd name="T1" fmla="*/ 74 h 107"/>
                  <a:gd name="T2" fmla="*/ 78 w 107"/>
                  <a:gd name="T3" fmla="*/ 79 h 107"/>
                  <a:gd name="T4" fmla="*/ 33 w 107"/>
                  <a:gd name="T5" fmla="*/ 56 h 107"/>
                  <a:gd name="T6" fmla="*/ 34 w 107"/>
                  <a:gd name="T7" fmla="*/ 54 h 107"/>
                  <a:gd name="T8" fmla="*/ 33 w 107"/>
                  <a:gd name="T9" fmla="*/ 51 h 107"/>
                  <a:gd name="T10" fmla="*/ 78 w 107"/>
                  <a:gd name="T11" fmla="*/ 29 h 107"/>
                  <a:gd name="T12" fmla="*/ 90 w 107"/>
                  <a:gd name="T13" fmla="*/ 34 h 107"/>
                  <a:gd name="T14" fmla="*/ 107 w 107"/>
                  <a:gd name="T15" fmla="*/ 17 h 107"/>
                  <a:gd name="T16" fmla="*/ 90 w 107"/>
                  <a:gd name="T17" fmla="*/ 0 h 107"/>
                  <a:gd name="T18" fmla="*/ 74 w 107"/>
                  <a:gd name="T19" fmla="*/ 17 h 107"/>
                  <a:gd name="T20" fmla="*/ 74 w 107"/>
                  <a:gd name="T21" fmla="*/ 20 h 107"/>
                  <a:gd name="T22" fmla="*/ 29 w 107"/>
                  <a:gd name="T23" fmla="*/ 42 h 107"/>
                  <a:gd name="T24" fmla="*/ 17 w 107"/>
                  <a:gd name="T25" fmla="*/ 37 h 107"/>
                  <a:gd name="T26" fmla="*/ 0 w 107"/>
                  <a:gd name="T27" fmla="*/ 54 h 107"/>
                  <a:gd name="T28" fmla="*/ 17 w 107"/>
                  <a:gd name="T29" fmla="*/ 70 h 107"/>
                  <a:gd name="T30" fmla="*/ 29 w 107"/>
                  <a:gd name="T31" fmla="*/ 65 h 107"/>
                  <a:gd name="T32" fmla="*/ 74 w 107"/>
                  <a:gd name="T33" fmla="*/ 88 h 107"/>
                  <a:gd name="T34" fmla="*/ 74 w 107"/>
                  <a:gd name="T35" fmla="*/ 90 h 107"/>
                  <a:gd name="T36" fmla="*/ 90 w 107"/>
                  <a:gd name="T37" fmla="*/ 107 h 107"/>
                  <a:gd name="T38" fmla="*/ 107 w 107"/>
                  <a:gd name="T39" fmla="*/ 90 h 107"/>
                  <a:gd name="T40" fmla="*/ 90 w 107"/>
                  <a:gd name="T41" fmla="*/ 74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07" h="107">
                    <a:moveTo>
                      <a:pt x="90" y="74"/>
                    </a:moveTo>
                    <a:cubicBezTo>
                      <a:pt x="86" y="74"/>
                      <a:pt x="81" y="76"/>
                      <a:pt x="78" y="79"/>
                    </a:cubicBezTo>
                    <a:cubicBezTo>
                      <a:pt x="33" y="56"/>
                      <a:pt x="33" y="56"/>
                      <a:pt x="33" y="56"/>
                    </a:cubicBezTo>
                    <a:cubicBezTo>
                      <a:pt x="34" y="56"/>
                      <a:pt x="34" y="55"/>
                      <a:pt x="34" y="54"/>
                    </a:cubicBezTo>
                    <a:cubicBezTo>
                      <a:pt x="34" y="53"/>
                      <a:pt x="34" y="52"/>
                      <a:pt x="33" y="51"/>
                    </a:cubicBezTo>
                    <a:cubicBezTo>
                      <a:pt x="78" y="29"/>
                      <a:pt x="78" y="29"/>
                      <a:pt x="78" y="29"/>
                    </a:cubicBezTo>
                    <a:cubicBezTo>
                      <a:pt x="81" y="32"/>
                      <a:pt x="86" y="34"/>
                      <a:pt x="90" y="34"/>
                    </a:cubicBezTo>
                    <a:cubicBezTo>
                      <a:pt x="100" y="34"/>
                      <a:pt x="107" y="26"/>
                      <a:pt x="107" y="17"/>
                    </a:cubicBezTo>
                    <a:cubicBezTo>
                      <a:pt x="107" y="8"/>
                      <a:pt x="100" y="0"/>
                      <a:pt x="90" y="0"/>
                    </a:cubicBezTo>
                    <a:cubicBezTo>
                      <a:pt x="81" y="0"/>
                      <a:pt x="74" y="8"/>
                      <a:pt x="74" y="17"/>
                    </a:cubicBezTo>
                    <a:cubicBezTo>
                      <a:pt x="74" y="18"/>
                      <a:pt x="74" y="19"/>
                      <a:pt x="74" y="20"/>
                    </a:cubicBezTo>
                    <a:cubicBezTo>
                      <a:pt x="29" y="42"/>
                      <a:pt x="29" y="42"/>
                      <a:pt x="29" y="42"/>
                    </a:cubicBezTo>
                    <a:cubicBezTo>
                      <a:pt x="26" y="39"/>
                      <a:pt x="22" y="37"/>
                      <a:pt x="17" y="37"/>
                    </a:cubicBezTo>
                    <a:cubicBezTo>
                      <a:pt x="8" y="37"/>
                      <a:pt x="0" y="45"/>
                      <a:pt x="0" y="54"/>
                    </a:cubicBezTo>
                    <a:cubicBezTo>
                      <a:pt x="0" y="63"/>
                      <a:pt x="8" y="70"/>
                      <a:pt x="17" y="70"/>
                    </a:cubicBezTo>
                    <a:cubicBezTo>
                      <a:pt x="22" y="70"/>
                      <a:pt x="26" y="68"/>
                      <a:pt x="29" y="65"/>
                    </a:cubicBezTo>
                    <a:cubicBezTo>
                      <a:pt x="74" y="88"/>
                      <a:pt x="74" y="88"/>
                      <a:pt x="74" y="88"/>
                    </a:cubicBezTo>
                    <a:cubicBezTo>
                      <a:pt x="74" y="89"/>
                      <a:pt x="74" y="90"/>
                      <a:pt x="74" y="90"/>
                    </a:cubicBezTo>
                    <a:cubicBezTo>
                      <a:pt x="74" y="100"/>
                      <a:pt x="81" y="107"/>
                      <a:pt x="90" y="107"/>
                    </a:cubicBezTo>
                    <a:cubicBezTo>
                      <a:pt x="100" y="107"/>
                      <a:pt x="107" y="100"/>
                      <a:pt x="107" y="90"/>
                    </a:cubicBezTo>
                    <a:cubicBezTo>
                      <a:pt x="107" y="81"/>
                      <a:pt x="100" y="74"/>
                      <a:pt x="90" y="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86" name="Freeform: Shape 95"/>
              <p:cNvSpPr/>
              <p:nvPr/>
            </p:nvSpPr>
            <p:spPr bwMode="auto">
              <a:xfrm>
                <a:off x="9875071" y="1874748"/>
                <a:ext cx="324917" cy="352319"/>
              </a:xfrm>
              <a:custGeom>
                <a:avLst/>
                <a:gdLst>
                  <a:gd name="T0" fmla="*/ 13 w 102"/>
                  <a:gd name="T1" fmla="*/ 100 h 110"/>
                  <a:gd name="T2" fmla="*/ 24 w 102"/>
                  <a:gd name="T3" fmla="*/ 110 h 110"/>
                  <a:gd name="T4" fmla="*/ 34 w 102"/>
                  <a:gd name="T5" fmla="*/ 100 h 110"/>
                  <a:gd name="T6" fmla="*/ 34 w 102"/>
                  <a:gd name="T7" fmla="*/ 100 h 110"/>
                  <a:gd name="T8" fmla="*/ 24 w 102"/>
                  <a:gd name="T9" fmla="*/ 89 h 110"/>
                  <a:gd name="T10" fmla="*/ 13 w 102"/>
                  <a:gd name="T11" fmla="*/ 100 h 110"/>
                  <a:gd name="T12" fmla="*/ 82 w 102"/>
                  <a:gd name="T13" fmla="*/ 100 h 110"/>
                  <a:gd name="T14" fmla="*/ 92 w 102"/>
                  <a:gd name="T15" fmla="*/ 110 h 110"/>
                  <a:gd name="T16" fmla="*/ 102 w 102"/>
                  <a:gd name="T17" fmla="*/ 100 h 110"/>
                  <a:gd name="T18" fmla="*/ 102 w 102"/>
                  <a:gd name="T19" fmla="*/ 100 h 110"/>
                  <a:gd name="T20" fmla="*/ 92 w 102"/>
                  <a:gd name="T21" fmla="*/ 89 h 110"/>
                  <a:gd name="T22" fmla="*/ 82 w 102"/>
                  <a:gd name="T23" fmla="*/ 100 h 110"/>
                  <a:gd name="T24" fmla="*/ 102 w 102"/>
                  <a:gd name="T25" fmla="*/ 55 h 110"/>
                  <a:gd name="T26" fmla="*/ 102 w 102"/>
                  <a:gd name="T27" fmla="*/ 14 h 110"/>
                  <a:gd name="T28" fmla="*/ 13 w 102"/>
                  <a:gd name="T29" fmla="*/ 14 h 110"/>
                  <a:gd name="T30" fmla="*/ 0 w 102"/>
                  <a:gd name="T31" fmla="*/ 0 h 110"/>
                  <a:gd name="T32" fmla="*/ 0 w 102"/>
                  <a:gd name="T33" fmla="*/ 7 h 110"/>
                  <a:gd name="T34" fmla="*/ 7 w 102"/>
                  <a:gd name="T35" fmla="*/ 14 h 110"/>
                  <a:gd name="T36" fmla="*/ 12 w 102"/>
                  <a:gd name="T37" fmla="*/ 58 h 110"/>
                  <a:gd name="T38" fmla="*/ 7 w 102"/>
                  <a:gd name="T39" fmla="*/ 69 h 110"/>
                  <a:gd name="T40" fmla="*/ 20 w 102"/>
                  <a:gd name="T41" fmla="*/ 82 h 110"/>
                  <a:gd name="T42" fmla="*/ 102 w 102"/>
                  <a:gd name="T43" fmla="*/ 82 h 110"/>
                  <a:gd name="T44" fmla="*/ 102 w 102"/>
                  <a:gd name="T45" fmla="*/ 76 h 110"/>
                  <a:gd name="T46" fmla="*/ 20 w 102"/>
                  <a:gd name="T47" fmla="*/ 76 h 110"/>
                  <a:gd name="T48" fmla="*/ 13 w 102"/>
                  <a:gd name="T49" fmla="*/ 69 h 110"/>
                  <a:gd name="T50" fmla="*/ 13 w 102"/>
                  <a:gd name="T51" fmla="*/ 69 h 110"/>
                  <a:gd name="T52" fmla="*/ 102 w 102"/>
                  <a:gd name="T53" fmla="*/ 55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2" h="110">
                    <a:moveTo>
                      <a:pt x="13" y="100"/>
                    </a:moveTo>
                    <a:cubicBezTo>
                      <a:pt x="13" y="105"/>
                      <a:pt x="18" y="110"/>
                      <a:pt x="24" y="110"/>
                    </a:cubicBezTo>
                    <a:cubicBezTo>
                      <a:pt x="29" y="110"/>
                      <a:pt x="34" y="105"/>
                      <a:pt x="34" y="100"/>
                    </a:cubicBezTo>
                    <a:cubicBezTo>
                      <a:pt x="34" y="100"/>
                      <a:pt x="34" y="100"/>
                      <a:pt x="34" y="100"/>
                    </a:cubicBezTo>
                    <a:cubicBezTo>
                      <a:pt x="34" y="94"/>
                      <a:pt x="29" y="89"/>
                      <a:pt x="24" y="89"/>
                    </a:cubicBezTo>
                    <a:cubicBezTo>
                      <a:pt x="18" y="89"/>
                      <a:pt x="13" y="94"/>
                      <a:pt x="13" y="100"/>
                    </a:cubicBezTo>
                    <a:close/>
                    <a:moveTo>
                      <a:pt x="82" y="100"/>
                    </a:moveTo>
                    <a:cubicBezTo>
                      <a:pt x="82" y="105"/>
                      <a:pt x="86" y="110"/>
                      <a:pt x="92" y="110"/>
                    </a:cubicBezTo>
                    <a:cubicBezTo>
                      <a:pt x="98" y="110"/>
                      <a:pt x="102" y="105"/>
                      <a:pt x="102" y="100"/>
                    </a:cubicBezTo>
                    <a:cubicBezTo>
                      <a:pt x="102" y="100"/>
                      <a:pt x="102" y="100"/>
                      <a:pt x="102" y="100"/>
                    </a:cubicBezTo>
                    <a:cubicBezTo>
                      <a:pt x="102" y="94"/>
                      <a:pt x="98" y="89"/>
                      <a:pt x="92" y="89"/>
                    </a:cubicBezTo>
                    <a:cubicBezTo>
                      <a:pt x="86" y="89"/>
                      <a:pt x="82" y="94"/>
                      <a:pt x="82" y="100"/>
                    </a:cubicBezTo>
                    <a:close/>
                    <a:moveTo>
                      <a:pt x="102" y="55"/>
                    </a:moveTo>
                    <a:cubicBezTo>
                      <a:pt x="102" y="14"/>
                      <a:pt x="102" y="14"/>
                      <a:pt x="102" y="14"/>
                    </a:cubicBezTo>
                    <a:cubicBezTo>
                      <a:pt x="13" y="14"/>
                      <a:pt x="13" y="14"/>
                      <a:pt x="13" y="14"/>
                    </a:cubicBezTo>
                    <a:cubicBezTo>
                      <a:pt x="13" y="6"/>
                      <a:pt x="7" y="0"/>
                      <a:pt x="0" y="0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3" y="7"/>
                      <a:pt x="7" y="10"/>
                      <a:pt x="7" y="14"/>
                    </a:cubicBezTo>
                    <a:cubicBezTo>
                      <a:pt x="12" y="58"/>
                      <a:pt x="12" y="58"/>
                      <a:pt x="12" y="58"/>
                    </a:cubicBezTo>
                    <a:cubicBezTo>
                      <a:pt x="9" y="61"/>
                      <a:pt x="7" y="64"/>
                      <a:pt x="7" y="69"/>
                    </a:cubicBezTo>
                    <a:cubicBezTo>
                      <a:pt x="7" y="76"/>
                      <a:pt x="13" y="82"/>
                      <a:pt x="20" y="82"/>
                    </a:cubicBezTo>
                    <a:cubicBezTo>
                      <a:pt x="102" y="82"/>
                      <a:pt x="102" y="82"/>
                      <a:pt x="102" y="82"/>
                    </a:cubicBezTo>
                    <a:cubicBezTo>
                      <a:pt x="102" y="76"/>
                      <a:pt x="102" y="76"/>
                      <a:pt x="102" y="76"/>
                    </a:cubicBezTo>
                    <a:cubicBezTo>
                      <a:pt x="20" y="76"/>
                      <a:pt x="20" y="76"/>
                      <a:pt x="20" y="76"/>
                    </a:cubicBezTo>
                    <a:cubicBezTo>
                      <a:pt x="16" y="76"/>
                      <a:pt x="13" y="73"/>
                      <a:pt x="13" y="69"/>
                    </a:cubicBezTo>
                    <a:cubicBezTo>
                      <a:pt x="13" y="69"/>
                      <a:pt x="13" y="69"/>
                      <a:pt x="13" y="69"/>
                    </a:cubicBezTo>
                    <a:lnTo>
                      <a:pt x="102" y="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87" name="Freeform: Shape 96"/>
              <p:cNvSpPr/>
              <p:nvPr/>
            </p:nvSpPr>
            <p:spPr bwMode="auto">
              <a:xfrm>
                <a:off x="9965108" y="1600722"/>
                <a:ext cx="274026" cy="268153"/>
              </a:xfrm>
              <a:custGeom>
                <a:avLst/>
                <a:gdLst>
                  <a:gd name="T0" fmla="*/ 82 w 86"/>
                  <a:gd name="T1" fmla="*/ 47 h 84"/>
                  <a:gd name="T2" fmla="*/ 82 w 86"/>
                  <a:gd name="T3" fmla="*/ 42 h 84"/>
                  <a:gd name="T4" fmla="*/ 43 w 86"/>
                  <a:gd name="T5" fmla="*/ 3 h 84"/>
                  <a:gd name="T6" fmla="*/ 36 w 86"/>
                  <a:gd name="T7" fmla="*/ 4 h 84"/>
                  <a:gd name="T8" fmla="*/ 24 w 86"/>
                  <a:gd name="T9" fmla="*/ 0 h 84"/>
                  <a:gd name="T10" fmla="*/ 0 w 86"/>
                  <a:gd name="T11" fmla="*/ 23 h 84"/>
                  <a:gd name="T12" fmla="*/ 4 w 86"/>
                  <a:gd name="T13" fmla="*/ 36 h 84"/>
                  <a:gd name="T14" fmla="*/ 4 w 86"/>
                  <a:gd name="T15" fmla="*/ 42 h 84"/>
                  <a:gd name="T16" fmla="*/ 43 w 86"/>
                  <a:gd name="T17" fmla="*/ 81 h 84"/>
                  <a:gd name="T18" fmla="*/ 50 w 86"/>
                  <a:gd name="T19" fmla="*/ 80 h 84"/>
                  <a:gd name="T20" fmla="*/ 62 w 86"/>
                  <a:gd name="T21" fmla="*/ 84 h 84"/>
                  <a:gd name="T22" fmla="*/ 86 w 86"/>
                  <a:gd name="T23" fmla="*/ 61 h 84"/>
                  <a:gd name="T24" fmla="*/ 82 w 86"/>
                  <a:gd name="T25" fmla="*/ 47 h 84"/>
                  <a:gd name="T26" fmla="*/ 46 w 86"/>
                  <a:gd name="T27" fmla="*/ 71 h 84"/>
                  <a:gd name="T28" fmla="*/ 23 w 86"/>
                  <a:gd name="T29" fmla="*/ 64 h 84"/>
                  <a:gd name="T30" fmla="*/ 24 w 86"/>
                  <a:gd name="T31" fmla="*/ 51 h 84"/>
                  <a:gd name="T32" fmla="*/ 34 w 86"/>
                  <a:gd name="T33" fmla="*/ 59 h 84"/>
                  <a:gd name="T34" fmla="*/ 52 w 86"/>
                  <a:gd name="T35" fmla="*/ 58 h 84"/>
                  <a:gd name="T36" fmla="*/ 41 w 86"/>
                  <a:gd name="T37" fmla="*/ 47 h 84"/>
                  <a:gd name="T38" fmla="*/ 20 w 86"/>
                  <a:gd name="T39" fmla="*/ 30 h 84"/>
                  <a:gd name="T40" fmla="*/ 37 w 86"/>
                  <a:gd name="T41" fmla="*/ 13 h 84"/>
                  <a:gd name="T42" fmla="*/ 61 w 86"/>
                  <a:gd name="T43" fmla="*/ 19 h 84"/>
                  <a:gd name="T44" fmla="*/ 59 w 86"/>
                  <a:gd name="T45" fmla="*/ 31 h 84"/>
                  <a:gd name="T46" fmla="*/ 42 w 86"/>
                  <a:gd name="T47" fmla="*/ 22 h 84"/>
                  <a:gd name="T48" fmla="*/ 38 w 86"/>
                  <a:gd name="T49" fmla="*/ 35 h 84"/>
                  <a:gd name="T50" fmla="*/ 66 w 86"/>
                  <a:gd name="T51" fmla="*/ 49 h 84"/>
                  <a:gd name="T52" fmla="*/ 46 w 86"/>
                  <a:gd name="T53" fmla="*/ 71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6" h="84">
                    <a:moveTo>
                      <a:pt x="82" y="47"/>
                    </a:moveTo>
                    <a:cubicBezTo>
                      <a:pt x="82" y="46"/>
                      <a:pt x="82" y="44"/>
                      <a:pt x="82" y="42"/>
                    </a:cubicBezTo>
                    <a:cubicBezTo>
                      <a:pt x="82" y="21"/>
                      <a:pt x="64" y="3"/>
                      <a:pt x="43" y="3"/>
                    </a:cubicBezTo>
                    <a:cubicBezTo>
                      <a:pt x="41" y="3"/>
                      <a:pt x="39" y="3"/>
                      <a:pt x="36" y="4"/>
                    </a:cubicBezTo>
                    <a:cubicBezTo>
                      <a:pt x="33" y="1"/>
                      <a:pt x="28" y="0"/>
                      <a:pt x="24" y="0"/>
                    </a:cubicBezTo>
                    <a:cubicBezTo>
                      <a:pt x="11" y="0"/>
                      <a:pt x="0" y="10"/>
                      <a:pt x="0" y="23"/>
                    </a:cubicBezTo>
                    <a:cubicBezTo>
                      <a:pt x="0" y="28"/>
                      <a:pt x="2" y="32"/>
                      <a:pt x="4" y="36"/>
                    </a:cubicBezTo>
                    <a:cubicBezTo>
                      <a:pt x="4" y="38"/>
                      <a:pt x="4" y="40"/>
                      <a:pt x="4" y="42"/>
                    </a:cubicBezTo>
                    <a:cubicBezTo>
                      <a:pt x="4" y="64"/>
                      <a:pt x="21" y="81"/>
                      <a:pt x="43" y="81"/>
                    </a:cubicBezTo>
                    <a:cubicBezTo>
                      <a:pt x="45" y="81"/>
                      <a:pt x="48" y="81"/>
                      <a:pt x="50" y="80"/>
                    </a:cubicBezTo>
                    <a:cubicBezTo>
                      <a:pt x="54" y="83"/>
                      <a:pt x="58" y="84"/>
                      <a:pt x="62" y="84"/>
                    </a:cubicBezTo>
                    <a:cubicBezTo>
                      <a:pt x="75" y="84"/>
                      <a:pt x="86" y="73"/>
                      <a:pt x="86" y="61"/>
                    </a:cubicBezTo>
                    <a:cubicBezTo>
                      <a:pt x="86" y="56"/>
                      <a:pt x="84" y="51"/>
                      <a:pt x="82" y="47"/>
                    </a:cubicBezTo>
                    <a:close/>
                    <a:moveTo>
                      <a:pt x="46" y="71"/>
                    </a:moveTo>
                    <a:cubicBezTo>
                      <a:pt x="34" y="71"/>
                      <a:pt x="28" y="69"/>
                      <a:pt x="23" y="64"/>
                    </a:cubicBezTo>
                    <a:cubicBezTo>
                      <a:pt x="17" y="58"/>
                      <a:pt x="19" y="52"/>
                      <a:pt x="24" y="51"/>
                    </a:cubicBezTo>
                    <a:cubicBezTo>
                      <a:pt x="29" y="51"/>
                      <a:pt x="32" y="57"/>
                      <a:pt x="34" y="59"/>
                    </a:cubicBezTo>
                    <a:cubicBezTo>
                      <a:pt x="37" y="60"/>
                      <a:pt x="47" y="64"/>
                      <a:pt x="52" y="58"/>
                    </a:cubicBezTo>
                    <a:cubicBezTo>
                      <a:pt x="58" y="51"/>
                      <a:pt x="48" y="48"/>
                      <a:pt x="41" y="47"/>
                    </a:cubicBezTo>
                    <a:cubicBezTo>
                      <a:pt x="32" y="46"/>
                      <a:pt x="19" y="40"/>
                      <a:pt x="20" y="30"/>
                    </a:cubicBezTo>
                    <a:cubicBezTo>
                      <a:pt x="21" y="19"/>
                      <a:pt x="29" y="14"/>
                      <a:pt x="37" y="13"/>
                    </a:cubicBezTo>
                    <a:cubicBezTo>
                      <a:pt x="48" y="12"/>
                      <a:pt x="55" y="15"/>
                      <a:pt x="61" y="19"/>
                    </a:cubicBezTo>
                    <a:cubicBezTo>
                      <a:pt x="67" y="25"/>
                      <a:pt x="63" y="31"/>
                      <a:pt x="59" y="31"/>
                    </a:cubicBezTo>
                    <a:cubicBezTo>
                      <a:pt x="55" y="32"/>
                      <a:pt x="51" y="22"/>
                      <a:pt x="42" y="22"/>
                    </a:cubicBezTo>
                    <a:cubicBezTo>
                      <a:pt x="33" y="22"/>
                      <a:pt x="27" y="32"/>
                      <a:pt x="38" y="35"/>
                    </a:cubicBezTo>
                    <a:cubicBezTo>
                      <a:pt x="49" y="37"/>
                      <a:pt x="61" y="38"/>
                      <a:pt x="66" y="49"/>
                    </a:cubicBezTo>
                    <a:cubicBezTo>
                      <a:pt x="70" y="59"/>
                      <a:pt x="59" y="70"/>
                      <a:pt x="46" y="7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88" name="Freeform: Shape 97"/>
              <p:cNvSpPr/>
              <p:nvPr/>
            </p:nvSpPr>
            <p:spPr bwMode="auto">
              <a:xfrm>
                <a:off x="10082548" y="1367799"/>
                <a:ext cx="152672" cy="199648"/>
              </a:xfrm>
              <a:custGeom>
                <a:avLst/>
                <a:gdLst>
                  <a:gd name="T0" fmla="*/ 42 w 48"/>
                  <a:gd name="T1" fmla="*/ 8 h 63"/>
                  <a:gd name="T2" fmla="*/ 6 w 48"/>
                  <a:gd name="T3" fmla="*/ 8 h 63"/>
                  <a:gd name="T4" fmla="*/ 0 w 48"/>
                  <a:gd name="T5" fmla="*/ 14 h 63"/>
                  <a:gd name="T6" fmla="*/ 0 w 48"/>
                  <a:gd name="T7" fmla="*/ 16 h 63"/>
                  <a:gd name="T8" fmla="*/ 48 w 48"/>
                  <a:gd name="T9" fmla="*/ 16 h 63"/>
                  <a:gd name="T10" fmla="*/ 48 w 48"/>
                  <a:gd name="T11" fmla="*/ 14 h 63"/>
                  <a:gd name="T12" fmla="*/ 42 w 48"/>
                  <a:gd name="T13" fmla="*/ 8 h 63"/>
                  <a:gd name="T14" fmla="*/ 31 w 48"/>
                  <a:gd name="T15" fmla="*/ 4 h 63"/>
                  <a:gd name="T16" fmla="*/ 32 w 48"/>
                  <a:gd name="T17" fmla="*/ 10 h 63"/>
                  <a:gd name="T18" fmla="*/ 16 w 48"/>
                  <a:gd name="T19" fmla="*/ 10 h 63"/>
                  <a:gd name="T20" fmla="*/ 17 w 48"/>
                  <a:gd name="T21" fmla="*/ 4 h 63"/>
                  <a:gd name="T22" fmla="*/ 31 w 48"/>
                  <a:gd name="T23" fmla="*/ 4 h 63"/>
                  <a:gd name="T24" fmla="*/ 32 w 48"/>
                  <a:gd name="T25" fmla="*/ 0 h 63"/>
                  <a:gd name="T26" fmla="*/ 16 w 48"/>
                  <a:gd name="T27" fmla="*/ 0 h 63"/>
                  <a:gd name="T28" fmla="*/ 13 w 48"/>
                  <a:gd name="T29" fmla="*/ 3 h 63"/>
                  <a:gd name="T30" fmla="*/ 12 w 48"/>
                  <a:gd name="T31" fmla="*/ 11 h 63"/>
                  <a:gd name="T32" fmla="*/ 14 w 48"/>
                  <a:gd name="T33" fmla="*/ 14 h 63"/>
                  <a:gd name="T34" fmla="*/ 34 w 48"/>
                  <a:gd name="T35" fmla="*/ 14 h 63"/>
                  <a:gd name="T36" fmla="*/ 36 w 48"/>
                  <a:gd name="T37" fmla="*/ 11 h 63"/>
                  <a:gd name="T38" fmla="*/ 35 w 48"/>
                  <a:gd name="T39" fmla="*/ 3 h 63"/>
                  <a:gd name="T40" fmla="*/ 32 w 48"/>
                  <a:gd name="T41" fmla="*/ 0 h 63"/>
                  <a:gd name="T42" fmla="*/ 43 w 48"/>
                  <a:gd name="T43" fmla="*/ 20 h 63"/>
                  <a:gd name="T44" fmla="*/ 5 w 48"/>
                  <a:gd name="T45" fmla="*/ 20 h 63"/>
                  <a:gd name="T46" fmla="*/ 2 w 48"/>
                  <a:gd name="T47" fmla="*/ 24 h 63"/>
                  <a:gd name="T48" fmla="*/ 5 w 48"/>
                  <a:gd name="T49" fmla="*/ 59 h 63"/>
                  <a:gd name="T50" fmla="*/ 9 w 48"/>
                  <a:gd name="T51" fmla="*/ 63 h 63"/>
                  <a:gd name="T52" fmla="*/ 39 w 48"/>
                  <a:gd name="T53" fmla="*/ 63 h 63"/>
                  <a:gd name="T54" fmla="*/ 43 w 48"/>
                  <a:gd name="T55" fmla="*/ 59 h 63"/>
                  <a:gd name="T56" fmla="*/ 46 w 48"/>
                  <a:gd name="T57" fmla="*/ 24 h 63"/>
                  <a:gd name="T58" fmla="*/ 43 w 48"/>
                  <a:gd name="T59" fmla="*/ 20 h 63"/>
                  <a:gd name="T60" fmla="*/ 16 w 48"/>
                  <a:gd name="T61" fmla="*/ 55 h 63"/>
                  <a:gd name="T62" fmla="*/ 10 w 48"/>
                  <a:gd name="T63" fmla="*/ 55 h 63"/>
                  <a:gd name="T64" fmla="*/ 8 w 48"/>
                  <a:gd name="T65" fmla="*/ 28 h 63"/>
                  <a:gd name="T66" fmla="*/ 16 w 48"/>
                  <a:gd name="T67" fmla="*/ 28 h 63"/>
                  <a:gd name="T68" fmla="*/ 16 w 48"/>
                  <a:gd name="T69" fmla="*/ 55 h 63"/>
                  <a:gd name="T70" fmla="*/ 28 w 48"/>
                  <a:gd name="T71" fmla="*/ 55 h 63"/>
                  <a:gd name="T72" fmla="*/ 20 w 48"/>
                  <a:gd name="T73" fmla="*/ 55 h 63"/>
                  <a:gd name="T74" fmla="*/ 20 w 48"/>
                  <a:gd name="T75" fmla="*/ 28 h 63"/>
                  <a:gd name="T76" fmla="*/ 28 w 48"/>
                  <a:gd name="T77" fmla="*/ 28 h 63"/>
                  <a:gd name="T78" fmla="*/ 28 w 48"/>
                  <a:gd name="T79" fmla="*/ 55 h 63"/>
                  <a:gd name="T80" fmla="*/ 38 w 48"/>
                  <a:gd name="T81" fmla="*/ 55 h 63"/>
                  <a:gd name="T82" fmla="*/ 32 w 48"/>
                  <a:gd name="T83" fmla="*/ 55 h 63"/>
                  <a:gd name="T84" fmla="*/ 32 w 48"/>
                  <a:gd name="T85" fmla="*/ 28 h 63"/>
                  <a:gd name="T86" fmla="*/ 40 w 48"/>
                  <a:gd name="T87" fmla="*/ 28 h 63"/>
                  <a:gd name="T88" fmla="*/ 38 w 48"/>
                  <a:gd name="T89" fmla="*/ 55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8" h="63">
                    <a:moveTo>
                      <a:pt x="42" y="8"/>
                    </a:moveTo>
                    <a:cubicBezTo>
                      <a:pt x="6" y="8"/>
                      <a:pt x="6" y="8"/>
                      <a:pt x="6" y="8"/>
                    </a:cubicBezTo>
                    <a:cubicBezTo>
                      <a:pt x="3" y="8"/>
                      <a:pt x="0" y="11"/>
                      <a:pt x="0" y="14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48" y="16"/>
                      <a:pt x="48" y="16"/>
                      <a:pt x="48" y="16"/>
                    </a:cubicBezTo>
                    <a:cubicBezTo>
                      <a:pt x="48" y="14"/>
                      <a:pt x="48" y="14"/>
                      <a:pt x="48" y="14"/>
                    </a:cubicBezTo>
                    <a:cubicBezTo>
                      <a:pt x="48" y="11"/>
                      <a:pt x="45" y="8"/>
                      <a:pt x="42" y="8"/>
                    </a:cubicBezTo>
                    <a:close/>
                    <a:moveTo>
                      <a:pt x="31" y="4"/>
                    </a:moveTo>
                    <a:cubicBezTo>
                      <a:pt x="32" y="10"/>
                      <a:pt x="32" y="10"/>
                      <a:pt x="32" y="10"/>
                    </a:cubicBezTo>
                    <a:cubicBezTo>
                      <a:pt x="16" y="10"/>
                      <a:pt x="16" y="10"/>
                      <a:pt x="16" y="10"/>
                    </a:cubicBezTo>
                    <a:cubicBezTo>
                      <a:pt x="17" y="4"/>
                      <a:pt x="17" y="4"/>
                      <a:pt x="17" y="4"/>
                    </a:cubicBezTo>
                    <a:cubicBezTo>
                      <a:pt x="31" y="4"/>
                      <a:pt x="31" y="4"/>
                      <a:pt x="31" y="4"/>
                    </a:cubicBezTo>
                    <a:moveTo>
                      <a:pt x="32" y="0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15" y="0"/>
                      <a:pt x="13" y="1"/>
                      <a:pt x="13" y="3"/>
                    </a:cubicBezTo>
                    <a:cubicBezTo>
                      <a:pt x="12" y="11"/>
                      <a:pt x="12" y="11"/>
                      <a:pt x="12" y="11"/>
                    </a:cubicBezTo>
                    <a:cubicBezTo>
                      <a:pt x="11" y="13"/>
                      <a:pt x="13" y="14"/>
                      <a:pt x="14" y="14"/>
                    </a:cubicBezTo>
                    <a:cubicBezTo>
                      <a:pt x="34" y="14"/>
                      <a:pt x="34" y="14"/>
                      <a:pt x="34" y="14"/>
                    </a:cubicBezTo>
                    <a:cubicBezTo>
                      <a:pt x="36" y="14"/>
                      <a:pt x="37" y="13"/>
                      <a:pt x="36" y="11"/>
                    </a:cubicBezTo>
                    <a:cubicBezTo>
                      <a:pt x="35" y="3"/>
                      <a:pt x="35" y="3"/>
                      <a:pt x="35" y="3"/>
                    </a:cubicBezTo>
                    <a:cubicBezTo>
                      <a:pt x="35" y="1"/>
                      <a:pt x="34" y="0"/>
                      <a:pt x="32" y="0"/>
                    </a:cubicBezTo>
                    <a:close/>
                    <a:moveTo>
                      <a:pt x="43" y="20"/>
                    </a:moveTo>
                    <a:cubicBezTo>
                      <a:pt x="5" y="20"/>
                      <a:pt x="5" y="20"/>
                      <a:pt x="5" y="20"/>
                    </a:cubicBezTo>
                    <a:cubicBezTo>
                      <a:pt x="3" y="20"/>
                      <a:pt x="2" y="22"/>
                      <a:pt x="2" y="24"/>
                    </a:cubicBezTo>
                    <a:cubicBezTo>
                      <a:pt x="5" y="59"/>
                      <a:pt x="5" y="59"/>
                      <a:pt x="5" y="59"/>
                    </a:cubicBezTo>
                    <a:cubicBezTo>
                      <a:pt x="5" y="61"/>
                      <a:pt x="7" y="63"/>
                      <a:pt x="9" y="63"/>
                    </a:cubicBezTo>
                    <a:cubicBezTo>
                      <a:pt x="39" y="63"/>
                      <a:pt x="39" y="63"/>
                      <a:pt x="39" y="63"/>
                    </a:cubicBezTo>
                    <a:cubicBezTo>
                      <a:pt x="41" y="63"/>
                      <a:pt x="43" y="61"/>
                      <a:pt x="43" y="59"/>
                    </a:cubicBezTo>
                    <a:cubicBezTo>
                      <a:pt x="46" y="24"/>
                      <a:pt x="46" y="24"/>
                      <a:pt x="46" y="24"/>
                    </a:cubicBezTo>
                    <a:cubicBezTo>
                      <a:pt x="47" y="22"/>
                      <a:pt x="45" y="20"/>
                      <a:pt x="43" y="20"/>
                    </a:cubicBezTo>
                    <a:close/>
                    <a:moveTo>
                      <a:pt x="16" y="55"/>
                    </a:moveTo>
                    <a:cubicBezTo>
                      <a:pt x="10" y="55"/>
                      <a:pt x="10" y="55"/>
                      <a:pt x="10" y="55"/>
                    </a:cubicBezTo>
                    <a:cubicBezTo>
                      <a:pt x="8" y="28"/>
                      <a:pt x="8" y="28"/>
                      <a:pt x="8" y="28"/>
                    </a:cubicBezTo>
                    <a:cubicBezTo>
                      <a:pt x="16" y="28"/>
                      <a:pt x="16" y="28"/>
                      <a:pt x="16" y="28"/>
                    </a:cubicBezTo>
                    <a:lnTo>
                      <a:pt x="16" y="55"/>
                    </a:lnTo>
                    <a:close/>
                    <a:moveTo>
                      <a:pt x="28" y="55"/>
                    </a:moveTo>
                    <a:cubicBezTo>
                      <a:pt x="20" y="55"/>
                      <a:pt x="20" y="55"/>
                      <a:pt x="20" y="55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8" y="28"/>
                      <a:pt x="28" y="28"/>
                      <a:pt x="28" y="28"/>
                    </a:cubicBezTo>
                    <a:lnTo>
                      <a:pt x="28" y="55"/>
                    </a:lnTo>
                    <a:close/>
                    <a:moveTo>
                      <a:pt x="38" y="55"/>
                    </a:moveTo>
                    <a:cubicBezTo>
                      <a:pt x="32" y="55"/>
                      <a:pt x="32" y="55"/>
                      <a:pt x="32" y="55"/>
                    </a:cubicBezTo>
                    <a:cubicBezTo>
                      <a:pt x="32" y="28"/>
                      <a:pt x="32" y="28"/>
                      <a:pt x="32" y="28"/>
                    </a:cubicBezTo>
                    <a:cubicBezTo>
                      <a:pt x="40" y="28"/>
                      <a:pt x="40" y="28"/>
                      <a:pt x="40" y="28"/>
                    </a:cubicBezTo>
                    <a:lnTo>
                      <a:pt x="38" y="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89" name="Freeform: Shape 98"/>
              <p:cNvSpPr/>
              <p:nvPr/>
            </p:nvSpPr>
            <p:spPr bwMode="auto">
              <a:xfrm>
                <a:off x="9634320" y="3002169"/>
                <a:ext cx="416912" cy="418868"/>
              </a:xfrm>
              <a:custGeom>
                <a:avLst/>
                <a:gdLst>
                  <a:gd name="T0" fmla="*/ 65 w 130"/>
                  <a:gd name="T1" fmla="*/ 0 h 131"/>
                  <a:gd name="T2" fmla="*/ 0 w 130"/>
                  <a:gd name="T3" fmla="*/ 65 h 131"/>
                  <a:gd name="T4" fmla="*/ 65 w 130"/>
                  <a:gd name="T5" fmla="*/ 131 h 131"/>
                  <a:gd name="T6" fmla="*/ 130 w 130"/>
                  <a:gd name="T7" fmla="*/ 65 h 131"/>
                  <a:gd name="T8" fmla="*/ 65 w 130"/>
                  <a:gd name="T9" fmla="*/ 0 h 131"/>
                  <a:gd name="T10" fmla="*/ 65 w 130"/>
                  <a:gd name="T11" fmla="*/ 114 h 131"/>
                  <a:gd name="T12" fmla="*/ 16 w 130"/>
                  <a:gd name="T13" fmla="*/ 65 h 131"/>
                  <a:gd name="T14" fmla="*/ 65 w 130"/>
                  <a:gd name="T15" fmla="*/ 17 h 131"/>
                  <a:gd name="T16" fmla="*/ 114 w 130"/>
                  <a:gd name="T17" fmla="*/ 65 h 131"/>
                  <a:gd name="T18" fmla="*/ 65 w 130"/>
                  <a:gd name="T19" fmla="*/ 114 h 131"/>
                  <a:gd name="T20" fmla="*/ 40 w 130"/>
                  <a:gd name="T21" fmla="*/ 65 h 131"/>
                  <a:gd name="T22" fmla="*/ 65 w 130"/>
                  <a:gd name="T23" fmla="*/ 90 h 131"/>
                  <a:gd name="T24" fmla="*/ 89 w 130"/>
                  <a:gd name="T25" fmla="*/ 65 h 131"/>
                  <a:gd name="T26" fmla="*/ 65 w 130"/>
                  <a:gd name="T27" fmla="*/ 41 h 131"/>
                  <a:gd name="T28" fmla="*/ 40 w 130"/>
                  <a:gd name="T29" fmla="*/ 65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30" h="131">
                    <a:moveTo>
                      <a:pt x="65" y="0"/>
                    </a:moveTo>
                    <a:cubicBezTo>
                      <a:pt x="29" y="0"/>
                      <a:pt x="0" y="29"/>
                      <a:pt x="0" y="65"/>
                    </a:cubicBezTo>
                    <a:cubicBezTo>
                      <a:pt x="0" y="101"/>
                      <a:pt x="29" y="131"/>
                      <a:pt x="65" y="131"/>
                    </a:cubicBezTo>
                    <a:cubicBezTo>
                      <a:pt x="101" y="131"/>
                      <a:pt x="130" y="101"/>
                      <a:pt x="130" y="65"/>
                    </a:cubicBezTo>
                    <a:cubicBezTo>
                      <a:pt x="130" y="29"/>
                      <a:pt x="101" y="0"/>
                      <a:pt x="65" y="0"/>
                    </a:cubicBezTo>
                    <a:close/>
                    <a:moveTo>
                      <a:pt x="65" y="114"/>
                    </a:moveTo>
                    <a:cubicBezTo>
                      <a:pt x="38" y="114"/>
                      <a:pt x="16" y="92"/>
                      <a:pt x="16" y="65"/>
                    </a:cubicBezTo>
                    <a:cubicBezTo>
                      <a:pt x="16" y="38"/>
                      <a:pt x="38" y="17"/>
                      <a:pt x="65" y="17"/>
                    </a:cubicBezTo>
                    <a:cubicBezTo>
                      <a:pt x="92" y="17"/>
                      <a:pt x="114" y="38"/>
                      <a:pt x="114" y="65"/>
                    </a:cubicBezTo>
                    <a:cubicBezTo>
                      <a:pt x="114" y="92"/>
                      <a:pt x="92" y="114"/>
                      <a:pt x="65" y="114"/>
                    </a:cubicBezTo>
                    <a:close/>
                    <a:moveTo>
                      <a:pt x="40" y="65"/>
                    </a:moveTo>
                    <a:cubicBezTo>
                      <a:pt x="40" y="79"/>
                      <a:pt x="51" y="90"/>
                      <a:pt x="65" y="90"/>
                    </a:cubicBezTo>
                    <a:cubicBezTo>
                      <a:pt x="78" y="90"/>
                      <a:pt x="89" y="79"/>
                      <a:pt x="89" y="65"/>
                    </a:cubicBezTo>
                    <a:cubicBezTo>
                      <a:pt x="89" y="52"/>
                      <a:pt x="78" y="41"/>
                      <a:pt x="65" y="41"/>
                    </a:cubicBezTo>
                    <a:cubicBezTo>
                      <a:pt x="51" y="41"/>
                      <a:pt x="40" y="52"/>
                      <a:pt x="40" y="6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90" name="Freeform: Shape 99"/>
              <p:cNvSpPr/>
              <p:nvPr/>
            </p:nvSpPr>
            <p:spPr bwMode="auto">
              <a:xfrm>
                <a:off x="9330934" y="1252317"/>
                <a:ext cx="690938" cy="299471"/>
              </a:xfrm>
              <a:custGeom>
                <a:avLst/>
                <a:gdLst>
                  <a:gd name="T0" fmla="*/ 188 w 216"/>
                  <a:gd name="T1" fmla="*/ 41 h 94"/>
                  <a:gd name="T2" fmla="*/ 178 w 216"/>
                  <a:gd name="T3" fmla="*/ 43 h 94"/>
                  <a:gd name="T4" fmla="*/ 129 w 216"/>
                  <a:gd name="T5" fmla="*/ 0 h 94"/>
                  <a:gd name="T6" fmla="*/ 111 w 216"/>
                  <a:gd name="T7" fmla="*/ 3 h 94"/>
                  <a:gd name="T8" fmla="*/ 108 w 216"/>
                  <a:gd name="T9" fmla="*/ 6 h 94"/>
                  <a:gd name="T10" fmla="*/ 108 w 216"/>
                  <a:gd name="T11" fmla="*/ 91 h 94"/>
                  <a:gd name="T12" fmla="*/ 111 w 216"/>
                  <a:gd name="T13" fmla="*/ 94 h 94"/>
                  <a:gd name="T14" fmla="*/ 188 w 216"/>
                  <a:gd name="T15" fmla="*/ 94 h 94"/>
                  <a:gd name="T16" fmla="*/ 216 w 216"/>
                  <a:gd name="T17" fmla="*/ 68 h 94"/>
                  <a:gd name="T18" fmla="*/ 188 w 216"/>
                  <a:gd name="T19" fmla="*/ 41 h 94"/>
                  <a:gd name="T20" fmla="*/ 85 w 216"/>
                  <a:gd name="T21" fmla="*/ 94 h 94"/>
                  <a:gd name="T22" fmla="*/ 91 w 216"/>
                  <a:gd name="T23" fmla="*/ 94 h 94"/>
                  <a:gd name="T24" fmla="*/ 95 w 216"/>
                  <a:gd name="T25" fmla="*/ 47 h 94"/>
                  <a:gd name="T26" fmla="*/ 91 w 216"/>
                  <a:gd name="T27" fmla="*/ 0 h 94"/>
                  <a:gd name="T28" fmla="*/ 85 w 216"/>
                  <a:gd name="T29" fmla="*/ 0 h 94"/>
                  <a:gd name="T30" fmla="*/ 81 w 216"/>
                  <a:gd name="T31" fmla="*/ 47 h 94"/>
                  <a:gd name="T32" fmla="*/ 85 w 216"/>
                  <a:gd name="T33" fmla="*/ 94 h 94"/>
                  <a:gd name="T34" fmla="*/ 64 w 216"/>
                  <a:gd name="T35" fmla="*/ 94 h 94"/>
                  <a:gd name="T36" fmla="*/ 58 w 216"/>
                  <a:gd name="T37" fmla="*/ 94 h 94"/>
                  <a:gd name="T38" fmla="*/ 54 w 216"/>
                  <a:gd name="T39" fmla="*/ 60 h 94"/>
                  <a:gd name="T40" fmla="*/ 58 w 216"/>
                  <a:gd name="T41" fmla="*/ 27 h 94"/>
                  <a:gd name="T42" fmla="*/ 64 w 216"/>
                  <a:gd name="T43" fmla="*/ 27 h 94"/>
                  <a:gd name="T44" fmla="*/ 68 w 216"/>
                  <a:gd name="T45" fmla="*/ 61 h 94"/>
                  <a:gd name="T46" fmla="*/ 64 w 216"/>
                  <a:gd name="T47" fmla="*/ 94 h 94"/>
                  <a:gd name="T48" fmla="*/ 31 w 216"/>
                  <a:gd name="T49" fmla="*/ 94 h 94"/>
                  <a:gd name="T50" fmla="*/ 37 w 216"/>
                  <a:gd name="T51" fmla="*/ 94 h 94"/>
                  <a:gd name="T52" fmla="*/ 41 w 216"/>
                  <a:gd name="T53" fmla="*/ 67 h 94"/>
                  <a:gd name="T54" fmla="*/ 37 w 216"/>
                  <a:gd name="T55" fmla="*/ 40 h 94"/>
                  <a:gd name="T56" fmla="*/ 31 w 216"/>
                  <a:gd name="T57" fmla="*/ 40 h 94"/>
                  <a:gd name="T58" fmla="*/ 27 w 216"/>
                  <a:gd name="T59" fmla="*/ 67 h 94"/>
                  <a:gd name="T60" fmla="*/ 31 w 216"/>
                  <a:gd name="T61" fmla="*/ 94 h 94"/>
                  <a:gd name="T62" fmla="*/ 4 w 216"/>
                  <a:gd name="T63" fmla="*/ 81 h 94"/>
                  <a:gd name="T64" fmla="*/ 10 w 216"/>
                  <a:gd name="T65" fmla="*/ 81 h 94"/>
                  <a:gd name="T66" fmla="*/ 14 w 216"/>
                  <a:gd name="T67" fmla="*/ 67 h 94"/>
                  <a:gd name="T68" fmla="*/ 10 w 216"/>
                  <a:gd name="T69" fmla="*/ 54 h 94"/>
                  <a:gd name="T70" fmla="*/ 4 w 216"/>
                  <a:gd name="T71" fmla="*/ 54 h 94"/>
                  <a:gd name="T72" fmla="*/ 0 w 216"/>
                  <a:gd name="T73" fmla="*/ 67 h 94"/>
                  <a:gd name="T74" fmla="*/ 4 w 216"/>
                  <a:gd name="T75" fmla="*/ 81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16" h="94">
                    <a:moveTo>
                      <a:pt x="188" y="41"/>
                    </a:moveTo>
                    <a:cubicBezTo>
                      <a:pt x="184" y="41"/>
                      <a:pt x="181" y="42"/>
                      <a:pt x="178" y="43"/>
                    </a:cubicBezTo>
                    <a:cubicBezTo>
                      <a:pt x="175" y="19"/>
                      <a:pt x="154" y="0"/>
                      <a:pt x="129" y="0"/>
                    </a:cubicBezTo>
                    <a:cubicBezTo>
                      <a:pt x="122" y="0"/>
                      <a:pt x="116" y="1"/>
                      <a:pt x="111" y="3"/>
                    </a:cubicBezTo>
                    <a:cubicBezTo>
                      <a:pt x="109" y="4"/>
                      <a:pt x="108" y="5"/>
                      <a:pt x="108" y="6"/>
                    </a:cubicBezTo>
                    <a:cubicBezTo>
                      <a:pt x="108" y="91"/>
                      <a:pt x="108" y="91"/>
                      <a:pt x="108" y="91"/>
                    </a:cubicBezTo>
                    <a:cubicBezTo>
                      <a:pt x="108" y="93"/>
                      <a:pt x="110" y="94"/>
                      <a:pt x="111" y="94"/>
                    </a:cubicBezTo>
                    <a:cubicBezTo>
                      <a:pt x="111" y="94"/>
                      <a:pt x="188" y="94"/>
                      <a:pt x="188" y="94"/>
                    </a:cubicBezTo>
                    <a:cubicBezTo>
                      <a:pt x="204" y="94"/>
                      <a:pt x="216" y="82"/>
                      <a:pt x="216" y="68"/>
                    </a:cubicBezTo>
                    <a:cubicBezTo>
                      <a:pt x="216" y="53"/>
                      <a:pt x="204" y="41"/>
                      <a:pt x="188" y="41"/>
                    </a:cubicBezTo>
                    <a:close/>
                    <a:moveTo>
                      <a:pt x="85" y="94"/>
                    </a:moveTo>
                    <a:cubicBezTo>
                      <a:pt x="91" y="94"/>
                      <a:pt x="91" y="94"/>
                      <a:pt x="91" y="94"/>
                    </a:cubicBezTo>
                    <a:cubicBezTo>
                      <a:pt x="95" y="47"/>
                      <a:pt x="95" y="47"/>
                      <a:pt x="95" y="47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85" y="0"/>
                      <a:pt x="85" y="0"/>
                      <a:pt x="85" y="0"/>
                    </a:cubicBezTo>
                    <a:cubicBezTo>
                      <a:pt x="81" y="47"/>
                      <a:pt x="81" y="47"/>
                      <a:pt x="81" y="47"/>
                    </a:cubicBezTo>
                    <a:lnTo>
                      <a:pt x="85" y="94"/>
                    </a:lnTo>
                    <a:close/>
                    <a:moveTo>
                      <a:pt x="64" y="94"/>
                    </a:moveTo>
                    <a:cubicBezTo>
                      <a:pt x="58" y="94"/>
                      <a:pt x="58" y="94"/>
                      <a:pt x="58" y="94"/>
                    </a:cubicBezTo>
                    <a:cubicBezTo>
                      <a:pt x="54" y="60"/>
                      <a:pt x="54" y="60"/>
                      <a:pt x="54" y="60"/>
                    </a:cubicBezTo>
                    <a:cubicBezTo>
                      <a:pt x="58" y="27"/>
                      <a:pt x="58" y="27"/>
                      <a:pt x="58" y="27"/>
                    </a:cubicBezTo>
                    <a:cubicBezTo>
                      <a:pt x="64" y="27"/>
                      <a:pt x="64" y="27"/>
                      <a:pt x="64" y="27"/>
                    </a:cubicBezTo>
                    <a:cubicBezTo>
                      <a:pt x="68" y="61"/>
                      <a:pt x="68" y="61"/>
                      <a:pt x="68" y="61"/>
                    </a:cubicBezTo>
                    <a:lnTo>
                      <a:pt x="64" y="94"/>
                    </a:lnTo>
                    <a:close/>
                    <a:moveTo>
                      <a:pt x="31" y="94"/>
                    </a:moveTo>
                    <a:cubicBezTo>
                      <a:pt x="37" y="94"/>
                      <a:pt x="37" y="94"/>
                      <a:pt x="37" y="94"/>
                    </a:cubicBezTo>
                    <a:cubicBezTo>
                      <a:pt x="41" y="67"/>
                      <a:pt x="41" y="67"/>
                      <a:pt x="41" y="67"/>
                    </a:cubicBezTo>
                    <a:cubicBezTo>
                      <a:pt x="37" y="40"/>
                      <a:pt x="37" y="40"/>
                      <a:pt x="37" y="40"/>
                    </a:cubicBezTo>
                    <a:cubicBezTo>
                      <a:pt x="31" y="40"/>
                      <a:pt x="31" y="40"/>
                      <a:pt x="31" y="40"/>
                    </a:cubicBezTo>
                    <a:cubicBezTo>
                      <a:pt x="27" y="67"/>
                      <a:pt x="27" y="67"/>
                      <a:pt x="27" y="67"/>
                    </a:cubicBezTo>
                    <a:lnTo>
                      <a:pt x="31" y="94"/>
                    </a:lnTo>
                    <a:close/>
                    <a:moveTo>
                      <a:pt x="4" y="81"/>
                    </a:moveTo>
                    <a:cubicBezTo>
                      <a:pt x="10" y="81"/>
                      <a:pt x="10" y="81"/>
                      <a:pt x="10" y="81"/>
                    </a:cubicBezTo>
                    <a:cubicBezTo>
                      <a:pt x="14" y="67"/>
                      <a:pt x="14" y="67"/>
                      <a:pt x="14" y="67"/>
                    </a:cubicBezTo>
                    <a:cubicBezTo>
                      <a:pt x="10" y="54"/>
                      <a:pt x="10" y="54"/>
                      <a:pt x="10" y="54"/>
                    </a:cubicBezTo>
                    <a:cubicBezTo>
                      <a:pt x="4" y="54"/>
                      <a:pt x="4" y="54"/>
                      <a:pt x="4" y="54"/>
                    </a:cubicBezTo>
                    <a:cubicBezTo>
                      <a:pt x="0" y="67"/>
                      <a:pt x="0" y="67"/>
                      <a:pt x="0" y="67"/>
                    </a:cubicBezTo>
                    <a:lnTo>
                      <a:pt x="4" y="8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91" name="Freeform: Shape 100"/>
              <p:cNvSpPr/>
              <p:nvPr/>
            </p:nvSpPr>
            <p:spPr bwMode="auto">
              <a:xfrm>
                <a:off x="9462075" y="1610508"/>
                <a:ext cx="383636" cy="342532"/>
              </a:xfrm>
              <a:custGeom>
                <a:avLst/>
                <a:gdLst>
                  <a:gd name="T0" fmla="*/ 50 w 120"/>
                  <a:gd name="T1" fmla="*/ 0 h 107"/>
                  <a:gd name="T2" fmla="*/ 50 w 120"/>
                  <a:gd name="T3" fmla="*/ 0 h 107"/>
                  <a:gd name="T4" fmla="*/ 100 w 120"/>
                  <a:gd name="T5" fmla="*/ 41 h 107"/>
                  <a:gd name="T6" fmla="*/ 50 w 120"/>
                  <a:gd name="T7" fmla="*/ 81 h 107"/>
                  <a:gd name="T8" fmla="*/ 42 w 120"/>
                  <a:gd name="T9" fmla="*/ 81 h 107"/>
                  <a:gd name="T10" fmla="*/ 7 w 120"/>
                  <a:gd name="T11" fmla="*/ 93 h 107"/>
                  <a:gd name="T12" fmla="*/ 7 w 120"/>
                  <a:gd name="T13" fmla="*/ 91 h 107"/>
                  <a:gd name="T14" fmla="*/ 19 w 120"/>
                  <a:gd name="T15" fmla="*/ 75 h 107"/>
                  <a:gd name="T16" fmla="*/ 19 w 120"/>
                  <a:gd name="T17" fmla="*/ 72 h 107"/>
                  <a:gd name="T18" fmla="*/ 0 w 120"/>
                  <a:gd name="T19" fmla="*/ 41 h 107"/>
                  <a:gd name="T20" fmla="*/ 50 w 120"/>
                  <a:gd name="T21" fmla="*/ 0 h 107"/>
                  <a:gd name="T22" fmla="*/ 104 w 120"/>
                  <a:gd name="T23" fmla="*/ 91 h 107"/>
                  <a:gd name="T24" fmla="*/ 113 w 120"/>
                  <a:gd name="T25" fmla="*/ 104 h 107"/>
                  <a:gd name="T26" fmla="*/ 113 w 120"/>
                  <a:gd name="T27" fmla="*/ 107 h 107"/>
                  <a:gd name="T28" fmla="*/ 83 w 120"/>
                  <a:gd name="T29" fmla="*/ 96 h 107"/>
                  <a:gd name="T30" fmla="*/ 77 w 120"/>
                  <a:gd name="T31" fmla="*/ 96 h 107"/>
                  <a:gd name="T32" fmla="*/ 50 w 120"/>
                  <a:gd name="T33" fmla="*/ 89 h 107"/>
                  <a:gd name="T34" fmla="*/ 90 w 120"/>
                  <a:gd name="T35" fmla="*/ 75 h 107"/>
                  <a:gd name="T36" fmla="*/ 103 w 120"/>
                  <a:gd name="T37" fmla="*/ 60 h 107"/>
                  <a:gd name="T38" fmla="*/ 108 w 120"/>
                  <a:gd name="T39" fmla="*/ 41 h 107"/>
                  <a:gd name="T40" fmla="*/ 108 w 120"/>
                  <a:gd name="T41" fmla="*/ 37 h 107"/>
                  <a:gd name="T42" fmla="*/ 120 w 120"/>
                  <a:gd name="T43" fmla="*/ 62 h 107"/>
                  <a:gd name="T44" fmla="*/ 104 w 120"/>
                  <a:gd name="T45" fmla="*/ 88 h 107"/>
                  <a:gd name="T46" fmla="*/ 104 w 120"/>
                  <a:gd name="T47" fmla="*/ 91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20" h="107">
                    <a:moveTo>
                      <a:pt x="50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78" y="0"/>
                      <a:pt x="100" y="18"/>
                      <a:pt x="100" y="41"/>
                    </a:cubicBezTo>
                    <a:cubicBezTo>
                      <a:pt x="100" y="63"/>
                      <a:pt x="78" y="81"/>
                      <a:pt x="50" y="81"/>
                    </a:cubicBezTo>
                    <a:cubicBezTo>
                      <a:pt x="47" y="81"/>
                      <a:pt x="45" y="81"/>
                      <a:pt x="42" y="81"/>
                    </a:cubicBezTo>
                    <a:cubicBezTo>
                      <a:pt x="32" y="91"/>
                      <a:pt x="19" y="93"/>
                      <a:pt x="7" y="93"/>
                    </a:cubicBezTo>
                    <a:cubicBezTo>
                      <a:pt x="7" y="91"/>
                      <a:pt x="7" y="91"/>
                      <a:pt x="7" y="91"/>
                    </a:cubicBezTo>
                    <a:cubicBezTo>
                      <a:pt x="14" y="87"/>
                      <a:pt x="19" y="82"/>
                      <a:pt x="19" y="75"/>
                    </a:cubicBezTo>
                    <a:cubicBezTo>
                      <a:pt x="19" y="74"/>
                      <a:pt x="19" y="73"/>
                      <a:pt x="19" y="72"/>
                    </a:cubicBezTo>
                    <a:cubicBezTo>
                      <a:pt x="8" y="65"/>
                      <a:pt x="0" y="53"/>
                      <a:pt x="0" y="41"/>
                    </a:cubicBezTo>
                    <a:cubicBezTo>
                      <a:pt x="0" y="18"/>
                      <a:pt x="23" y="0"/>
                      <a:pt x="50" y="0"/>
                    </a:cubicBezTo>
                    <a:close/>
                    <a:moveTo>
                      <a:pt x="104" y="91"/>
                    </a:moveTo>
                    <a:cubicBezTo>
                      <a:pt x="104" y="97"/>
                      <a:pt x="107" y="102"/>
                      <a:pt x="113" y="104"/>
                    </a:cubicBezTo>
                    <a:cubicBezTo>
                      <a:pt x="113" y="107"/>
                      <a:pt x="113" y="107"/>
                      <a:pt x="113" y="107"/>
                    </a:cubicBezTo>
                    <a:cubicBezTo>
                      <a:pt x="102" y="106"/>
                      <a:pt x="93" y="105"/>
                      <a:pt x="83" y="96"/>
                    </a:cubicBezTo>
                    <a:cubicBezTo>
                      <a:pt x="81" y="96"/>
                      <a:pt x="79" y="96"/>
                      <a:pt x="77" y="96"/>
                    </a:cubicBezTo>
                    <a:cubicBezTo>
                      <a:pt x="67" y="96"/>
                      <a:pt x="58" y="93"/>
                      <a:pt x="50" y="89"/>
                    </a:cubicBezTo>
                    <a:cubicBezTo>
                      <a:pt x="65" y="89"/>
                      <a:pt x="79" y="84"/>
                      <a:pt x="90" y="75"/>
                    </a:cubicBezTo>
                    <a:cubicBezTo>
                      <a:pt x="96" y="71"/>
                      <a:pt x="100" y="66"/>
                      <a:pt x="103" y="60"/>
                    </a:cubicBezTo>
                    <a:cubicBezTo>
                      <a:pt x="106" y="54"/>
                      <a:pt x="108" y="47"/>
                      <a:pt x="108" y="41"/>
                    </a:cubicBezTo>
                    <a:cubicBezTo>
                      <a:pt x="108" y="40"/>
                      <a:pt x="108" y="39"/>
                      <a:pt x="108" y="37"/>
                    </a:cubicBezTo>
                    <a:cubicBezTo>
                      <a:pt x="115" y="44"/>
                      <a:pt x="120" y="52"/>
                      <a:pt x="120" y="62"/>
                    </a:cubicBezTo>
                    <a:cubicBezTo>
                      <a:pt x="120" y="72"/>
                      <a:pt x="114" y="82"/>
                      <a:pt x="104" y="88"/>
                    </a:cubicBezTo>
                    <a:cubicBezTo>
                      <a:pt x="104" y="89"/>
                      <a:pt x="104" y="90"/>
                      <a:pt x="104" y="9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92" name="Freeform: Shape 101"/>
              <p:cNvSpPr/>
              <p:nvPr/>
            </p:nvSpPr>
            <p:spPr bwMode="auto">
              <a:xfrm>
                <a:off x="9501222" y="1990229"/>
                <a:ext cx="338618" cy="336661"/>
              </a:xfrm>
              <a:custGeom>
                <a:avLst/>
                <a:gdLst>
                  <a:gd name="T0" fmla="*/ 20 w 106"/>
                  <a:gd name="T1" fmla="*/ 53 h 105"/>
                  <a:gd name="T2" fmla="*/ 20 w 106"/>
                  <a:gd name="T3" fmla="*/ 49 h 105"/>
                  <a:gd name="T4" fmla="*/ 1 w 106"/>
                  <a:gd name="T5" fmla="*/ 43 h 105"/>
                  <a:gd name="T6" fmla="*/ 0 w 106"/>
                  <a:gd name="T7" fmla="*/ 53 h 105"/>
                  <a:gd name="T8" fmla="*/ 17 w 106"/>
                  <a:gd name="T9" fmla="*/ 91 h 105"/>
                  <a:gd name="T10" fmla="*/ 29 w 106"/>
                  <a:gd name="T11" fmla="*/ 75 h 105"/>
                  <a:gd name="T12" fmla="*/ 20 w 106"/>
                  <a:gd name="T13" fmla="*/ 53 h 105"/>
                  <a:gd name="T14" fmla="*/ 86 w 106"/>
                  <a:gd name="T15" fmla="*/ 53 h 105"/>
                  <a:gd name="T16" fmla="*/ 77 w 106"/>
                  <a:gd name="T17" fmla="*/ 75 h 105"/>
                  <a:gd name="T18" fmla="*/ 89 w 106"/>
                  <a:gd name="T19" fmla="*/ 91 h 105"/>
                  <a:gd name="T20" fmla="*/ 106 w 106"/>
                  <a:gd name="T21" fmla="*/ 53 h 105"/>
                  <a:gd name="T22" fmla="*/ 105 w 106"/>
                  <a:gd name="T23" fmla="*/ 43 h 105"/>
                  <a:gd name="T24" fmla="*/ 86 w 106"/>
                  <a:gd name="T25" fmla="*/ 49 h 105"/>
                  <a:gd name="T26" fmla="*/ 86 w 106"/>
                  <a:gd name="T27" fmla="*/ 53 h 105"/>
                  <a:gd name="T28" fmla="*/ 59 w 106"/>
                  <a:gd name="T29" fmla="*/ 20 h 105"/>
                  <a:gd name="T30" fmla="*/ 82 w 106"/>
                  <a:gd name="T31" fmla="*/ 36 h 105"/>
                  <a:gd name="T32" fmla="*/ 101 w 106"/>
                  <a:gd name="T33" fmla="*/ 30 h 105"/>
                  <a:gd name="T34" fmla="*/ 59 w 106"/>
                  <a:gd name="T35" fmla="*/ 0 h 105"/>
                  <a:gd name="T36" fmla="*/ 59 w 106"/>
                  <a:gd name="T37" fmla="*/ 20 h 105"/>
                  <a:gd name="T38" fmla="*/ 24 w 106"/>
                  <a:gd name="T39" fmla="*/ 36 h 105"/>
                  <a:gd name="T40" fmla="*/ 46 w 106"/>
                  <a:gd name="T41" fmla="*/ 20 h 105"/>
                  <a:gd name="T42" fmla="*/ 46 w 106"/>
                  <a:gd name="T43" fmla="*/ 0 h 105"/>
                  <a:gd name="T44" fmla="*/ 5 w 106"/>
                  <a:gd name="T45" fmla="*/ 30 h 105"/>
                  <a:gd name="T46" fmla="*/ 24 w 106"/>
                  <a:gd name="T47" fmla="*/ 36 h 105"/>
                  <a:gd name="T48" fmla="*/ 67 w 106"/>
                  <a:gd name="T49" fmla="*/ 83 h 105"/>
                  <a:gd name="T50" fmla="*/ 53 w 106"/>
                  <a:gd name="T51" fmla="*/ 85 h 105"/>
                  <a:gd name="T52" fmla="*/ 39 w 106"/>
                  <a:gd name="T53" fmla="*/ 83 h 105"/>
                  <a:gd name="T54" fmla="*/ 28 w 106"/>
                  <a:gd name="T55" fmla="*/ 99 h 105"/>
                  <a:gd name="T56" fmla="*/ 53 w 106"/>
                  <a:gd name="T57" fmla="*/ 105 h 105"/>
                  <a:gd name="T58" fmla="*/ 78 w 106"/>
                  <a:gd name="T59" fmla="*/ 99 h 105"/>
                  <a:gd name="T60" fmla="*/ 67 w 106"/>
                  <a:gd name="T61" fmla="*/ 83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06" h="105">
                    <a:moveTo>
                      <a:pt x="20" y="53"/>
                    </a:moveTo>
                    <a:cubicBezTo>
                      <a:pt x="20" y="51"/>
                      <a:pt x="20" y="50"/>
                      <a:pt x="20" y="49"/>
                    </a:cubicBezTo>
                    <a:cubicBezTo>
                      <a:pt x="1" y="43"/>
                      <a:pt x="1" y="43"/>
                      <a:pt x="1" y="43"/>
                    </a:cubicBezTo>
                    <a:cubicBezTo>
                      <a:pt x="1" y="46"/>
                      <a:pt x="0" y="49"/>
                      <a:pt x="0" y="53"/>
                    </a:cubicBezTo>
                    <a:cubicBezTo>
                      <a:pt x="0" y="68"/>
                      <a:pt x="7" y="81"/>
                      <a:pt x="17" y="91"/>
                    </a:cubicBezTo>
                    <a:cubicBezTo>
                      <a:pt x="29" y="75"/>
                      <a:pt x="29" y="75"/>
                      <a:pt x="29" y="75"/>
                    </a:cubicBezTo>
                    <a:cubicBezTo>
                      <a:pt x="23" y="69"/>
                      <a:pt x="20" y="61"/>
                      <a:pt x="20" y="53"/>
                    </a:cubicBezTo>
                    <a:close/>
                    <a:moveTo>
                      <a:pt x="86" y="53"/>
                    </a:moveTo>
                    <a:cubicBezTo>
                      <a:pt x="86" y="61"/>
                      <a:pt x="83" y="69"/>
                      <a:pt x="77" y="75"/>
                    </a:cubicBezTo>
                    <a:cubicBezTo>
                      <a:pt x="89" y="91"/>
                      <a:pt x="89" y="91"/>
                      <a:pt x="89" y="91"/>
                    </a:cubicBezTo>
                    <a:cubicBezTo>
                      <a:pt x="99" y="81"/>
                      <a:pt x="106" y="68"/>
                      <a:pt x="106" y="53"/>
                    </a:cubicBezTo>
                    <a:cubicBezTo>
                      <a:pt x="106" y="49"/>
                      <a:pt x="105" y="46"/>
                      <a:pt x="105" y="43"/>
                    </a:cubicBezTo>
                    <a:cubicBezTo>
                      <a:pt x="86" y="49"/>
                      <a:pt x="86" y="49"/>
                      <a:pt x="86" y="49"/>
                    </a:cubicBezTo>
                    <a:cubicBezTo>
                      <a:pt x="86" y="50"/>
                      <a:pt x="86" y="51"/>
                      <a:pt x="86" y="53"/>
                    </a:cubicBezTo>
                    <a:close/>
                    <a:moveTo>
                      <a:pt x="59" y="20"/>
                    </a:moveTo>
                    <a:cubicBezTo>
                      <a:pt x="69" y="22"/>
                      <a:pt x="77" y="28"/>
                      <a:pt x="82" y="36"/>
                    </a:cubicBezTo>
                    <a:cubicBezTo>
                      <a:pt x="101" y="30"/>
                      <a:pt x="101" y="30"/>
                      <a:pt x="101" y="30"/>
                    </a:cubicBezTo>
                    <a:cubicBezTo>
                      <a:pt x="93" y="14"/>
                      <a:pt x="78" y="3"/>
                      <a:pt x="59" y="0"/>
                    </a:cubicBezTo>
                    <a:lnTo>
                      <a:pt x="59" y="20"/>
                    </a:lnTo>
                    <a:close/>
                    <a:moveTo>
                      <a:pt x="24" y="36"/>
                    </a:moveTo>
                    <a:cubicBezTo>
                      <a:pt x="29" y="28"/>
                      <a:pt x="37" y="22"/>
                      <a:pt x="46" y="2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28" y="3"/>
                      <a:pt x="13" y="14"/>
                      <a:pt x="5" y="30"/>
                    </a:cubicBezTo>
                    <a:lnTo>
                      <a:pt x="24" y="36"/>
                    </a:lnTo>
                    <a:close/>
                    <a:moveTo>
                      <a:pt x="67" y="83"/>
                    </a:moveTo>
                    <a:cubicBezTo>
                      <a:pt x="62" y="84"/>
                      <a:pt x="58" y="85"/>
                      <a:pt x="53" y="85"/>
                    </a:cubicBezTo>
                    <a:cubicBezTo>
                      <a:pt x="48" y="85"/>
                      <a:pt x="43" y="84"/>
                      <a:pt x="39" y="83"/>
                    </a:cubicBezTo>
                    <a:cubicBezTo>
                      <a:pt x="28" y="99"/>
                      <a:pt x="28" y="99"/>
                      <a:pt x="28" y="99"/>
                    </a:cubicBezTo>
                    <a:cubicBezTo>
                      <a:pt x="35" y="103"/>
                      <a:pt x="44" y="105"/>
                      <a:pt x="53" y="105"/>
                    </a:cubicBezTo>
                    <a:cubicBezTo>
                      <a:pt x="62" y="105"/>
                      <a:pt x="71" y="103"/>
                      <a:pt x="78" y="99"/>
                    </a:cubicBezTo>
                    <a:lnTo>
                      <a:pt x="67" y="8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93" name="Freeform: Shape 102"/>
              <p:cNvSpPr/>
              <p:nvPr/>
            </p:nvSpPr>
            <p:spPr bwMode="auto">
              <a:xfrm>
                <a:off x="9522752" y="2397354"/>
                <a:ext cx="317087" cy="334703"/>
              </a:xfrm>
              <a:custGeom>
                <a:avLst/>
                <a:gdLst>
                  <a:gd name="T0" fmla="*/ 75 w 162"/>
                  <a:gd name="T1" fmla="*/ 65 h 171"/>
                  <a:gd name="T2" fmla="*/ 54 w 162"/>
                  <a:gd name="T3" fmla="*/ 86 h 171"/>
                  <a:gd name="T4" fmla="*/ 87 w 162"/>
                  <a:gd name="T5" fmla="*/ 65 h 171"/>
                  <a:gd name="T6" fmla="*/ 108 w 162"/>
                  <a:gd name="T7" fmla="*/ 86 h 171"/>
                  <a:gd name="T8" fmla="*/ 87 w 162"/>
                  <a:gd name="T9" fmla="*/ 65 h 171"/>
                  <a:gd name="T10" fmla="*/ 139 w 162"/>
                  <a:gd name="T11" fmla="*/ 65 h 171"/>
                  <a:gd name="T12" fmla="*/ 118 w 162"/>
                  <a:gd name="T13" fmla="*/ 86 h 171"/>
                  <a:gd name="T14" fmla="*/ 21 w 162"/>
                  <a:gd name="T15" fmla="*/ 129 h 171"/>
                  <a:gd name="T16" fmla="*/ 43 w 162"/>
                  <a:gd name="T17" fmla="*/ 150 h 171"/>
                  <a:gd name="T18" fmla="*/ 21 w 162"/>
                  <a:gd name="T19" fmla="*/ 129 h 171"/>
                  <a:gd name="T20" fmla="*/ 75 w 162"/>
                  <a:gd name="T21" fmla="*/ 129 h 171"/>
                  <a:gd name="T22" fmla="*/ 54 w 162"/>
                  <a:gd name="T23" fmla="*/ 150 h 171"/>
                  <a:gd name="T24" fmla="*/ 87 w 162"/>
                  <a:gd name="T25" fmla="*/ 129 h 171"/>
                  <a:gd name="T26" fmla="*/ 108 w 162"/>
                  <a:gd name="T27" fmla="*/ 150 h 171"/>
                  <a:gd name="T28" fmla="*/ 87 w 162"/>
                  <a:gd name="T29" fmla="*/ 129 h 171"/>
                  <a:gd name="T30" fmla="*/ 75 w 162"/>
                  <a:gd name="T31" fmla="*/ 96 h 171"/>
                  <a:gd name="T32" fmla="*/ 54 w 162"/>
                  <a:gd name="T33" fmla="*/ 117 h 171"/>
                  <a:gd name="T34" fmla="*/ 87 w 162"/>
                  <a:gd name="T35" fmla="*/ 96 h 171"/>
                  <a:gd name="T36" fmla="*/ 108 w 162"/>
                  <a:gd name="T37" fmla="*/ 117 h 171"/>
                  <a:gd name="T38" fmla="*/ 87 w 162"/>
                  <a:gd name="T39" fmla="*/ 96 h 171"/>
                  <a:gd name="T40" fmla="*/ 139 w 162"/>
                  <a:gd name="T41" fmla="*/ 96 h 171"/>
                  <a:gd name="T42" fmla="*/ 118 w 162"/>
                  <a:gd name="T43" fmla="*/ 117 h 171"/>
                  <a:gd name="T44" fmla="*/ 21 w 162"/>
                  <a:gd name="T45" fmla="*/ 96 h 171"/>
                  <a:gd name="T46" fmla="*/ 43 w 162"/>
                  <a:gd name="T47" fmla="*/ 117 h 171"/>
                  <a:gd name="T48" fmla="*/ 21 w 162"/>
                  <a:gd name="T49" fmla="*/ 96 h 171"/>
                  <a:gd name="T50" fmla="*/ 139 w 162"/>
                  <a:gd name="T51" fmla="*/ 11 h 171"/>
                  <a:gd name="T52" fmla="*/ 118 w 162"/>
                  <a:gd name="T53" fmla="*/ 0 h 171"/>
                  <a:gd name="T54" fmla="*/ 43 w 162"/>
                  <a:gd name="T55" fmla="*/ 11 h 171"/>
                  <a:gd name="T56" fmla="*/ 21 w 162"/>
                  <a:gd name="T57" fmla="*/ 0 h 171"/>
                  <a:gd name="T58" fmla="*/ 0 w 162"/>
                  <a:gd name="T59" fmla="*/ 171 h 171"/>
                  <a:gd name="T60" fmla="*/ 162 w 162"/>
                  <a:gd name="T61" fmla="*/ 0 h 171"/>
                  <a:gd name="T62" fmla="*/ 150 w 162"/>
                  <a:gd name="T63" fmla="*/ 161 h 171"/>
                  <a:gd name="T64" fmla="*/ 11 w 162"/>
                  <a:gd name="T65" fmla="*/ 44 h 171"/>
                  <a:gd name="T66" fmla="*/ 150 w 162"/>
                  <a:gd name="T67" fmla="*/ 161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62" h="171">
                    <a:moveTo>
                      <a:pt x="54" y="65"/>
                    </a:moveTo>
                    <a:lnTo>
                      <a:pt x="75" y="65"/>
                    </a:lnTo>
                    <a:lnTo>
                      <a:pt x="75" y="86"/>
                    </a:lnTo>
                    <a:lnTo>
                      <a:pt x="54" y="86"/>
                    </a:lnTo>
                    <a:lnTo>
                      <a:pt x="54" y="65"/>
                    </a:lnTo>
                    <a:close/>
                    <a:moveTo>
                      <a:pt x="87" y="65"/>
                    </a:moveTo>
                    <a:lnTo>
                      <a:pt x="108" y="65"/>
                    </a:lnTo>
                    <a:lnTo>
                      <a:pt x="108" y="86"/>
                    </a:lnTo>
                    <a:lnTo>
                      <a:pt x="87" y="86"/>
                    </a:lnTo>
                    <a:lnTo>
                      <a:pt x="87" y="65"/>
                    </a:lnTo>
                    <a:close/>
                    <a:moveTo>
                      <a:pt x="118" y="65"/>
                    </a:moveTo>
                    <a:lnTo>
                      <a:pt x="139" y="65"/>
                    </a:lnTo>
                    <a:lnTo>
                      <a:pt x="139" y="86"/>
                    </a:lnTo>
                    <a:lnTo>
                      <a:pt x="118" y="86"/>
                    </a:lnTo>
                    <a:lnTo>
                      <a:pt x="118" y="65"/>
                    </a:lnTo>
                    <a:close/>
                    <a:moveTo>
                      <a:pt x="21" y="129"/>
                    </a:moveTo>
                    <a:lnTo>
                      <a:pt x="43" y="129"/>
                    </a:lnTo>
                    <a:lnTo>
                      <a:pt x="43" y="150"/>
                    </a:lnTo>
                    <a:lnTo>
                      <a:pt x="21" y="150"/>
                    </a:lnTo>
                    <a:lnTo>
                      <a:pt x="21" y="129"/>
                    </a:lnTo>
                    <a:close/>
                    <a:moveTo>
                      <a:pt x="54" y="129"/>
                    </a:moveTo>
                    <a:lnTo>
                      <a:pt x="75" y="129"/>
                    </a:lnTo>
                    <a:lnTo>
                      <a:pt x="75" y="150"/>
                    </a:lnTo>
                    <a:lnTo>
                      <a:pt x="54" y="150"/>
                    </a:lnTo>
                    <a:lnTo>
                      <a:pt x="54" y="129"/>
                    </a:lnTo>
                    <a:close/>
                    <a:moveTo>
                      <a:pt x="87" y="129"/>
                    </a:moveTo>
                    <a:lnTo>
                      <a:pt x="108" y="129"/>
                    </a:lnTo>
                    <a:lnTo>
                      <a:pt x="108" y="150"/>
                    </a:lnTo>
                    <a:lnTo>
                      <a:pt x="87" y="150"/>
                    </a:lnTo>
                    <a:lnTo>
                      <a:pt x="87" y="129"/>
                    </a:lnTo>
                    <a:close/>
                    <a:moveTo>
                      <a:pt x="54" y="96"/>
                    </a:moveTo>
                    <a:lnTo>
                      <a:pt x="75" y="96"/>
                    </a:lnTo>
                    <a:lnTo>
                      <a:pt x="75" y="117"/>
                    </a:lnTo>
                    <a:lnTo>
                      <a:pt x="54" y="117"/>
                    </a:lnTo>
                    <a:lnTo>
                      <a:pt x="54" y="96"/>
                    </a:lnTo>
                    <a:close/>
                    <a:moveTo>
                      <a:pt x="87" y="96"/>
                    </a:moveTo>
                    <a:lnTo>
                      <a:pt x="108" y="96"/>
                    </a:lnTo>
                    <a:lnTo>
                      <a:pt x="108" y="117"/>
                    </a:lnTo>
                    <a:lnTo>
                      <a:pt x="87" y="117"/>
                    </a:lnTo>
                    <a:lnTo>
                      <a:pt x="87" y="96"/>
                    </a:lnTo>
                    <a:close/>
                    <a:moveTo>
                      <a:pt x="118" y="96"/>
                    </a:moveTo>
                    <a:lnTo>
                      <a:pt x="139" y="96"/>
                    </a:lnTo>
                    <a:lnTo>
                      <a:pt x="139" y="117"/>
                    </a:lnTo>
                    <a:lnTo>
                      <a:pt x="118" y="117"/>
                    </a:lnTo>
                    <a:lnTo>
                      <a:pt x="118" y="96"/>
                    </a:lnTo>
                    <a:close/>
                    <a:moveTo>
                      <a:pt x="21" y="96"/>
                    </a:moveTo>
                    <a:lnTo>
                      <a:pt x="43" y="96"/>
                    </a:lnTo>
                    <a:lnTo>
                      <a:pt x="43" y="117"/>
                    </a:lnTo>
                    <a:lnTo>
                      <a:pt x="21" y="117"/>
                    </a:lnTo>
                    <a:lnTo>
                      <a:pt x="21" y="96"/>
                    </a:lnTo>
                    <a:close/>
                    <a:moveTo>
                      <a:pt x="139" y="0"/>
                    </a:moveTo>
                    <a:lnTo>
                      <a:pt x="139" y="11"/>
                    </a:lnTo>
                    <a:lnTo>
                      <a:pt x="118" y="11"/>
                    </a:lnTo>
                    <a:lnTo>
                      <a:pt x="118" y="0"/>
                    </a:lnTo>
                    <a:lnTo>
                      <a:pt x="43" y="0"/>
                    </a:lnTo>
                    <a:lnTo>
                      <a:pt x="43" y="11"/>
                    </a:lnTo>
                    <a:lnTo>
                      <a:pt x="21" y="11"/>
                    </a:lnTo>
                    <a:lnTo>
                      <a:pt x="21" y="0"/>
                    </a:lnTo>
                    <a:lnTo>
                      <a:pt x="0" y="0"/>
                    </a:lnTo>
                    <a:lnTo>
                      <a:pt x="0" y="171"/>
                    </a:lnTo>
                    <a:lnTo>
                      <a:pt x="162" y="171"/>
                    </a:lnTo>
                    <a:lnTo>
                      <a:pt x="162" y="0"/>
                    </a:lnTo>
                    <a:lnTo>
                      <a:pt x="139" y="0"/>
                    </a:lnTo>
                    <a:close/>
                    <a:moveTo>
                      <a:pt x="150" y="161"/>
                    </a:moveTo>
                    <a:lnTo>
                      <a:pt x="11" y="161"/>
                    </a:lnTo>
                    <a:lnTo>
                      <a:pt x="11" y="44"/>
                    </a:lnTo>
                    <a:lnTo>
                      <a:pt x="150" y="44"/>
                    </a:lnTo>
                    <a:lnTo>
                      <a:pt x="150" y="1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94" name="Freeform: Shape 103"/>
              <p:cNvSpPr/>
              <p:nvPr/>
            </p:nvSpPr>
            <p:spPr bwMode="auto">
              <a:xfrm>
                <a:off x="10025786" y="3945601"/>
                <a:ext cx="268155" cy="268153"/>
              </a:xfrm>
              <a:custGeom>
                <a:avLst/>
                <a:gdLst>
                  <a:gd name="T0" fmla="*/ 42 w 84"/>
                  <a:gd name="T1" fmla="*/ 0 h 84"/>
                  <a:gd name="T2" fmla="*/ 0 w 84"/>
                  <a:gd name="T3" fmla="*/ 42 h 84"/>
                  <a:gd name="T4" fmla="*/ 42 w 84"/>
                  <a:gd name="T5" fmla="*/ 84 h 84"/>
                  <a:gd name="T6" fmla="*/ 84 w 84"/>
                  <a:gd name="T7" fmla="*/ 42 h 84"/>
                  <a:gd name="T8" fmla="*/ 42 w 84"/>
                  <a:gd name="T9" fmla="*/ 0 h 84"/>
                  <a:gd name="T10" fmla="*/ 42 w 84"/>
                  <a:gd name="T11" fmla="*/ 76 h 84"/>
                  <a:gd name="T12" fmla="*/ 8 w 84"/>
                  <a:gd name="T13" fmla="*/ 42 h 84"/>
                  <a:gd name="T14" fmla="*/ 42 w 84"/>
                  <a:gd name="T15" fmla="*/ 8 h 84"/>
                  <a:gd name="T16" fmla="*/ 76 w 84"/>
                  <a:gd name="T17" fmla="*/ 42 h 84"/>
                  <a:gd name="T18" fmla="*/ 42 w 84"/>
                  <a:gd name="T19" fmla="*/ 76 h 84"/>
                  <a:gd name="T20" fmla="*/ 26 w 84"/>
                  <a:gd name="T21" fmla="*/ 26 h 84"/>
                  <a:gd name="T22" fmla="*/ 58 w 84"/>
                  <a:gd name="T23" fmla="*/ 26 h 84"/>
                  <a:gd name="T24" fmla="*/ 58 w 84"/>
                  <a:gd name="T25" fmla="*/ 58 h 84"/>
                  <a:gd name="T26" fmla="*/ 26 w 84"/>
                  <a:gd name="T27" fmla="*/ 58 h 84"/>
                  <a:gd name="T28" fmla="*/ 26 w 84"/>
                  <a:gd name="T29" fmla="*/ 26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4" h="84">
                    <a:moveTo>
                      <a:pt x="42" y="0"/>
                    </a:moveTo>
                    <a:cubicBezTo>
                      <a:pt x="19" y="0"/>
                      <a:pt x="0" y="19"/>
                      <a:pt x="0" y="42"/>
                    </a:cubicBezTo>
                    <a:cubicBezTo>
                      <a:pt x="0" y="65"/>
                      <a:pt x="19" y="84"/>
                      <a:pt x="42" y="84"/>
                    </a:cubicBezTo>
                    <a:cubicBezTo>
                      <a:pt x="65" y="84"/>
                      <a:pt x="84" y="65"/>
                      <a:pt x="84" y="42"/>
                    </a:cubicBezTo>
                    <a:cubicBezTo>
                      <a:pt x="84" y="19"/>
                      <a:pt x="65" y="0"/>
                      <a:pt x="42" y="0"/>
                    </a:cubicBezTo>
                    <a:close/>
                    <a:moveTo>
                      <a:pt x="42" y="76"/>
                    </a:moveTo>
                    <a:cubicBezTo>
                      <a:pt x="23" y="76"/>
                      <a:pt x="8" y="61"/>
                      <a:pt x="8" y="42"/>
                    </a:cubicBezTo>
                    <a:cubicBezTo>
                      <a:pt x="8" y="23"/>
                      <a:pt x="23" y="8"/>
                      <a:pt x="42" y="8"/>
                    </a:cubicBezTo>
                    <a:cubicBezTo>
                      <a:pt x="61" y="8"/>
                      <a:pt x="76" y="23"/>
                      <a:pt x="76" y="42"/>
                    </a:cubicBezTo>
                    <a:cubicBezTo>
                      <a:pt x="76" y="61"/>
                      <a:pt x="61" y="76"/>
                      <a:pt x="42" y="76"/>
                    </a:cubicBezTo>
                    <a:close/>
                    <a:moveTo>
                      <a:pt x="26" y="26"/>
                    </a:moveTo>
                    <a:cubicBezTo>
                      <a:pt x="58" y="26"/>
                      <a:pt x="58" y="26"/>
                      <a:pt x="58" y="26"/>
                    </a:cubicBezTo>
                    <a:cubicBezTo>
                      <a:pt x="58" y="58"/>
                      <a:pt x="58" y="58"/>
                      <a:pt x="58" y="58"/>
                    </a:cubicBezTo>
                    <a:cubicBezTo>
                      <a:pt x="26" y="58"/>
                      <a:pt x="26" y="58"/>
                      <a:pt x="26" y="58"/>
                    </a:cubicBezTo>
                    <a:lnTo>
                      <a:pt x="26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95" name="Freeform: Shape 104"/>
              <p:cNvSpPr/>
              <p:nvPr/>
            </p:nvSpPr>
            <p:spPr bwMode="auto">
              <a:xfrm>
                <a:off x="9634320" y="3906455"/>
                <a:ext cx="467802" cy="467801"/>
              </a:xfrm>
              <a:custGeom>
                <a:avLst/>
                <a:gdLst>
                  <a:gd name="T0" fmla="*/ 140 w 146"/>
                  <a:gd name="T1" fmla="*/ 123 h 146"/>
                  <a:gd name="T2" fmla="*/ 106 w 146"/>
                  <a:gd name="T3" fmla="*/ 94 h 146"/>
                  <a:gd name="T4" fmla="*/ 96 w 146"/>
                  <a:gd name="T5" fmla="*/ 89 h 146"/>
                  <a:gd name="T6" fmla="*/ 109 w 146"/>
                  <a:gd name="T7" fmla="*/ 54 h 146"/>
                  <a:gd name="T8" fmla="*/ 54 w 146"/>
                  <a:gd name="T9" fmla="*/ 0 h 146"/>
                  <a:gd name="T10" fmla="*/ 0 w 146"/>
                  <a:gd name="T11" fmla="*/ 54 h 146"/>
                  <a:gd name="T12" fmla="*/ 54 w 146"/>
                  <a:gd name="T13" fmla="*/ 108 h 146"/>
                  <a:gd name="T14" fmla="*/ 90 w 146"/>
                  <a:gd name="T15" fmla="*/ 95 h 146"/>
                  <a:gd name="T16" fmla="*/ 94 w 146"/>
                  <a:gd name="T17" fmla="*/ 106 h 146"/>
                  <a:gd name="T18" fmla="*/ 123 w 146"/>
                  <a:gd name="T19" fmla="*/ 140 h 146"/>
                  <a:gd name="T20" fmla="*/ 141 w 146"/>
                  <a:gd name="T21" fmla="*/ 141 h 146"/>
                  <a:gd name="T22" fmla="*/ 140 w 146"/>
                  <a:gd name="T23" fmla="*/ 123 h 146"/>
                  <a:gd name="T24" fmla="*/ 54 w 146"/>
                  <a:gd name="T25" fmla="*/ 90 h 146"/>
                  <a:gd name="T26" fmla="*/ 18 w 146"/>
                  <a:gd name="T27" fmla="*/ 54 h 146"/>
                  <a:gd name="T28" fmla="*/ 54 w 146"/>
                  <a:gd name="T29" fmla="*/ 18 h 146"/>
                  <a:gd name="T30" fmla="*/ 91 w 146"/>
                  <a:gd name="T31" fmla="*/ 54 h 146"/>
                  <a:gd name="T32" fmla="*/ 54 w 146"/>
                  <a:gd name="T33" fmla="*/ 90 h 146"/>
                  <a:gd name="T34" fmla="*/ 63 w 146"/>
                  <a:gd name="T35" fmla="*/ 27 h 146"/>
                  <a:gd name="T36" fmla="*/ 45 w 146"/>
                  <a:gd name="T37" fmla="*/ 27 h 146"/>
                  <a:gd name="T38" fmla="*/ 45 w 146"/>
                  <a:gd name="T39" fmla="*/ 45 h 146"/>
                  <a:gd name="T40" fmla="*/ 27 w 146"/>
                  <a:gd name="T41" fmla="*/ 45 h 146"/>
                  <a:gd name="T42" fmla="*/ 27 w 146"/>
                  <a:gd name="T43" fmla="*/ 63 h 146"/>
                  <a:gd name="T44" fmla="*/ 45 w 146"/>
                  <a:gd name="T45" fmla="*/ 63 h 146"/>
                  <a:gd name="T46" fmla="*/ 45 w 146"/>
                  <a:gd name="T47" fmla="*/ 81 h 146"/>
                  <a:gd name="T48" fmla="*/ 63 w 146"/>
                  <a:gd name="T49" fmla="*/ 81 h 146"/>
                  <a:gd name="T50" fmla="*/ 63 w 146"/>
                  <a:gd name="T51" fmla="*/ 63 h 146"/>
                  <a:gd name="T52" fmla="*/ 81 w 146"/>
                  <a:gd name="T53" fmla="*/ 63 h 146"/>
                  <a:gd name="T54" fmla="*/ 81 w 146"/>
                  <a:gd name="T55" fmla="*/ 45 h 146"/>
                  <a:gd name="T56" fmla="*/ 63 w 146"/>
                  <a:gd name="T57" fmla="*/ 45 h 146"/>
                  <a:gd name="T58" fmla="*/ 63 w 146"/>
                  <a:gd name="T59" fmla="*/ 27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46" h="146">
                    <a:moveTo>
                      <a:pt x="140" y="123"/>
                    </a:moveTo>
                    <a:cubicBezTo>
                      <a:pt x="106" y="94"/>
                      <a:pt x="106" y="94"/>
                      <a:pt x="106" y="94"/>
                    </a:cubicBezTo>
                    <a:cubicBezTo>
                      <a:pt x="103" y="91"/>
                      <a:pt x="99" y="89"/>
                      <a:pt x="96" y="89"/>
                    </a:cubicBezTo>
                    <a:cubicBezTo>
                      <a:pt x="104" y="80"/>
                      <a:pt x="109" y="67"/>
                      <a:pt x="109" y="54"/>
                    </a:cubicBezTo>
                    <a:cubicBezTo>
                      <a:pt x="109" y="24"/>
                      <a:pt x="84" y="0"/>
                      <a:pt x="54" y="0"/>
                    </a:cubicBezTo>
                    <a:cubicBezTo>
                      <a:pt x="24" y="0"/>
                      <a:pt x="0" y="24"/>
                      <a:pt x="0" y="54"/>
                    </a:cubicBezTo>
                    <a:cubicBezTo>
                      <a:pt x="0" y="84"/>
                      <a:pt x="24" y="108"/>
                      <a:pt x="54" y="108"/>
                    </a:cubicBezTo>
                    <a:cubicBezTo>
                      <a:pt x="68" y="108"/>
                      <a:pt x="80" y="103"/>
                      <a:pt x="90" y="95"/>
                    </a:cubicBezTo>
                    <a:cubicBezTo>
                      <a:pt x="89" y="98"/>
                      <a:pt x="91" y="102"/>
                      <a:pt x="94" y="106"/>
                    </a:cubicBezTo>
                    <a:cubicBezTo>
                      <a:pt x="123" y="140"/>
                      <a:pt x="123" y="140"/>
                      <a:pt x="123" y="140"/>
                    </a:cubicBezTo>
                    <a:cubicBezTo>
                      <a:pt x="128" y="146"/>
                      <a:pt x="136" y="146"/>
                      <a:pt x="141" y="141"/>
                    </a:cubicBezTo>
                    <a:cubicBezTo>
                      <a:pt x="146" y="136"/>
                      <a:pt x="146" y="128"/>
                      <a:pt x="140" y="123"/>
                    </a:cubicBezTo>
                    <a:close/>
                    <a:moveTo>
                      <a:pt x="54" y="90"/>
                    </a:moveTo>
                    <a:cubicBezTo>
                      <a:pt x="34" y="90"/>
                      <a:pt x="18" y="74"/>
                      <a:pt x="18" y="54"/>
                    </a:cubicBezTo>
                    <a:cubicBezTo>
                      <a:pt x="18" y="34"/>
                      <a:pt x="34" y="18"/>
                      <a:pt x="54" y="18"/>
                    </a:cubicBezTo>
                    <a:cubicBezTo>
                      <a:pt x="74" y="18"/>
                      <a:pt x="91" y="34"/>
                      <a:pt x="91" y="54"/>
                    </a:cubicBezTo>
                    <a:cubicBezTo>
                      <a:pt x="91" y="74"/>
                      <a:pt x="74" y="90"/>
                      <a:pt x="54" y="90"/>
                    </a:cubicBezTo>
                    <a:close/>
                    <a:moveTo>
                      <a:pt x="63" y="27"/>
                    </a:moveTo>
                    <a:cubicBezTo>
                      <a:pt x="45" y="27"/>
                      <a:pt x="45" y="27"/>
                      <a:pt x="45" y="27"/>
                    </a:cubicBezTo>
                    <a:cubicBezTo>
                      <a:pt x="45" y="45"/>
                      <a:pt x="45" y="45"/>
                      <a:pt x="45" y="45"/>
                    </a:cubicBezTo>
                    <a:cubicBezTo>
                      <a:pt x="27" y="45"/>
                      <a:pt x="27" y="45"/>
                      <a:pt x="27" y="45"/>
                    </a:cubicBezTo>
                    <a:cubicBezTo>
                      <a:pt x="27" y="63"/>
                      <a:pt x="27" y="63"/>
                      <a:pt x="27" y="63"/>
                    </a:cubicBezTo>
                    <a:cubicBezTo>
                      <a:pt x="45" y="63"/>
                      <a:pt x="45" y="63"/>
                      <a:pt x="45" y="63"/>
                    </a:cubicBezTo>
                    <a:cubicBezTo>
                      <a:pt x="45" y="81"/>
                      <a:pt x="45" y="81"/>
                      <a:pt x="45" y="81"/>
                    </a:cubicBezTo>
                    <a:cubicBezTo>
                      <a:pt x="63" y="81"/>
                      <a:pt x="63" y="81"/>
                      <a:pt x="63" y="81"/>
                    </a:cubicBezTo>
                    <a:cubicBezTo>
                      <a:pt x="63" y="63"/>
                      <a:pt x="63" y="63"/>
                      <a:pt x="63" y="63"/>
                    </a:cubicBezTo>
                    <a:cubicBezTo>
                      <a:pt x="81" y="63"/>
                      <a:pt x="81" y="63"/>
                      <a:pt x="81" y="63"/>
                    </a:cubicBezTo>
                    <a:cubicBezTo>
                      <a:pt x="81" y="45"/>
                      <a:pt x="81" y="45"/>
                      <a:pt x="81" y="45"/>
                    </a:cubicBezTo>
                    <a:cubicBezTo>
                      <a:pt x="63" y="45"/>
                      <a:pt x="63" y="45"/>
                      <a:pt x="63" y="45"/>
                    </a:cubicBezTo>
                    <a:lnTo>
                      <a:pt x="63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96" name="Freeform: Shape 105"/>
              <p:cNvSpPr/>
              <p:nvPr/>
            </p:nvSpPr>
            <p:spPr bwMode="auto">
              <a:xfrm>
                <a:off x="10248921" y="4744191"/>
                <a:ext cx="272069" cy="275983"/>
              </a:xfrm>
              <a:custGeom>
                <a:avLst/>
                <a:gdLst>
                  <a:gd name="T0" fmla="*/ 16 w 85"/>
                  <a:gd name="T1" fmla="*/ 49 h 86"/>
                  <a:gd name="T2" fmla="*/ 16 w 85"/>
                  <a:gd name="T3" fmla="*/ 86 h 86"/>
                  <a:gd name="T4" fmla="*/ 18 w 85"/>
                  <a:gd name="T5" fmla="*/ 86 h 86"/>
                  <a:gd name="T6" fmla="*/ 21 w 85"/>
                  <a:gd name="T7" fmla="*/ 86 h 86"/>
                  <a:gd name="T8" fmla="*/ 21 w 85"/>
                  <a:gd name="T9" fmla="*/ 49 h 86"/>
                  <a:gd name="T10" fmla="*/ 18 w 85"/>
                  <a:gd name="T11" fmla="*/ 49 h 86"/>
                  <a:gd name="T12" fmla="*/ 16 w 85"/>
                  <a:gd name="T13" fmla="*/ 49 h 86"/>
                  <a:gd name="T14" fmla="*/ 64 w 85"/>
                  <a:gd name="T15" fmla="*/ 49 h 86"/>
                  <a:gd name="T16" fmla="*/ 64 w 85"/>
                  <a:gd name="T17" fmla="*/ 86 h 86"/>
                  <a:gd name="T18" fmla="*/ 67 w 85"/>
                  <a:gd name="T19" fmla="*/ 86 h 86"/>
                  <a:gd name="T20" fmla="*/ 69 w 85"/>
                  <a:gd name="T21" fmla="*/ 86 h 86"/>
                  <a:gd name="T22" fmla="*/ 69 w 85"/>
                  <a:gd name="T23" fmla="*/ 49 h 86"/>
                  <a:gd name="T24" fmla="*/ 67 w 85"/>
                  <a:gd name="T25" fmla="*/ 49 h 86"/>
                  <a:gd name="T26" fmla="*/ 64 w 85"/>
                  <a:gd name="T27" fmla="*/ 49 h 86"/>
                  <a:gd name="T28" fmla="*/ 85 w 85"/>
                  <a:gd name="T29" fmla="*/ 43 h 86"/>
                  <a:gd name="T30" fmla="*/ 42 w 85"/>
                  <a:gd name="T31" fmla="*/ 0 h 86"/>
                  <a:gd name="T32" fmla="*/ 0 w 85"/>
                  <a:gd name="T33" fmla="*/ 43 h 86"/>
                  <a:gd name="T34" fmla="*/ 2 w 85"/>
                  <a:gd name="T35" fmla="*/ 58 h 86"/>
                  <a:gd name="T36" fmla="*/ 0 w 85"/>
                  <a:gd name="T37" fmla="*/ 67 h 86"/>
                  <a:gd name="T38" fmla="*/ 10 w 85"/>
                  <a:gd name="T39" fmla="*/ 84 h 86"/>
                  <a:gd name="T40" fmla="*/ 10 w 85"/>
                  <a:gd name="T41" fmla="*/ 51 h 86"/>
                  <a:gd name="T42" fmla="*/ 6 w 85"/>
                  <a:gd name="T43" fmla="*/ 54 h 86"/>
                  <a:gd name="T44" fmla="*/ 5 w 85"/>
                  <a:gd name="T45" fmla="*/ 46 h 86"/>
                  <a:gd name="T46" fmla="*/ 42 w 85"/>
                  <a:gd name="T47" fmla="*/ 8 h 86"/>
                  <a:gd name="T48" fmla="*/ 80 w 85"/>
                  <a:gd name="T49" fmla="*/ 46 h 86"/>
                  <a:gd name="T50" fmla="*/ 79 w 85"/>
                  <a:gd name="T51" fmla="*/ 54 h 86"/>
                  <a:gd name="T52" fmla="*/ 75 w 85"/>
                  <a:gd name="T53" fmla="*/ 51 h 86"/>
                  <a:gd name="T54" fmla="*/ 75 w 85"/>
                  <a:gd name="T55" fmla="*/ 84 h 86"/>
                  <a:gd name="T56" fmla="*/ 85 w 85"/>
                  <a:gd name="T57" fmla="*/ 67 h 86"/>
                  <a:gd name="T58" fmla="*/ 83 w 85"/>
                  <a:gd name="T59" fmla="*/ 58 h 86"/>
                  <a:gd name="T60" fmla="*/ 85 w 85"/>
                  <a:gd name="T61" fmla="*/ 43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85" h="86">
                    <a:moveTo>
                      <a:pt x="16" y="49"/>
                    </a:moveTo>
                    <a:cubicBezTo>
                      <a:pt x="16" y="86"/>
                      <a:pt x="16" y="86"/>
                      <a:pt x="16" y="86"/>
                    </a:cubicBezTo>
                    <a:cubicBezTo>
                      <a:pt x="17" y="86"/>
                      <a:pt x="17" y="86"/>
                      <a:pt x="18" y="86"/>
                    </a:cubicBezTo>
                    <a:cubicBezTo>
                      <a:pt x="21" y="86"/>
                      <a:pt x="21" y="86"/>
                      <a:pt x="21" y="86"/>
                    </a:cubicBezTo>
                    <a:cubicBezTo>
                      <a:pt x="21" y="49"/>
                      <a:pt x="21" y="49"/>
                      <a:pt x="21" y="49"/>
                    </a:cubicBezTo>
                    <a:cubicBezTo>
                      <a:pt x="18" y="49"/>
                      <a:pt x="18" y="49"/>
                      <a:pt x="18" y="49"/>
                    </a:cubicBezTo>
                    <a:cubicBezTo>
                      <a:pt x="17" y="49"/>
                      <a:pt x="17" y="49"/>
                      <a:pt x="16" y="49"/>
                    </a:cubicBezTo>
                    <a:close/>
                    <a:moveTo>
                      <a:pt x="64" y="49"/>
                    </a:moveTo>
                    <a:cubicBezTo>
                      <a:pt x="64" y="86"/>
                      <a:pt x="64" y="86"/>
                      <a:pt x="64" y="86"/>
                    </a:cubicBezTo>
                    <a:cubicBezTo>
                      <a:pt x="67" y="86"/>
                      <a:pt x="67" y="86"/>
                      <a:pt x="67" y="86"/>
                    </a:cubicBezTo>
                    <a:cubicBezTo>
                      <a:pt x="68" y="86"/>
                      <a:pt x="68" y="86"/>
                      <a:pt x="69" y="86"/>
                    </a:cubicBezTo>
                    <a:cubicBezTo>
                      <a:pt x="69" y="49"/>
                      <a:pt x="69" y="49"/>
                      <a:pt x="69" y="49"/>
                    </a:cubicBezTo>
                    <a:cubicBezTo>
                      <a:pt x="68" y="49"/>
                      <a:pt x="68" y="49"/>
                      <a:pt x="67" y="49"/>
                    </a:cubicBezTo>
                    <a:lnTo>
                      <a:pt x="64" y="49"/>
                    </a:lnTo>
                    <a:close/>
                    <a:moveTo>
                      <a:pt x="85" y="43"/>
                    </a:moveTo>
                    <a:cubicBezTo>
                      <a:pt x="85" y="20"/>
                      <a:pt x="66" y="0"/>
                      <a:pt x="42" y="0"/>
                    </a:cubicBezTo>
                    <a:cubicBezTo>
                      <a:pt x="19" y="0"/>
                      <a:pt x="0" y="20"/>
                      <a:pt x="0" y="43"/>
                    </a:cubicBezTo>
                    <a:cubicBezTo>
                      <a:pt x="0" y="48"/>
                      <a:pt x="0" y="53"/>
                      <a:pt x="2" y="58"/>
                    </a:cubicBezTo>
                    <a:cubicBezTo>
                      <a:pt x="0" y="61"/>
                      <a:pt x="0" y="64"/>
                      <a:pt x="0" y="67"/>
                    </a:cubicBezTo>
                    <a:cubicBezTo>
                      <a:pt x="0" y="75"/>
                      <a:pt x="4" y="81"/>
                      <a:pt x="10" y="84"/>
                    </a:cubicBezTo>
                    <a:cubicBezTo>
                      <a:pt x="10" y="51"/>
                      <a:pt x="10" y="51"/>
                      <a:pt x="10" y="51"/>
                    </a:cubicBezTo>
                    <a:cubicBezTo>
                      <a:pt x="9" y="51"/>
                      <a:pt x="7" y="52"/>
                      <a:pt x="6" y="54"/>
                    </a:cubicBezTo>
                    <a:cubicBezTo>
                      <a:pt x="5" y="51"/>
                      <a:pt x="5" y="49"/>
                      <a:pt x="5" y="46"/>
                    </a:cubicBezTo>
                    <a:cubicBezTo>
                      <a:pt x="5" y="25"/>
                      <a:pt x="22" y="8"/>
                      <a:pt x="42" y="8"/>
                    </a:cubicBezTo>
                    <a:cubicBezTo>
                      <a:pt x="63" y="8"/>
                      <a:pt x="80" y="25"/>
                      <a:pt x="80" y="46"/>
                    </a:cubicBezTo>
                    <a:cubicBezTo>
                      <a:pt x="80" y="49"/>
                      <a:pt x="80" y="51"/>
                      <a:pt x="79" y="54"/>
                    </a:cubicBezTo>
                    <a:cubicBezTo>
                      <a:pt x="78" y="52"/>
                      <a:pt x="76" y="51"/>
                      <a:pt x="75" y="51"/>
                    </a:cubicBezTo>
                    <a:cubicBezTo>
                      <a:pt x="75" y="84"/>
                      <a:pt x="75" y="84"/>
                      <a:pt x="75" y="84"/>
                    </a:cubicBezTo>
                    <a:cubicBezTo>
                      <a:pt x="81" y="81"/>
                      <a:pt x="85" y="75"/>
                      <a:pt x="85" y="67"/>
                    </a:cubicBezTo>
                    <a:cubicBezTo>
                      <a:pt x="85" y="64"/>
                      <a:pt x="84" y="61"/>
                      <a:pt x="83" y="58"/>
                    </a:cubicBezTo>
                    <a:cubicBezTo>
                      <a:pt x="85" y="53"/>
                      <a:pt x="85" y="48"/>
                      <a:pt x="85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97" name="Freeform: Shape 106"/>
              <p:cNvSpPr/>
              <p:nvPr/>
            </p:nvSpPr>
            <p:spPr bwMode="auto">
              <a:xfrm>
                <a:off x="9835925" y="4409487"/>
                <a:ext cx="332746" cy="330788"/>
              </a:xfrm>
              <a:custGeom>
                <a:avLst/>
                <a:gdLst>
                  <a:gd name="T0" fmla="*/ 52 w 104"/>
                  <a:gd name="T1" fmla="*/ 0 h 104"/>
                  <a:gd name="T2" fmla="*/ 0 w 104"/>
                  <a:gd name="T3" fmla="*/ 52 h 104"/>
                  <a:gd name="T4" fmla="*/ 52 w 104"/>
                  <a:gd name="T5" fmla="*/ 104 h 104"/>
                  <a:gd name="T6" fmla="*/ 104 w 104"/>
                  <a:gd name="T7" fmla="*/ 52 h 104"/>
                  <a:gd name="T8" fmla="*/ 52 w 104"/>
                  <a:gd name="T9" fmla="*/ 0 h 104"/>
                  <a:gd name="T10" fmla="*/ 32 w 104"/>
                  <a:gd name="T11" fmla="*/ 52 h 104"/>
                  <a:gd name="T12" fmla="*/ 52 w 104"/>
                  <a:gd name="T13" fmla="*/ 32 h 104"/>
                  <a:gd name="T14" fmla="*/ 72 w 104"/>
                  <a:gd name="T15" fmla="*/ 52 h 104"/>
                  <a:gd name="T16" fmla="*/ 52 w 104"/>
                  <a:gd name="T17" fmla="*/ 71 h 104"/>
                  <a:gd name="T18" fmla="*/ 32 w 104"/>
                  <a:gd name="T19" fmla="*/ 52 h 104"/>
                  <a:gd name="T20" fmla="*/ 94 w 104"/>
                  <a:gd name="T21" fmla="*/ 69 h 104"/>
                  <a:gd name="T22" fmla="*/ 94 w 104"/>
                  <a:gd name="T23" fmla="*/ 69 h 104"/>
                  <a:gd name="T24" fmla="*/ 76 w 104"/>
                  <a:gd name="T25" fmla="*/ 62 h 104"/>
                  <a:gd name="T26" fmla="*/ 78 w 104"/>
                  <a:gd name="T27" fmla="*/ 52 h 104"/>
                  <a:gd name="T28" fmla="*/ 76 w 104"/>
                  <a:gd name="T29" fmla="*/ 42 h 104"/>
                  <a:gd name="T30" fmla="*/ 89 w 104"/>
                  <a:gd name="T31" fmla="*/ 37 h 104"/>
                  <a:gd name="T32" fmla="*/ 94 w 104"/>
                  <a:gd name="T33" fmla="*/ 34 h 104"/>
                  <a:gd name="T34" fmla="*/ 98 w 104"/>
                  <a:gd name="T35" fmla="*/ 52 h 104"/>
                  <a:gd name="T36" fmla="*/ 94 w 104"/>
                  <a:gd name="T37" fmla="*/ 69 h 104"/>
                  <a:gd name="T38" fmla="*/ 69 w 104"/>
                  <a:gd name="T39" fmla="*/ 10 h 104"/>
                  <a:gd name="T40" fmla="*/ 69 w 104"/>
                  <a:gd name="T41" fmla="*/ 10 h 104"/>
                  <a:gd name="T42" fmla="*/ 69 w 104"/>
                  <a:gd name="T43" fmla="*/ 10 h 104"/>
                  <a:gd name="T44" fmla="*/ 62 w 104"/>
                  <a:gd name="T45" fmla="*/ 28 h 104"/>
                  <a:gd name="T46" fmla="*/ 52 w 104"/>
                  <a:gd name="T47" fmla="*/ 26 h 104"/>
                  <a:gd name="T48" fmla="*/ 42 w 104"/>
                  <a:gd name="T49" fmla="*/ 28 h 104"/>
                  <a:gd name="T50" fmla="*/ 38 w 104"/>
                  <a:gd name="T51" fmla="*/ 19 h 104"/>
                  <a:gd name="T52" fmla="*/ 35 w 104"/>
                  <a:gd name="T53" fmla="*/ 10 h 104"/>
                  <a:gd name="T54" fmla="*/ 52 w 104"/>
                  <a:gd name="T55" fmla="*/ 6 h 104"/>
                  <a:gd name="T56" fmla="*/ 69 w 104"/>
                  <a:gd name="T57" fmla="*/ 10 h 104"/>
                  <a:gd name="T58" fmla="*/ 10 w 104"/>
                  <a:gd name="T59" fmla="*/ 34 h 104"/>
                  <a:gd name="T60" fmla="*/ 19 w 104"/>
                  <a:gd name="T61" fmla="*/ 38 h 104"/>
                  <a:gd name="T62" fmla="*/ 28 w 104"/>
                  <a:gd name="T63" fmla="*/ 42 h 104"/>
                  <a:gd name="T64" fmla="*/ 26 w 104"/>
                  <a:gd name="T65" fmla="*/ 52 h 104"/>
                  <a:gd name="T66" fmla="*/ 28 w 104"/>
                  <a:gd name="T67" fmla="*/ 62 h 104"/>
                  <a:gd name="T68" fmla="*/ 10 w 104"/>
                  <a:gd name="T69" fmla="*/ 69 h 104"/>
                  <a:gd name="T70" fmla="*/ 6 w 104"/>
                  <a:gd name="T71" fmla="*/ 52 h 104"/>
                  <a:gd name="T72" fmla="*/ 10 w 104"/>
                  <a:gd name="T73" fmla="*/ 34 h 104"/>
                  <a:gd name="T74" fmla="*/ 35 w 104"/>
                  <a:gd name="T75" fmla="*/ 94 h 104"/>
                  <a:gd name="T76" fmla="*/ 37 w 104"/>
                  <a:gd name="T77" fmla="*/ 88 h 104"/>
                  <a:gd name="T78" fmla="*/ 42 w 104"/>
                  <a:gd name="T79" fmla="*/ 76 h 104"/>
                  <a:gd name="T80" fmla="*/ 52 w 104"/>
                  <a:gd name="T81" fmla="*/ 78 h 104"/>
                  <a:gd name="T82" fmla="*/ 62 w 104"/>
                  <a:gd name="T83" fmla="*/ 76 h 104"/>
                  <a:gd name="T84" fmla="*/ 69 w 104"/>
                  <a:gd name="T85" fmla="*/ 94 h 104"/>
                  <a:gd name="T86" fmla="*/ 69 w 104"/>
                  <a:gd name="T87" fmla="*/ 94 h 104"/>
                  <a:gd name="T88" fmla="*/ 69 w 104"/>
                  <a:gd name="T89" fmla="*/ 94 h 104"/>
                  <a:gd name="T90" fmla="*/ 52 w 104"/>
                  <a:gd name="T91" fmla="*/ 97 h 104"/>
                  <a:gd name="T92" fmla="*/ 35 w 104"/>
                  <a:gd name="T93" fmla="*/ 9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4" h="104">
                    <a:moveTo>
                      <a:pt x="52" y="0"/>
                    </a:moveTo>
                    <a:cubicBezTo>
                      <a:pt x="23" y="0"/>
                      <a:pt x="0" y="23"/>
                      <a:pt x="0" y="52"/>
                    </a:cubicBezTo>
                    <a:cubicBezTo>
                      <a:pt x="0" y="81"/>
                      <a:pt x="23" y="104"/>
                      <a:pt x="52" y="104"/>
                    </a:cubicBezTo>
                    <a:cubicBezTo>
                      <a:pt x="81" y="104"/>
                      <a:pt x="104" y="81"/>
                      <a:pt x="104" y="52"/>
                    </a:cubicBezTo>
                    <a:cubicBezTo>
                      <a:pt x="104" y="23"/>
                      <a:pt x="81" y="0"/>
                      <a:pt x="52" y="0"/>
                    </a:cubicBezTo>
                    <a:close/>
                    <a:moveTo>
                      <a:pt x="32" y="52"/>
                    </a:moveTo>
                    <a:cubicBezTo>
                      <a:pt x="32" y="41"/>
                      <a:pt x="41" y="32"/>
                      <a:pt x="52" y="32"/>
                    </a:cubicBezTo>
                    <a:cubicBezTo>
                      <a:pt x="63" y="32"/>
                      <a:pt x="72" y="41"/>
                      <a:pt x="72" y="52"/>
                    </a:cubicBezTo>
                    <a:cubicBezTo>
                      <a:pt x="72" y="63"/>
                      <a:pt x="63" y="71"/>
                      <a:pt x="52" y="71"/>
                    </a:cubicBezTo>
                    <a:cubicBezTo>
                      <a:pt x="41" y="71"/>
                      <a:pt x="32" y="63"/>
                      <a:pt x="32" y="52"/>
                    </a:cubicBezTo>
                    <a:close/>
                    <a:moveTo>
                      <a:pt x="94" y="69"/>
                    </a:moveTo>
                    <a:cubicBezTo>
                      <a:pt x="94" y="69"/>
                      <a:pt x="94" y="69"/>
                      <a:pt x="94" y="69"/>
                    </a:cubicBezTo>
                    <a:cubicBezTo>
                      <a:pt x="76" y="62"/>
                      <a:pt x="76" y="62"/>
                      <a:pt x="76" y="62"/>
                    </a:cubicBezTo>
                    <a:cubicBezTo>
                      <a:pt x="77" y="59"/>
                      <a:pt x="78" y="55"/>
                      <a:pt x="78" y="52"/>
                    </a:cubicBezTo>
                    <a:cubicBezTo>
                      <a:pt x="78" y="48"/>
                      <a:pt x="77" y="45"/>
                      <a:pt x="76" y="42"/>
                    </a:cubicBezTo>
                    <a:cubicBezTo>
                      <a:pt x="89" y="37"/>
                      <a:pt x="89" y="37"/>
                      <a:pt x="89" y="37"/>
                    </a:cubicBezTo>
                    <a:cubicBezTo>
                      <a:pt x="94" y="34"/>
                      <a:pt x="94" y="34"/>
                      <a:pt x="94" y="34"/>
                    </a:cubicBezTo>
                    <a:cubicBezTo>
                      <a:pt x="96" y="40"/>
                      <a:pt x="98" y="46"/>
                      <a:pt x="98" y="52"/>
                    </a:cubicBezTo>
                    <a:cubicBezTo>
                      <a:pt x="98" y="58"/>
                      <a:pt x="96" y="64"/>
                      <a:pt x="94" y="69"/>
                    </a:cubicBezTo>
                    <a:close/>
                    <a:moveTo>
                      <a:pt x="69" y="10"/>
                    </a:moveTo>
                    <a:cubicBezTo>
                      <a:pt x="69" y="10"/>
                      <a:pt x="69" y="10"/>
                      <a:pt x="69" y="10"/>
                    </a:cubicBezTo>
                    <a:cubicBezTo>
                      <a:pt x="69" y="10"/>
                      <a:pt x="69" y="10"/>
                      <a:pt x="69" y="10"/>
                    </a:cubicBezTo>
                    <a:cubicBezTo>
                      <a:pt x="62" y="28"/>
                      <a:pt x="62" y="28"/>
                      <a:pt x="62" y="28"/>
                    </a:cubicBezTo>
                    <a:cubicBezTo>
                      <a:pt x="59" y="26"/>
                      <a:pt x="56" y="26"/>
                      <a:pt x="52" y="26"/>
                    </a:cubicBezTo>
                    <a:cubicBezTo>
                      <a:pt x="48" y="26"/>
                      <a:pt x="45" y="26"/>
                      <a:pt x="42" y="28"/>
                    </a:cubicBezTo>
                    <a:cubicBezTo>
                      <a:pt x="38" y="19"/>
                      <a:pt x="38" y="19"/>
                      <a:pt x="38" y="19"/>
                    </a:cubicBezTo>
                    <a:cubicBezTo>
                      <a:pt x="35" y="10"/>
                      <a:pt x="35" y="10"/>
                      <a:pt x="35" y="10"/>
                    </a:cubicBezTo>
                    <a:cubicBezTo>
                      <a:pt x="40" y="7"/>
                      <a:pt x="46" y="6"/>
                      <a:pt x="52" y="6"/>
                    </a:cubicBezTo>
                    <a:cubicBezTo>
                      <a:pt x="58" y="6"/>
                      <a:pt x="64" y="7"/>
                      <a:pt x="69" y="10"/>
                    </a:cubicBezTo>
                    <a:close/>
                    <a:moveTo>
                      <a:pt x="10" y="34"/>
                    </a:moveTo>
                    <a:cubicBezTo>
                      <a:pt x="19" y="38"/>
                      <a:pt x="19" y="38"/>
                      <a:pt x="19" y="38"/>
                    </a:cubicBezTo>
                    <a:cubicBezTo>
                      <a:pt x="28" y="42"/>
                      <a:pt x="28" y="42"/>
                      <a:pt x="28" y="42"/>
                    </a:cubicBezTo>
                    <a:cubicBezTo>
                      <a:pt x="27" y="45"/>
                      <a:pt x="26" y="48"/>
                      <a:pt x="26" y="52"/>
                    </a:cubicBezTo>
                    <a:cubicBezTo>
                      <a:pt x="26" y="55"/>
                      <a:pt x="27" y="59"/>
                      <a:pt x="28" y="62"/>
                    </a:cubicBezTo>
                    <a:cubicBezTo>
                      <a:pt x="10" y="69"/>
                      <a:pt x="10" y="69"/>
                      <a:pt x="10" y="69"/>
                    </a:cubicBezTo>
                    <a:cubicBezTo>
                      <a:pt x="8" y="64"/>
                      <a:pt x="6" y="58"/>
                      <a:pt x="6" y="52"/>
                    </a:cubicBezTo>
                    <a:cubicBezTo>
                      <a:pt x="6" y="46"/>
                      <a:pt x="8" y="40"/>
                      <a:pt x="10" y="34"/>
                    </a:cubicBezTo>
                    <a:close/>
                    <a:moveTo>
                      <a:pt x="35" y="94"/>
                    </a:moveTo>
                    <a:cubicBezTo>
                      <a:pt x="37" y="88"/>
                      <a:pt x="37" y="88"/>
                      <a:pt x="37" y="88"/>
                    </a:cubicBezTo>
                    <a:cubicBezTo>
                      <a:pt x="42" y="76"/>
                      <a:pt x="42" y="76"/>
                      <a:pt x="42" y="76"/>
                    </a:cubicBezTo>
                    <a:cubicBezTo>
                      <a:pt x="45" y="77"/>
                      <a:pt x="48" y="78"/>
                      <a:pt x="52" y="78"/>
                    </a:cubicBezTo>
                    <a:cubicBezTo>
                      <a:pt x="56" y="78"/>
                      <a:pt x="59" y="77"/>
                      <a:pt x="62" y="76"/>
                    </a:cubicBezTo>
                    <a:cubicBezTo>
                      <a:pt x="69" y="94"/>
                      <a:pt x="69" y="94"/>
                      <a:pt x="69" y="94"/>
                    </a:cubicBezTo>
                    <a:cubicBezTo>
                      <a:pt x="69" y="94"/>
                      <a:pt x="69" y="94"/>
                      <a:pt x="69" y="94"/>
                    </a:cubicBezTo>
                    <a:cubicBezTo>
                      <a:pt x="69" y="94"/>
                      <a:pt x="69" y="94"/>
                      <a:pt x="69" y="94"/>
                    </a:cubicBezTo>
                    <a:cubicBezTo>
                      <a:pt x="64" y="96"/>
                      <a:pt x="58" y="97"/>
                      <a:pt x="52" y="97"/>
                    </a:cubicBezTo>
                    <a:cubicBezTo>
                      <a:pt x="46" y="97"/>
                      <a:pt x="40" y="96"/>
                      <a:pt x="35" y="9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98" name="Freeform: Shape 107"/>
              <p:cNvSpPr/>
              <p:nvPr/>
            </p:nvSpPr>
            <p:spPr bwMode="auto">
              <a:xfrm>
                <a:off x="9935749" y="4810740"/>
                <a:ext cx="383636" cy="387551"/>
              </a:xfrm>
              <a:custGeom>
                <a:avLst/>
                <a:gdLst>
                  <a:gd name="T0" fmla="*/ 0 w 120"/>
                  <a:gd name="T1" fmla="*/ 70 h 121"/>
                  <a:gd name="T2" fmla="*/ 10 w 120"/>
                  <a:gd name="T3" fmla="*/ 80 h 121"/>
                  <a:gd name="T4" fmla="*/ 20 w 120"/>
                  <a:gd name="T5" fmla="*/ 70 h 121"/>
                  <a:gd name="T6" fmla="*/ 20 w 120"/>
                  <a:gd name="T7" fmla="*/ 34 h 121"/>
                  <a:gd name="T8" fmla="*/ 103 w 120"/>
                  <a:gd name="T9" fmla="*/ 117 h 121"/>
                  <a:gd name="T10" fmla="*/ 117 w 120"/>
                  <a:gd name="T11" fmla="*/ 117 h 121"/>
                  <a:gd name="T12" fmla="*/ 120 w 120"/>
                  <a:gd name="T13" fmla="*/ 110 h 121"/>
                  <a:gd name="T14" fmla="*/ 117 w 120"/>
                  <a:gd name="T15" fmla="*/ 103 h 121"/>
                  <a:gd name="T16" fmla="*/ 34 w 120"/>
                  <a:gd name="T17" fmla="*/ 20 h 121"/>
                  <a:gd name="T18" fmla="*/ 70 w 120"/>
                  <a:gd name="T19" fmla="*/ 20 h 121"/>
                  <a:gd name="T20" fmla="*/ 80 w 120"/>
                  <a:gd name="T21" fmla="*/ 10 h 121"/>
                  <a:gd name="T22" fmla="*/ 70 w 120"/>
                  <a:gd name="T23" fmla="*/ 0 h 121"/>
                  <a:gd name="T24" fmla="*/ 0 w 120"/>
                  <a:gd name="T25" fmla="*/ 0 h 121"/>
                  <a:gd name="T26" fmla="*/ 0 w 120"/>
                  <a:gd name="T27" fmla="*/ 70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0" h="121">
                    <a:moveTo>
                      <a:pt x="0" y="70"/>
                    </a:moveTo>
                    <a:cubicBezTo>
                      <a:pt x="0" y="76"/>
                      <a:pt x="4" y="80"/>
                      <a:pt x="10" y="80"/>
                    </a:cubicBezTo>
                    <a:cubicBezTo>
                      <a:pt x="15" y="80"/>
                      <a:pt x="20" y="76"/>
                      <a:pt x="20" y="70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103" y="117"/>
                      <a:pt x="103" y="117"/>
                      <a:pt x="103" y="117"/>
                    </a:cubicBezTo>
                    <a:cubicBezTo>
                      <a:pt x="107" y="121"/>
                      <a:pt x="113" y="121"/>
                      <a:pt x="117" y="117"/>
                    </a:cubicBezTo>
                    <a:cubicBezTo>
                      <a:pt x="119" y="115"/>
                      <a:pt x="120" y="113"/>
                      <a:pt x="120" y="110"/>
                    </a:cubicBezTo>
                    <a:cubicBezTo>
                      <a:pt x="120" y="108"/>
                      <a:pt x="119" y="105"/>
                      <a:pt x="117" y="103"/>
                    </a:cubicBezTo>
                    <a:cubicBezTo>
                      <a:pt x="34" y="20"/>
                      <a:pt x="34" y="20"/>
                      <a:pt x="34" y="20"/>
                    </a:cubicBezTo>
                    <a:cubicBezTo>
                      <a:pt x="70" y="20"/>
                      <a:pt x="70" y="20"/>
                      <a:pt x="70" y="20"/>
                    </a:cubicBezTo>
                    <a:cubicBezTo>
                      <a:pt x="75" y="20"/>
                      <a:pt x="80" y="15"/>
                      <a:pt x="80" y="10"/>
                    </a:cubicBezTo>
                    <a:cubicBezTo>
                      <a:pt x="80" y="4"/>
                      <a:pt x="75" y="0"/>
                      <a:pt x="70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99" name="Freeform: Shape 108"/>
              <p:cNvSpPr/>
              <p:nvPr/>
            </p:nvSpPr>
            <p:spPr bwMode="auto">
              <a:xfrm>
                <a:off x="9426843" y="3544348"/>
                <a:ext cx="399295" cy="330788"/>
              </a:xfrm>
              <a:custGeom>
                <a:avLst/>
                <a:gdLst>
                  <a:gd name="T0" fmla="*/ 125 w 125"/>
                  <a:gd name="T1" fmla="*/ 55 h 103"/>
                  <a:gd name="T2" fmla="*/ 110 w 125"/>
                  <a:gd name="T3" fmla="*/ 24 h 103"/>
                  <a:gd name="T4" fmla="*/ 86 w 125"/>
                  <a:gd name="T5" fmla="*/ 24 h 103"/>
                  <a:gd name="T6" fmla="*/ 86 w 125"/>
                  <a:gd name="T7" fmla="*/ 8 h 103"/>
                  <a:gd name="T8" fmla="*/ 78 w 125"/>
                  <a:gd name="T9" fmla="*/ 0 h 103"/>
                  <a:gd name="T10" fmla="*/ 8 w 125"/>
                  <a:gd name="T11" fmla="*/ 0 h 103"/>
                  <a:gd name="T12" fmla="*/ 0 w 125"/>
                  <a:gd name="T13" fmla="*/ 8 h 103"/>
                  <a:gd name="T14" fmla="*/ 0 w 125"/>
                  <a:gd name="T15" fmla="*/ 71 h 103"/>
                  <a:gd name="T16" fmla="*/ 8 w 125"/>
                  <a:gd name="T17" fmla="*/ 79 h 103"/>
                  <a:gd name="T18" fmla="*/ 18 w 125"/>
                  <a:gd name="T19" fmla="*/ 79 h 103"/>
                  <a:gd name="T20" fmla="*/ 16 w 125"/>
                  <a:gd name="T21" fmla="*/ 87 h 103"/>
                  <a:gd name="T22" fmla="*/ 31 w 125"/>
                  <a:gd name="T23" fmla="*/ 103 h 103"/>
                  <a:gd name="T24" fmla="*/ 47 w 125"/>
                  <a:gd name="T25" fmla="*/ 87 h 103"/>
                  <a:gd name="T26" fmla="*/ 45 w 125"/>
                  <a:gd name="T27" fmla="*/ 79 h 103"/>
                  <a:gd name="T28" fmla="*/ 88 w 125"/>
                  <a:gd name="T29" fmla="*/ 79 h 103"/>
                  <a:gd name="T30" fmla="*/ 86 w 125"/>
                  <a:gd name="T31" fmla="*/ 87 h 103"/>
                  <a:gd name="T32" fmla="*/ 102 w 125"/>
                  <a:gd name="T33" fmla="*/ 103 h 103"/>
                  <a:gd name="T34" fmla="*/ 118 w 125"/>
                  <a:gd name="T35" fmla="*/ 87 h 103"/>
                  <a:gd name="T36" fmla="*/ 115 w 125"/>
                  <a:gd name="T37" fmla="*/ 79 h 103"/>
                  <a:gd name="T38" fmla="*/ 125 w 125"/>
                  <a:gd name="T39" fmla="*/ 79 h 103"/>
                  <a:gd name="T40" fmla="*/ 125 w 125"/>
                  <a:gd name="T41" fmla="*/ 55 h 103"/>
                  <a:gd name="T42" fmla="*/ 86 w 125"/>
                  <a:gd name="T43" fmla="*/ 55 h 103"/>
                  <a:gd name="T44" fmla="*/ 86 w 125"/>
                  <a:gd name="T45" fmla="*/ 36 h 103"/>
                  <a:gd name="T46" fmla="*/ 102 w 125"/>
                  <a:gd name="T47" fmla="*/ 36 h 103"/>
                  <a:gd name="T48" fmla="*/ 112 w 125"/>
                  <a:gd name="T49" fmla="*/ 55 h 103"/>
                  <a:gd name="T50" fmla="*/ 86 w 125"/>
                  <a:gd name="T51" fmla="*/ 55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25" h="103">
                    <a:moveTo>
                      <a:pt x="125" y="55"/>
                    </a:moveTo>
                    <a:cubicBezTo>
                      <a:pt x="110" y="24"/>
                      <a:pt x="110" y="24"/>
                      <a:pt x="110" y="24"/>
                    </a:cubicBezTo>
                    <a:cubicBezTo>
                      <a:pt x="86" y="24"/>
                      <a:pt x="86" y="24"/>
                      <a:pt x="86" y="24"/>
                    </a:cubicBezTo>
                    <a:cubicBezTo>
                      <a:pt x="86" y="8"/>
                      <a:pt x="86" y="8"/>
                      <a:pt x="86" y="8"/>
                    </a:cubicBezTo>
                    <a:cubicBezTo>
                      <a:pt x="86" y="4"/>
                      <a:pt x="83" y="0"/>
                      <a:pt x="7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4"/>
                      <a:pt x="0" y="8"/>
                    </a:cubicBezTo>
                    <a:cubicBezTo>
                      <a:pt x="0" y="71"/>
                      <a:pt x="0" y="71"/>
                      <a:pt x="0" y="71"/>
                    </a:cubicBezTo>
                    <a:cubicBezTo>
                      <a:pt x="8" y="79"/>
                      <a:pt x="8" y="79"/>
                      <a:pt x="8" y="79"/>
                    </a:cubicBezTo>
                    <a:cubicBezTo>
                      <a:pt x="18" y="79"/>
                      <a:pt x="18" y="79"/>
                      <a:pt x="18" y="79"/>
                    </a:cubicBezTo>
                    <a:cubicBezTo>
                      <a:pt x="16" y="81"/>
                      <a:pt x="16" y="84"/>
                      <a:pt x="16" y="87"/>
                    </a:cubicBezTo>
                    <a:cubicBezTo>
                      <a:pt x="16" y="96"/>
                      <a:pt x="23" y="103"/>
                      <a:pt x="31" y="103"/>
                    </a:cubicBezTo>
                    <a:cubicBezTo>
                      <a:pt x="40" y="103"/>
                      <a:pt x="47" y="96"/>
                      <a:pt x="47" y="87"/>
                    </a:cubicBezTo>
                    <a:cubicBezTo>
                      <a:pt x="47" y="84"/>
                      <a:pt x="46" y="81"/>
                      <a:pt x="45" y="79"/>
                    </a:cubicBezTo>
                    <a:cubicBezTo>
                      <a:pt x="88" y="79"/>
                      <a:pt x="88" y="79"/>
                      <a:pt x="88" y="79"/>
                    </a:cubicBezTo>
                    <a:cubicBezTo>
                      <a:pt x="87" y="81"/>
                      <a:pt x="86" y="84"/>
                      <a:pt x="86" y="87"/>
                    </a:cubicBezTo>
                    <a:cubicBezTo>
                      <a:pt x="86" y="96"/>
                      <a:pt x="93" y="103"/>
                      <a:pt x="102" y="103"/>
                    </a:cubicBezTo>
                    <a:cubicBezTo>
                      <a:pt x="111" y="103"/>
                      <a:pt x="118" y="96"/>
                      <a:pt x="118" y="87"/>
                    </a:cubicBezTo>
                    <a:cubicBezTo>
                      <a:pt x="118" y="84"/>
                      <a:pt x="117" y="81"/>
                      <a:pt x="115" y="79"/>
                    </a:cubicBezTo>
                    <a:cubicBezTo>
                      <a:pt x="125" y="79"/>
                      <a:pt x="125" y="79"/>
                      <a:pt x="125" y="79"/>
                    </a:cubicBezTo>
                    <a:lnTo>
                      <a:pt x="125" y="55"/>
                    </a:lnTo>
                    <a:close/>
                    <a:moveTo>
                      <a:pt x="86" y="55"/>
                    </a:moveTo>
                    <a:cubicBezTo>
                      <a:pt x="86" y="36"/>
                      <a:pt x="86" y="36"/>
                      <a:pt x="86" y="36"/>
                    </a:cubicBezTo>
                    <a:cubicBezTo>
                      <a:pt x="102" y="36"/>
                      <a:pt x="102" y="36"/>
                      <a:pt x="102" y="36"/>
                    </a:cubicBezTo>
                    <a:cubicBezTo>
                      <a:pt x="112" y="55"/>
                      <a:pt x="112" y="55"/>
                      <a:pt x="112" y="55"/>
                    </a:cubicBezTo>
                    <a:lnTo>
                      <a:pt x="86" y="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00" name="Freeform: Shape 109"/>
              <p:cNvSpPr/>
              <p:nvPr/>
            </p:nvSpPr>
            <p:spPr bwMode="auto">
              <a:xfrm>
                <a:off x="9250684" y="3160712"/>
                <a:ext cx="336661" cy="336661"/>
              </a:xfrm>
              <a:custGeom>
                <a:avLst/>
                <a:gdLst>
                  <a:gd name="T0" fmla="*/ 101 w 105"/>
                  <a:gd name="T1" fmla="*/ 29 h 105"/>
                  <a:gd name="T2" fmla="*/ 72 w 105"/>
                  <a:gd name="T3" fmla="*/ 26 h 105"/>
                  <a:gd name="T4" fmla="*/ 89 w 105"/>
                  <a:gd name="T5" fmla="*/ 10 h 105"/>
                  <a:gd name="T6" fmla="*/ 82 w 105"/>
                  <a:gd name="T7" fmla="*/ 3 h 105"/>
                  <a:gd name="T8" fmla="*/ 59 w 105"/>
                  <a:gd name="T9" fmla="*/ 26 h 105"/>
                  <a:gd name="T10" fmla="*/ 53 w 105"/>
                  <a:gd name="T11" fmla="*/ 26 h 105"/>
                  <a:gd name="T12" fmla="*/ 53 w 105"/>
                  <a:gd name="T13" fmla="*/ 26 h 105"/>
                  <a:gd name="T14" fmla="*/ 26 w 105"/>
                  <a:gd name="T15" fmla="*/ 0 h 105"/>
                  <a:gd name="T16" fmla="*/ 20 w 105"/>
                  <a:gd name="T17" fmla="*/ 6 h 105"/>
                  <a:gd name="T18" fmla="*/ 40 w 105"/>
                  <a:gd name="T19" fmla="*/ 26 h 105"/>
                  <a:gd name="T20" fmla="*/ 4 w 105"/>
                  <a:gd name="T21" fmla="*/ 29 h 105"/>
                  <a:gd name="T22" fmla="*/ 0 w 105"/>
                  <a:gd name="T23" fmla="*/ 65 h 105"/>
                  <a:gd name="T24" fmla="*/ 4 w 105"/>
                  <a:gd name="T25" fmla="*/ 102 h 105"/>
                  <a:gd name="T26" fmla="*/ 53 w 105"/>
                  <a:gd name="T27" fmla="*/ 105 h 105"/>
                  <a:gd name="T28" fmla="*/ 101 w 105"/>
                  <a:gd name="T29" fmla="*/ 102 h 105"/>
                  <a:gd name="T30" fmla="*/ 105 w 105"/>
                  <a:gd name="T31" fmla="*/ 65 h 105"/>
                  <a:gd name="T32" fmla="*/ 101 w 105"/>
                  <a:gd name="T33" fmla="*/ 29 h 105"/>
                  <a:gd name="T34" fmla="*/ 89 w 105"/>
                  <a:gd name="T35" fmla="*/ 90 h 105"/>
                  <a:gd name="T36" fmla="*/ 53 w 105"/>
                  <a:gd name="T37" fmla="*/ 92 h 105"/>
                  <a:gd name="T38" fmla="*/ 16 w 105"/>
                  <a:gd name="T39" fmla="*/ 90 h 105"/>
                  <a:gd name="T40" fmla="*/ 13 w 105"/>
                  <a:gd name="T41" fmla="*/ 65 h 105"/>
                  <a:gd name="T42" fmla="*/ 16 w 105"/>
                  <a:gd name="T43" fmla="*/ 41 h 105"/>
                  <a:gd name="T44" fmla="*/ 53 w 105"/>
                  <a:gd name="T45" fmla="*/ 39 h 105"/>
                  <a:gd name="T46" fmla="*/ 89 w 105"/>
                  <a:gd name="T47" fmla="*/ 41 h 105"/>
                  <a:gd name="T48" fmla="*/ 92 w 105"/>
                  <a:gd name="T49" fmla="*/ 65 h 105"/>
                  <a:gd name="T50" fmla="*/ 89 w 105"/>
                  <a:gd name="T51" fmla="*/ 90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05" h="105">
                    <a:moveTo>
                      <a:pt x="101" y="29"/>
                    </a:moveTo>
                    <a:cubicBezTo>
                      <a:pt x="92" y="28"/>
                      <a:pt x="82" y="27"/>
                      <a:pt x="72" y="26"/>
                    </a:cubicBezTo>
                    <a:cubicBezTo>
                      <a:pt x="89" y="10"/>
                      <a:pt x="89" y="10"/>
                      <a:pt x="89" y="10"/>
                    </a:cubicBezTo>
                    <a:cubicBezTo>
                      <a:pt x="82" y="3"/>
                      <a:pt x="82" y="3"/>
                      <a:pt x="82" y="3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57" y="26"/>
                      <a:pt x="55" y="26"/>
                      <a:pt x="53" y="26"/>
                    </a:cubicBezTo>
                    <a:cubicBezTo>
                      <a:pt x="53" y="26"/>
                      <a:pt x="53" y="26"/>
                      <a:pt x="53" y="26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0" y="6"/>
                      <a:pt x="20" y="6"/>
                      <a:pt x="20" y="6"/>
                    </a:cubicBezTo>
                    <a:cubicBezTo>
                      <a:pt x="40" y="26"/>
                      <a:pt x="40" y="26"/>
                      <a:pt x="40" y="26"/>
                    </a:cubicBezTo>
                    <a:cubicBezTo>
                      <a:pt x="27" y="27"/>
                      <a:pt x="15" y="28"/>
                      <a:pt x="4" y="29"/>
                    </a:cubicBezTo>
                    <a:cubicBezTo>
                      <a:pt x="2" y="40"/>
                      <a:pt x="0" y="53"/>
                      <a:pt x="0" y="65"/>
                    </a:cubicBezTo>
                    <a:cubicBezTo>
                      <a:pt x="0" y="78"/>
                      <a:pt x="2" y="91"/>
                      <a:pt x="4" y="102"/>
                    </a:cubicBezTo>
                    <a:cubicBezTo>
                      <a:pt x="19" y="104"/>
                      <a:pt x="35" y="105"/>
                      <a:pt x="53" y="105"/>
                    </a:cubicBezTo>
                    <a:cubicBezTo>
                      <a:pt x="70" y="105"/>
                      <a:pt x="86" y="104"/>
                      <a:pt x="101" y="102"/>
                    </a:cubicBezTo>
                    <a:cubicBezTo>
                      <a:pt x="104" y="91"/>
                      <a:pt x="105" y="78"/>
                      <a:pt x="105" y="65"/>
                    </a:cubicBezTo>
                    <a:cubicBezTo>
                      <a:pt x="105" y="53"/>
                      <a:pt x="104" y="40"/>
                      <a:pt x="101" y="29"/>
                    </a:cubicBezTo>
                    <a:close/>
                    <a:moveTo>
                      <a:pt x="89" y="90"/>
                    </a:moveTo>
                    <a:cubicBezTo>
                      <a:pt x="78" y="91"/>
                      <a:pt x="65" y="92"/>
                      <a:pt x="53" y="92"/>
                    </a:cubicBezTo>
                    <a:cubicBezTo>
                      <a:pt x="40" y="92"/>
                      <a:pt x="27" y="91"/>
                      <a:pt x="16" y="90"/>
                    </a:cubicBezTo>
                    <a:cubicBezTo>
                      <a:pt x="14" y="82"/>
                      <a:pt x="13" y="74"/>
                      <a:pt x="13" y="65"/>
                    </a:cubicBezTo>
                    <a:cubicBezTo>
                      <a:pt x="13" y="57"/>
                      <a:pt x="14" y="49"/>
                      <a:pt x="16" y="41"/>
                    </a:cubicBezTo>
                    <a:cubicBezTo>
                      <a:pt x="27" y="40"/>
                      <a:pt x="40" y="39"/>
                      <a:pt x="53" y="39"/>
                    </a:cubicBezTo>
                    <a:cubicBezTo>
                      <a:pt x="65" y="39"/>
                      <a:pt x="78" y="40"/>
                      <a:pt x="89" y="41"/>
                    </a:cubicBezTo>
                    <a:cubicBezTo>
                      <a:pt x="91" y="49"/>
                      <a:pt x="92" y="57"/>
                      <a:pt x="92" y="65"/>
                    </a:cubicBezTo>
                    <a:cubicBezTo>
                      <a:pt x="92" y="74"/>
                      <a:pt x="91" y="82"/>
                      <a:pt x="89" y="9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01" name="Freeform: Shape 110"/>
              <p:cNvSpPr/>
              <p:nvPr/>
            </p:nvSpPr>
            <p:spPr bwMode="auto">
              <a:xfrm>
                <a:off x="9274172" y="2775119"/>
                <a:ext cx="428656" cy="348404"/>
              </a:xfrm>
              <a:custGeom>
                <a:avLst/>
                <a:gdLst>
                  <a:gd name="T0" fmla="*/ 134 w 134"/>
                  <a:gd name="T1" fmla="*/ 13 h 109"/>
                  <a:gd name="T2" fmla="*/ 118 w 134"/>
                  <a:gd name="T3" fmla="*/ 17 h 109"/>
                  <a:gd name="T4" fmla="*/ 130 w 134"/>
                  <a:gd name="T5" fmla="*/ 2 h 109"/>
                  <a:gd name="T6" fmla="*/ 113 w 134"/>
                  <a:gd name="T7" fmla="*/ 9 h 109"/>
                  <a:gd name="T8" fmla="*/ 93 w 134"/>
                  <a:gd name="T9" fmla="*/ 0 h 109"/>
                  <a:gd name="T10" fmla="*/ 65 w 134"/>
                  <a:gd name="T11" fmla="*/ 28 h 109"/>
                  <a:gd name="T12" fmla="*/ 66 w 134"/>
                  <a:gd name="T13" fmla="*/ 34 h 109"/>
                  <a:gd name="T14" fmla="*/ 10 w 134"/>
                  <a:gd name="T15" fmla="*/ 5 h 109"/>
                  <a:gd name="T16" fmla="*/ 6 w 134"/>
                  <a:gd name="T17" fmla="*/ 19 h 109"/>
                  <a:gd name="T18" fmla="*/ 18 w 134"/>
                  <a:gd name="T19" fmla="*/ 42 h 109"/>
                  <a:gd name="T20" fmla="*/ 6 w 134"/>
                  <a:gd name="T21" fmla="*/ 38 h 109"/>
                  <a:gd name="T22" fmla="*/ 6 w 134"/>
                  <a:gd name="T23" fmla="*/ 39 h 109"/>
                  <a:gd name="T24" fmla="*/ 28 w 134"/>
                  <a:gd name="T25" fmla="*/ 66 h 109"/>
                  <a:gd name="T26" fmla="*/ 20 w 134"/>
                  <a:gd name="T27" fmla="*/ 67 h 109"/>
                  <a:gd name="T28" fmla="*/ 15 w 134"/>
                  <a:gd name="T29" fmla="*/ 66 h 109"/>
                  <a:gd name="T30" fmla="*/ 41 w 134"/>
                  <a:gd name="T31" fmla="*/ 85 h 109"/>
                  <a:gd name="T32" fmla="*/ 7 w 134"/>
                  <a:gd name="T33" fmla="*/ 97 h 109"/>
                  <a:gd name="T34" fmla="*/ 0 w 134"/>
                  <a:gd name="T35" fmla="*/ 96 h 109"/>
                  <a:gd name="T36" fmla="*/ 42 w 134"/>
                  <a:gd name="T37" fmla="*/ 109 h 109"/>
                  <a:gd name="T38" fmla="*/ 120 w 134"/>
                  <a:gd name="T39" fmla="*/ 31 h 109"/>
                  <a:gd name="T40" fmla="*/ 120 w 134"/>
                  <a:gd name="T41" fmla="*/ 27 h 109"/>
                  <a:gd name="T42" fmla="*/ 134 w 134"/>
                  <a:gd name="T43" fmla="*/ 13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34" h="109">
                    <a:moveTo>
                      <a:pt x="134" y="13"/>
                    </a:moveTo>
                    <a:cubicBezTo>
                      <a:pt x="129" y="15"/>
                      <a:pt x="124" y="17"/>
                      <a:pt x="118" y="17"/>
                    </a:cubicBezTo>
                    <a:cubicBezTo>
                      <a:pt x="124" y="14"/>
                      <a:pt x="128" y="9"/>
                      <a:pt x="130" y="2"/>
                    </a:cubicBezTo>
                    <a:cubicBezTo>
                      <a:pt x="125" y="5"/>
                      <a:pt x="119" y="8"/>
                      <a:pt x="113" y="9"/>
                    </a:cubicBezTo>
                    <a:cubicBezTo>
                      <a:pt x="108" y="3"/>
                      <a:pt x="101" y="0"/>
                      <a:pt x="93" y="0"/>
                    </a:cubicBezTo>
                    <a:cubicBezTo>
                      <a:pt x="78" y="0"/>
                      <a:pt x="65" y="12"/>
                      <a:pt x="65" y="28"/>
                    </a:cubicBezTo>
                    <a:cubicBezTo>
                      <a:pt x="65" y="30"/>
                      <a:pt x="66" y="32"/>
                      <a:pt x="66" y="34"/>
                    </a:cubicBezTo>
                    <a:cubicBezTo>
                      <a:pt x="43" y="33"/>
                      <a:pt x="23" y="22"/>
                      <a:pt x="10" y="5"/>
                    </a:cubicBezTo>
                    <a:cubicBezTo>
                      <a:pt x="7" y="9"/>
                      <a:pt x="6" y="14"/>
                      <a:pt x="6" y="19"/>
                    </a:cubicBezTo>
                    <a:cubicBezTo>
                      <a:pt x="6" y="28"/>
                      <a:pt x="11" y="37"/>
                      <a:pt x="18" y="42"/>
                    </a:cubicBezTo>
                    <a:cubicBezTo>
                      <a:pt x="14" y="42"/>
                      <a:pt x="9" y="40"/>
                      <a:pt x="6" y="38"/>
                    </a:cubicBezTo>
                    <a:cubicBezTo>
                      <a:pt x="6" y="38"/>
                      <a:pt x="6" y="39"/>
                      <a:pt x="6" y="39"/>
                    </a:cubicBezTo>
                    <a:cubicBezTo>
                      <a:pt x="6" y="52"/>
                      <a:pt x="15" y="63"/>
                      <a:pt x="28" y="66"/>
                    </a:cubicBezTo>
                    <a:cubicBezTo>
                      <a:pt x="25" y="66"/>
                      <a:pt x="23" y="67"/>
                      <a:pt x="20" y="67"/>
                    </a:cubicBezTo>
                    <a:cubicBezTo>
                      <a:pt x="19" y="67"/>
                      <a:pt x="17" y="66"/>
                      <a:pt x="15" y="66"/>
                    </a:cubicBezTo>
                    <a:cubicBezTo>
                      <a:pt x="19" y="77"/>
                      <a:pt x="29" y="85"/>
                      <a:pt x="41" y="85"/>
                    </a:cubicBezTo>
                    <a:cubicBezTo>
                      <a:pt x="31" y="92"/>
                      <a:pt x="20" y="97"/>
                      <a:pt x="7" y="97"/>
                    </a:cubicBezTo>
                    <a:cubicBezTo>
                      <a:pt x="5" y="97"/>
                      <a:pt x="2" y="97"/>
                      <a:pt x="0" y="96"/>
                    </a:cubicBezTo>
                    <a:cubicBezTo>
                      <a:pt x="12" y="104"/>
                      <a:pt x="27" y="109"/>
                      <a:pt x="42" y="109"/>
                    </a:cubicBezTo>
                    <a:cubicBezTo>
                      <a:pt x="93" y="109"/>
                      <a:pt x="120" y="67"/>
                      <a:pt x="120" y="31"/>
                    </a:cubicBezTo>
                    <a:cubicBezTo>
                      <a:pt x="120" y="30"/>
                      <a:pt x="120" y="28"/>
                      <a:pt x="120" y="27"/>
                    </a:cubicBezTo>
                    <a:cubicBezTo>
                      <a:pt x="126" y="23"/>
                      <a:pt x="130" y="18"/>
                      <a:pt x="134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02" name="Freeform: Shape 111"/>
              <p:cNvSpPr/>
              <p:nvPr/>
            </p:nvSpPr>
            <p:spPr bwMode="auto">
              <a:xfrm>
                <a:off x="9465990" y="4558244"/>
                <a:ext cx="414954" cy="391466"/>
              </a:xfrm>
              <a:custGeom>
                <a:avLst/>
                <a:gdLst>
                  <a:gd name="T0" fmla="*/ 93 w 212"/>
                  <a:gd name="T1" fmla="*/ 107 h 200"/>
                  <a:gd name="T2" fmla="*/ 119 w 212"/>
                  <a:gd name="T3" fmla="*/ 107 h 200"/>
                  <a:gd name="T4" fmla="*/ 119 w 212"/>
                  <a:gd name="T5" fmla="*/ 54 h 200"/>
                  <a:gd name="T6" fmla="*/ 158 w 212"/>
                  <a:gd name="T7" fmla="*/ 54 h 200"/>
                  <a:gd name="T8" fmla="*/ 106 w 212"/>
                  <a:gd name="T9" fmla="*/ 0 h 200"/>
                  <a:gd name="T10" fmla="*/ 52 w 212"/>
                  <a:gd name="T11" fmla="*/ 54 h 200"/>
                  <a:gd name="T12" fmla="*/ 93 w 212"/>
                  <a:gd name="T13" fmla="*/ 54 h 200"/>
                  <a:gd name="T14" fmla="*/ 93 w 212"/>
                  <a:gd name="T15" fmla="*/ 107 h 200"/>
                  <a:gd name="T16" fmla="*/ 132 w 212"/>
                  <a:gd name="T17" fmla="*/ 77 h 200"/>
                  <a:gd name="T18" fmla="*/ 132 w 212"/>
                  <a:gd name="T19" fmla="*/ 97 h 200"/>
                  <a:gd name="T20" fmla="*/ 192 w 212"/>
                  <a:gd name="T21" fmla="*/ 120 h 200"/>
                  <a:gd name="T22" fmla="*/ 106 w 212"/>
                  <a:gd name="T23" fmla="*/ 152 h 200"/>
                  <a:gd name="T24" fmla="*/ 18 w 212"/>
                  <a:gd name="T25" fmla="*/ 120 h 200"/>
                  <a:gd name="T26" fmla="*/ 78 w 212"/>
                  <a:gd name="T27" fmla="*/ 97 h 200"/>
                  <a:gd name="T28" fmla="*/ 78 w 212"/>
                  <a:gd name="T29" fmla="*/ 77 h 200"/>
                  <a:gd name="T30" fmla="*/ 0 w 212"/>
                  <a:gd name="T31" fmla="*/ 107 h 200"/>
                  <a:gd name="T32" fmla="*/ 0 w 212"/>
                  <a:gd name="T33" fmla="*/ 160 h 200"/>
                  <a:gd name="T34" fmla="*/ 106 w 212"/>
                  <a:gd name="T35" fmla="*/ 200 h 200"/>
                  <a:gd name="T36" fmla="*/ 212 w 212"/>
                  <a:gd name="T37" fmla="*/ 160 h 200"/>
                  <a:gd name="T38" fmla="*/ 212 w 212"/>
                  <a:gd name="T39" fmla="*/ 107 h 200"/>
                  <a:gd name="T40" fmla="*/ 132 w 212"/>
                  <a:gd name="T41" fmla="*/ 77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12" h="200">
                    <a:moveTo>
                      <a:pt x="93" y="107"/>
                    </a:moveTo>
                    <a:lnTo>
                      <a:pt x="119" y="107"/>
                    </a:lnTo>
                    <a:lnTo>
                      <a:pt x="119" y="54"/>
                    </a:lnTo>
                    <a:lnTo>
                      <a:pt x="158" y="54"/>
                    </a:lnTo>
                    <a:lnTo>
                      <a:pt x="106" y="0"/>
                    </a:lnTo>
                    <a:lnTo>
                      <a:pt x="52" y="54"/>
                    </a:lnTo>
                    <a:lnTo>
                      <a:pt x="93" y="54"/>
                    </a:lnTo>
                    <a:lnTo>
                      <a:pt x="93" y="107"/>
                    </a:lnTo>
                    <a:close/>
                    <a:moveTo>
                      <a:pt x="132" y="77"/>
                    </a:moveTo>
                    <a:lnTo>
                      <a:pt x="132" y="97"/>
                    </a:lnTo>
                    <a:lnTo>
                      <a:pt x="192" y="120"/>
                    </a:lnTo>
                    <a:lnTo>
                      <a:pt x="106" y="152"/>
                    </a:lnTo>
                    <a:lnTo>
                      <a:pt x="18" y="120"/>
                    </a:lnTo>
                    <a:lnTo>
                      <a:pt x="78" y="97"/>
                    </a:lnTo>
                    <a:lnTo>
                      <a:pt x="78" y="77"/>
                    </a:lnTo>
                    <a:lnTo>
                      <a:pt x="0" y="107"/>
                    </a:lnTo>
                    <a:lnTo>
                      <a:pt x="0" y="160"/>
                    </a:lnTo>
                    <a:lnTo>
                      <a:pt x="106" y="200"/>
                    </a:lnTo>
                    <a:lnTo>
                      <a:pt x="212" y="160"/>
                    </a:lnTo>
                    <a:lnTo>
                      <a:pt x="212" y="107"/>
                    </a:lnTo>
                    <a:lnTo>
                      <a:pt x="132" y="7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03" name="Freeform: Shape 112"/>
              <p:cNvSpPr/>
              <p:nvPr/>
            </p:nvSpPr>
            <p:spPr bwMode="auto">
              <a:xfrm>
                <a:off x="9446417" y="4981027"/>
                <a:ext cx="317087" cy="240751"/>
              </a:xfrm>
              <a:custGeom>
                <a:avLst/>
                <a:gdLst>
                  <a:gd name="T0" fmla="*/ 37 w 99"/>
                  <a:gd name="T1" fmla="*/ 16 h 75"/>
                  <a:gd name="T2" fmla="*/ 53 w 99"/>
                  <a:gd name="T3" fmla="*/ 31 h 75"/>
                  <a:gd name="T4" fmla="*/ 68 w 99"/>
                  <a:gd name="T5" fmla="*/ 16 h 75"/>
                  <a:gd name="T6" fmla="*/ 53 w 99"/>
                  <a:gd name="T7" fmla="*/ 0 h 75"/>
                  <a:gd name="T8" fmla="*/ 37 w 99"/>
                  <a:gd name="T9" fmla="*/ 16 h 75"/>
                  <a:gd name="T10" fmla="*/ 0 w 99"/>
                  <a:gd name="T11" fmla="*/ 16 h 75"/>
                  <a:gd name="T12" fmla="*/ 16 w 99"/>
                  <a:gd name="T13" fmla="*/ 31 h 75"/>
                  <a:gd name="T14" fmla="*/ 31 w 99"/>
                  <a:gd name="T15" fmla="*/ 16 h 75"/>
                  <a:gd name="T16" fmla="*/ 16 w 99"/>
                  <a:gd name="T17" fmla="*/ 0 h 75"/>
                  <a:gd name="T18" fmla="*/ 0 w 99"/>
                  <a:gd name="T19" fmla="*/ 16 h 75"/>
                  <a:gd name="T20" fmla="*/ 74 w 99"/>
                  <a:gd name="T21" fmla="*/ 47 h 75"/>
                  <a:gd name="T22" fmla="*/ 74 w 99"/>
                  <a:gd name="T23" fmla="*/ 37 h 75"/>
                  <a:gd name="T24" fmla="*/ 68 w 99"/>
                  <a:gd name="T25" fmla="*/ 31 h 75"/>
                  <a:gd name="T26" fmla="*/ 53 w 99"/>
                  <a:gd name="T27" fmla="*/ 31 h 75"/>
                  <a:gd name="T28" fmla="*/ 16 w 99"/>
                  <a:gd name="T29" fmla="*/ 31 h 75"/>
                  <a:gd name="T30" fmla="*/ 6 w 99"/>
                  <a:gd name="T31" fmla="*/ 31 h 75"/>
                  <a:gd name="T32" fmla="*/ 0 w 99"/>
                  <a:gd name="T33" fmla="*/ 37 h 75"/>
                  <a:gd name="T34" fmla="*/ 0 w 99"/>
                  <a:gd name="T35" fmla="*/ 68 h 75"/>
                  <a:gd name="T36" fmla="*/ 6 w 99"/>
                  <a:gd name="T37" fmla="*/ 75 h 75"/>
                  <a:gd name="T38" fmla="*/ 68 w 99"/>
                  <a:gd name="T39" fmla="*/ 75 h 75"/>
                  <a:gd name="T40" fmla="*/ 74 w 99"/>
                  <a:gd name="T41" fmla="*/ 68 h 75"/>
                  <a:gd name="T42" fmla="*/ 74 w 99"/>
                  <a:gd name="T43" fmla="*/ 59 h 75"/>
                  <a:gd name="T44" fmla="*/ 99 w 99"/>
                  <a:gd name="T45" fmla="*/ 75 h 75"/>
                  <a:gd name="T46" fmla="*/ 99 w 99"/>
                  <a:gd name="T47" fmla="*/ 31 h 75"/>
                  <a:gd name="T48" fmla="*/ 74 w 99"/>
                  <a:gd name="T49" fmla="*/ 47 h 75"/>
                  <a:gd name="T50" fmla="*/ 62 w 99"/>
                  <a:gd name="T51" fmla="*/ 62 h 75"/>
                  <a:gd name="T52" fmla="*/ 13 w 99"/>
                  <a:gd name="T53" fmla="*/ 62 h 75"/>
                  <a:gd name="T54" fmla="*/ 13 w 99"/>
                  <a:gd name="T55" fmla="*/ 44 h 75"/>
                  <a:gd name="T56" fmla="*/ 62 w 99"/>
                  <a:gd name="T57" fmla="*/ 44 h 75"/>
                  <a:gd name="T58" fmla="*/ 62 w 99"/>
                  <a:gd name="T59" fmla="*/ 62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99" h="75">
                    <a:moveTo>
                      <a:pt x="37" y="16"/>
                    </a:moveTo>
                    <a:cubicBezTo>
                      <a:pt x="37" y="24"/>
                      <a:pt x="44" y="31"/>
                      <a:pt x="53" y="31"/>
                    </a:cubicBezTo>
                    <a:cubicBezTo>
                      <a:pt x="61" y="31"/>
                      <a:pt x="68" y="24"/>
                      <a:pt x="68" y="16"/>
                    </a:cubicBezTo>
                    <a:cubicBezTo>
                      <a:pt x="68" y="7"/>
                      <a:pt x="61" y="0"/>
                      <a:pt x="53" y="0"/>
                    </a:cubicBezTo>
                    <a:cubicBezTo>
                      <a:pt x="44" y="0"/>
                      <a:pt x="37" y="7"/>
                      <a:pt x="37" y="16"/>
                    </a:cubicBezTo>
                    <a:close/>
                    <a:moveTo>
                      <a:pt x="0" y="16"/>
                    </a:moveTo>
                    <a:cubicBezTo>
                      <a:pt x="0" y="24"/>
                      <a:pt x="7" y="31"/>
                      <a:pt x="16" y="31"/>
                    </a:cubicBezTo>
                    <a:cubicBezTo>
                      <a:pt x="24" y="31"/>
                      <a:pt x="31" y="24"/>
                      <a:pt x="31" y="16"/>
                    </a:cubicBezTo>
                    <a:cubicBezTo>
                      <a:pt x="31" y="7"/>
                      <a:pt x="24" y="0"/>
                      <a:pt x="16" y="0"/>
                    </a:cubicBezTo>
                    <a:cubicBezTo>
                      <a:pt x="7" y="0"/>
                      <a:pt x="0" y="7"/>
                      <a:pt x="0" y="16"/>
                    </a:cubicBezTo>
                    <a:close/>
                    <a:moveTo>
                      <a:pt x="74" y="47"/>
                    </a:moveTo>
                    <a:cubicBezTo>
                      <a:pt x="74" y="37"/>
                      <a:pt x="74" y="37"/>
                      <a:pt x="74" y="37"/>
                    </a:cubicBezTo>
                    <a:cubicBezTo>
                      <a:pt x="74" y="34"/>
                      <a:pt x="72" y="31"/>
                      <a:pt x="68" y="31"/>
                    </a:cubicBezTo>
                    <a:cubicBezTo>
                      <a:pt x="53" y="31"/>
                      <a:pt x="53" y="31"/>
                      <a:pt x="53" y="31"/>
                    </a:cubicBezTo>
                    <a:cubicBezTo>
                      <a:pt x="16" y="31"/>
                      <a:pt x="16" y="31"/>
                      <a:pt x="16" y="31"/>
                    </a:cubicBezTo>
                    <a:cubicBezTo>
                      <a:pt x="6" y="31"/>
                      <a:pt x="6" y="31"/>
                      <a:pt x="6" y="31"/>
                    </a:cubicBezTo>
                    <a:cubicBezTo>
                      <a:pt x="3" y="31"/>
                      <a:pt x="0" y="34"/>
                      <a:pt x="0" y="37"/>
                    </a:cubicBezTo>
                    <a:cubicBezTo>
                      <a:pt x="0" y="68"/>
                      <a:pt x="0" y="68"/>
                      <a:pt x="0" y="68"/>
                    </a:cubicBezTo>
                    <a:cubicBezTo>
                      <a:pt x="0" y="72"/>
                      <a:pt x="3" y="75"/>
                      <a:pt x="6" y="75"/>
                    </a:cubicBezTo>
                    <a:cubicBezTo>
                      <a:pt x="68" y="75"/>
                      <a:pt x="68" y="75"/>
                      <a:pt x="68" y="75"/>
                    </a:cubicBezTo>
                    <a:cubicBezTo>
                      <a:pt x="72" y="75"/>
                      <a:pt x="74" y="72"/>
                      <a:pt x="74" y="68"/>
                    </a:cubicBezTo>
                    <a:cubicBezTo>
                      <a:pt x="74" y="59"/>
                      <a:pt x="74" y="59"/>
                      <a:pt x="74" y="59"/>
                    </a:cubicBezTo>
                    <a:cubicBezTo>
                      <a:pt x="99" y="75"/>
                      <a:pt x="99" y="75"/>
                      <a:pt x="99" y="75"/>
                    </a:cubicBezTo>
                    <a:cubicBezTo>
                      <a:pt x="99" y="31"/>
                      <a:pt x="99" y="31"/>
                      <a:pt x="99" y="31"/>
                    </a:cubicBezTo>
                    <a:lnTo>
                      <a:pt x="74" y="47"/>
                    </a:lnTo>
                    <a:close/>
                    <a:moveTo>
                      <a:pt x="62" y="62"/>
                    </a:moveTo>
                    <a:cubicBezTo>
                      <a:pt x="13" y="62"/>
                      <a:pt x="13" y="62"/>
                      <a:pt x="13" y="62"/>
                    </a:cubicBezTo>
                    <a:cubicBezTo>
                      <a:pt x="13" y="44"/>
                      <a:pt x="13" y="44"/>
                      <a:pt x="13" y="44"/>
                    </a:cubicBezTo>
                    <a:cubicBezTo>
                      <a:pt x="62" y="44"/>
                      <a:pt x="62" y="44"/>
                      <a:pt x="62" y="44"/>
                    </a:cubicBezTo>
                    <a:lnTo>
                      <a:pt x="62" y="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04" name="Freeform: Shape 113"/>
              <p:cNvSpPr/>
              <p:nvPr/>
            </p:nvSpPr>
            <p:spPr bwMode="auto">
              <a:xfrm>
                <a:off x="9372038" y="4200054"/>
                <a:ext cx="336661" cy="340575"/>
              </a:xfrm>
              <a:custGeom>
                <a:avLst/>
                <a:gdLst>
                  <a:gd name="T0" fmla="*/ 53 w 105"/>
                  <a:gd name="T1" fmla="*/ 0 h 106"/>
                  <a:gd name="T2" fmla="*/ 0 w 105"/>
                  <a:gd name="T3" fmla="*/ 53 h 106"/>
                  <a:gd name="T4" fmla="*/ 53 w 105"/>
                  <a:gd name="T5" fmla="*/ 106 h 106"/>
                  <a:gd name="T6" fmla="*/ 105 w 105"/>
                  <a:gd name="T7" fmla="*/ 53 h 106"/>
                  <a:gd name="T8" fmla="*/ 53 w 105"/>
                  <a:gd name="T9" fmla="*/ 0 h 106"/>
                  <a:gd name="T10" fmla="*/ 84 w 105"/>
                  <a:gd name="T11" fmla="*/ 45 h 106"/>
                  <a:gd name="T12" fmla="*/ 55 w 105"/>
                  <a:gd name="T13" fmla="*/ 85 h 106"/>
                  <a:gd name="T14" fmla="*/ 41 w 105"/>
                  <a:gd name="T15" fmla="*/ 80 h 106"/>
                  <a:gd name="T16" fmla="*/ 31 w 105"/>
                  <a:gd name="T17" fmla="*/ 48 h 106"/>
                  <a:gd name="T18" fmla="*/ 24 w 105"/>
                  <a:gd name="T19" fmla="*/ 50 h 106"/>
                  <a:gd name="T20" fmla="*/ 21 w 105"/>
                  <a:gd name="T21" fmla="*/ 47 h 106"/>
                  <a:gd name="T22" fmla="*/ 40 w 105"/>
                  <a:gd name="T23" fmla="*/ 33 h 106"/>
                  <a:gd name="T24" fmla="*/ 51 w 105"/>
                  <a:gd name="T25" fmla="*/ 54 h 106"/>
                  <a:gd name="T26" fmla="*/ 56 w 105"/>
                  <a:gd name="T27" fmla="*/ 67 h 106"/>
                  <a:gd name="T28" fmla="*/ 64 w 105"/>
                  <a:gd name="T29" fmla="*/ 55 h 106"/>
                  <a:gd name="T30" fmla="*/ 57 w 105"/>
                  <a:gd name="T31" fmla="*/ 47 h 106"/>
                  <a:gd name="T32" fmla="*/ 84 w 105"/>
                  <a:gd name="T33" fmla="*/ 45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05" h="106">
                    <a:moveTo>
                      <a:pt x="53" y="0"/>
                    </a:moveTo>
                    <a:cubicBezTo>
                      <a:pt x="23" y="0"/>
                      <a:pt x="0" y="24"/>
                      <a:pt x="0" y="53"/>
                    </a:cubicBezTo>
                    <a:cubicBezTo>
                      <a:pt x="0" y="82"/>
                      <a:pt x="23" y="106"/>
                      <a:pt x="53" y="106"/>
                    </a:cubicBezTo>
                    <a:cubicBezTo>
                      <a:pt x="82" y="106"/>
                      <a:pt x="105" y="82"/>
                      <a:pt x="105" y="53"/>
                    </a:cubicBezTo>
                    <a:cubicBezTo>
                      <a:pt x="105" y="24"/>
                      <a:pt x="82" y="0"/>
                      <a:pt x="53" y="0"/>
                    </a:cubicBezTo>
                    <a:close/>
                    <a:moveTo>
                      <a:pt x="84" y="45"/>
                    </a:moveTo>
                    <a:cubicBezTo>
                      <a:pt x="80" y="65"/>
                      <a:pt x="61" y="82"/>
                      <a:pt x="55" y="85"/>
                    </a:cubicBezTo>
                    <a:cubicBezTo>
                      <a:pt x="49" y="89"/>
                      <a:pt x="43" y="84"/>
                      <a:pt x="41" y="80"/>
                    </a:cubicBezTo>
                    <a:cubicBezTo>
                      <a:pt x="39" y="75"/>
                      <a:pt x="33" y="50"/>
                      <a:pt x="31" y="48"/>
                    </a:cubicBezTo>
                    <a:cubicBezTo>
                      <a:pt x="29" y="46"/>
                      <a:pt x="24" y="50"/>
                      <a:pt x="24" y="50"/>
                    </a:cubicBezTo>
                    <a:cubicBezTo>
                      <a:pt x="21" y="47"/>
                      <a:pt x="21" y="47"/>
                      <a:pt x="21" y="47"/>
                    </a:cubicBezTo>
                    <a:cubicBezTo>
                      <a:pt x="21" y="47"/>
                      <a:pt x="32" y="34"/>
                      <a:pt x="40" y="33"/>
                    </a:cubicBezTo>
                    <a:cubicBezTo>
                      <a:pt x="49" y="31"/>
                      <a:pt x="49" y="46"/>
                      <a:pt x="51" y="54"/>
                    </a:cubicBezTo>
                    <a:cubicBezTo>
                      <a:pt x="53" y="62"/>
                      <a:pt x="54" y="67"/>
                      <a:pt x="56" y="67"/>
                    </a:cubicBezTo>
                    <a:cubicBezTo>
                      <a:pt x="58" y="67"/>
                      <a:pt x="61" y="62"/>
                      <a:pt x="64" y="55"/>
                    </a:cubicBezTo>
                    <a:cubicBezTo>
                      <a:pt x="68" y="49"/>
                      <a:pt x="64" y="43"/>
                      <a:pt x="57" y="47"/>
                    </a:cubicBezTo>
                    <a:cubicBezTo>
                      <a:pt x="60" y="30"/>
                      <a:pt x="87" y="26"/>
                      <a:pt x="84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05" name="Freeform: Shape 114"/>
              <p:cNvSpPr/>
              <p:nvPr/>
            </p:nvSpPr>
            <p:spPr bwMode="auto">
              <a:xfrm>
                <a:off x="9266343" y="3900582"/>
                <a:ext cx="326874" cy="277941"/>
              </a:xfrm>
              <a:custGeom>
                <a:avLst/>
                <a:gdLst>
                  <a:gd name="T0" fmla="*/ 84 w 102"/>
                  <a:gd name="T1" fmla="*/ 82 h 87"/>
                  <a:gd name="T2" fmla="*/ 81 w 102"/>
                  <a:gd name="T3" fmla="*/ 81 h 87"/>
                  <a:gd name="T4" fmla="*/ 81 w 102"/>
                  <a:gd name="T5" fmla="*/ 74 h 87"/>
                  <a:gd name="T6" fmla="*/ 93 w 102"/>
                  <a:gd name="T7" fmla="*/ 44 h 87"/>
                  <a:gd name="T8" fmla="*/ 81 w 102"/>
                  <a:gd name="T9" fmla="*/ 13 h 87"/>
                  <a:gd name="T10" fmla="*/ 81 w 102"/>
                  <a:gd name="T11" fmla="*/ 6 h 87"/>
                  <a:gd name="T12" fmla="*/ 87 w 102"/>
                  <a:gd name="T13" fmla="*/ 6 h 87"/>
                  <a:gd name="T14" fmla="*/ 102 w 102"/>
                  <a:gd name="T15" fmla="*/ 44 h 87"/>
                  <a:gd name="T16" fmla="*/ 87 w 102"/>
                  <a:gd name="T17" fmla="*/ 81 h 87"/>
                  <a:gd name="T18" fmla="*/ 84 w 102"/>
                  <a:gd name="T19" fmla="*/ 82 h 87"/>
                  <a:gd name="T20" fmla="*/ 68 w 102"/>
                  <a:gd name="T21" fmla="*/ 74 h 87"/>
                  <a:gd name="T22" fmla="*/ 65 w 102"/>
                  <a:gd name="T23" fmla="*/ 72 h 87"/>
                  <a:gd name="T24" fmla="*/ 65 w 102"/>
                  <a:gd name="T25" fmla="*/ 66 h 87"/>
                  <a:gd name="T26" fmla="*/ 65 w 102"/>
                  <a:gd name="T27" fmla="*/ 21 h 87"/>
                  <a:gd name="T28" fmla="*/ 65 w 102"/>
                  <a:gd name="T29" fmla="*/ 15 h 87"/>
                  <a:gd name="T30" fmla="*/ 71 w 102"/>
                  <a:gd name="T31" fmla="*/ 15 h 87"/>
                  <a:gd name="T32" fmla="*/ 83 w 102"/>
                  <a:gd name="T33" fmla="*/ 44 h 87"/>
                  <a:gd name="T34" fmla="*/ 71 w 102"/>
                  <a:gd name="T35" fmla="*/ 72 h 87"/>
                  <a:gd name="T36" fmla="*/ 68 w 102"/>
                  <a:gd name="T37" fmla="*/ 74 h 87"/>
                  <a:gd name="T38" fmla="*/ 52 w 102"/>
                  <a:gd name="T39" fmla="*/ 65 h 87"/>
                  <a:gd name="T40" fmla="*/ 49 w 102"/>
                  <a:gd name="T41" fmla="*/ 64 h 87"/>
                  <a:gd name="T42" fmla="*/ 49 w 102"/>
                  <a:gd name="T43" fmla="*/ 57 h 87"/>
                  <a:gd name="T44" fmla="*/ 49 w 102"/>
                  <a:gd name="T45" fmla="*/ 30 h 87"/>
                  <a:gd name="T46" fmla="*/ 49 w 102"/>
                  <a:gd name="T47" fmla="*/ 23 h 87"/>
                  <a:gd name="T48" fmla="*/ 55 w 102"/>
                  <a:gd name="T49" fmla="*/ 23 h 87"/>
                  <a:gd name="T50" fmla="*/ 55 w 102"/>
                  <a:gd name="T51" fmla="*/ 64 h 87"/>
                  <a:gd name="T52" fmla="*/ 52 w 102"/>
                  <a:gd name="T53" fmla="*/ 65 h 87"/>
                  <a:gd name="T54" fmla="*/ 38 w 102"/>
                  <a:gd name="T55" fmla="*/ 3 h 87"/>
                  <a:gd name="T56" fmla="*/ 42 w 102"/>
                  <a:gd name="T57" fmla="*/ 5 h 87"/>
                  <a:gd name="T58" fmla="*/ 42 w 102"/>
                  <a:gd name="T59" fmla="*/ 82 h 87"/>
                  <a:gd name="T60" fmla="*/ 38 w 102"/>
                  <a:gd name="T61" fmla="*/ 84 h 87"/>
                  <a:gd name="T62" fmla="*/ 15 w 102"/>
                  <a:gd name="T63" fmla="*/ 62 h 87"/>
                  <a:gd name="T64" fmla="*/ 0 w 102"/>
                  <a:gd name="T65" fmla="*/ 62 h 87"/>
                  <a:gd name="T66" fmla="*/ 0 w 102"/>
                  <a:gd name="T67" fmla="*/ 25 h 87"/>
                  <a:gd name="T68" fmla="*/ 15 w 102"/>
                  <a:gd name="T69" fmla="*/ 25 h 87"/>
                  <a:gd name="T70" fmla="*/ 38 w 102"/>
                  <a:gd name="T71" fmla="*/ 3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02" h="87">
                    <a:moveTo>
                      <a:pt x="84" y="82"/>
                    </a:moveTo>
                    <a:cubicBezTo>
                      <a:pt x="83" y="82"/>
                      <a:pt x="81" y="82"/>
                      <a:pt x="81" y="81"/>
                    </a:cubicBezTo>
                    <a:cubicBezTo>
                      <a:pt x="79" y="79"/>
                      <a:pt x="79" y="76"/>
                      <a:pt x="81" y="74"/>
                    </a:cubicBezTo>
                    <a:cubicBezTo>
                      <a:pt x="89" y="66"/>
                      <a:pt x="93" y="55"/>
                      <a:pt x="93" y="44"/>
                    </a:cubicBezTo>
                    <a:cubicBezTo>
                      <a:pt x="93" y="32"/>
                      <a:pt x="89" y="21"/>
                      <a:pt x="81" y="13"/>
                    </a:cubicBezTo>
                    <a:cubicBezTo>
                      <a:pt x="79" y="11"/>
                      <a:pt x="79" y="8"/>
                      <a:pt x="81" y="6"/>
                    </a:cubicBezTo>
                    <a:cubicBezTo>
                      <a:pt x="82" y="4"/>
                      <a:pt x="85" y="4"/>
                      <a:pt x="87" y="6"/>
                    </a:cubicBezTo>
                    <a:cubicBezTo>
                      <a:pt x="97" y="16"/>
                      <a:pt x="102" y="29"/>
                      <a:pt x="102" y="44"/>
                    </a:cubicBezTo>
                    <a:cubicBezTo>
                      <a:pt x="102" y="58"/>
                      <a:pt x="97" y="71"/>
                      <a:pt x="87" y="81"/>
                    </a:cubicBezTo>
                    <a:cubicBezTo>
                      <a:pt x="86" y="82"/>
                      <a:pt x="85" y="82"/>
                      <a:pt x="84" y="82"/>
                    </a:cubicBezTo>
                    <a:close/>
                    <a:moveTo>
                      <a:pt x="68" y="74"/>
                    </a:moveTo>
                    <a:cubicBezTo>
                      <a:pt x="67" y="74"/>
                      <a:pt x="65" y="73"/>
                      <a:pt x="65" y="72"/>
                    </a:cubicBezTo>
                    <a:cubicBezTo>
                      <a:pt x="63" y="70"/>
                      <a:pt x="63" y="68"/>
                      <a:pt x="65" y="66"/>
                    </a:cubicBezTo>
                    <a:cubicBezTo>
                      <a:pt x="77" y="54"/>
                      <a:pt x="77" y="33"/>
                      <a:pt x="65" y="21"/>
                    </a:cubicBezTo>
                    <a:cubicBezTo>
                      <a:pt x="63" y="19"/>
                      <a:pt x="63" y="17"/>
                      <a:pt x="65" y="15"/>
                    </a:cubicBezTo>
                    <a:cubicBezTo>
                      <a:pt x="66" y="13"/>
                      <a:pt x="69" y="13"/>
                      <a:pt x="71" y="15"/>
                    </a:cubicBezTo>
                    <a:cubicBezTo>
                      <a:pt x="79" y="22"/>
                      <a:pt x="83" y="33"/>
                      <a:pt x="83" y="44"/>
                    </a:cubicBezTo>
                    <a:cubicBezTo>
                      <a:pt x="83" y="54"/>
                      <a:pt x="79" y="65"/>
                      <a:pt x="71" y="72"/>
                    </a:cubicBezTo>
                    <a:cubicBezTo>
                      <a:pt x="70" y="73"/>
                      <a:pt x="69" y="74"/>
                      <a:pt x="68" y="74"/>
                    </a:cubicBezTo>
                    <a:close/>
                    <a:moveTo>
                      <a:pt x="52" y="65"/>
                    </a:moveTo>
                    <a:cubicBezTo>
                      <a:pt x="51" y="65"/>
                      <a:pt x="49" y="65"/>
                      <a:pt x="49" y="64"/>
                    </a:cubicBezTo>
                    <a:cubicBezTo>
                      <a:pt x="47" y="62"/>
                      <a:pt x="47" y="59"/>
                      <a:pt x="49" y="57"/>
                    </a:cubicBezTo>
                    <a:cubicBezTo>
                      <a:pt x="56" y="50"/>
                      <a:pt x="56" y="37"/>
                      <a:pt x="49" y="30"/>
                    </a:cubicBezTo>
                    <a:cubicBezTo>
                      <a:pt x="47" y="28"/>
                      <a:pt x="47" y="25"/>
                      <a:pt x="49" y="23"/>
                    </a:cubicBezTo>
                    <a:cubicBezTo>
                      <a:pt x="50" y="22"/>
                      <a:pt x="53" y="22"/>
                      <a:pt x="55" y="23"/>
                    </a:cubicBezTo>
                    <a:cubicBezTo>
                      <a:pt x="66" y="34"/>
                      <a:pt x="66" y="53"/>
                      <a:pt x="55" y="64"/>
                    </a:cubicBezTo>
                    <a:cubicBezTo>
                      <a:pt x="54" y="65"/>
                      <a:pt x="53" y="65"/>
                      <a:pt x="52" y="65"/>
                    </a:cubicBezTo>
                    <a:close/>
                    <a:moveTo>
                      <a:pt x="38" y="3"/>
                    </a:moveTo>
                    <a:cubicBezTo>
                      <a:pt x="40" y="0"/>
                      <a:pt x="42" y="1"/>
                      <a:pt x="42" y="5"/>
                    </a:cubicBezTo>
                    <a:cubicBezTo>
                      <a:pt x="42" y="82"/>
                      <a:pt x="42" y="82"/>
                      <a:pt x="42" y="82"/>
                    </a:cubicBezTo>
                    <a:cubicBezTo>
                      <a:pt x="42" y="86"/>
                      <a:pt x="40" y="87"/>
                      <a:pt x="38" y="84"/>
                    </a:cubicBezTo>
                    <a:cubicBezTo>
                      <a:pt x="15" y="62"/>
                      <a:pt x="15" y="62"/>
                      <a:pt x="15" y="62"/>
                    </a:cubicBezTo>
                    <a:cubicBezTo>
                      <a:pt x="0" y="62"/>
                      <a:pt x="0" y="62"/>
                      <a:pt x="0" y="62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15" y="25"/>
                      <a:pt x="15" y="25"/>
                      <a:pt x="15" y="25"/>
                    </a:cubicBezTo>
                    <a:lnTo>
                      <a:pt x="38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06" name="Freeform: Shape 115"/>
              <p:cNvSpPr/>
              <p:nvPr/>
            </p:nvSpPr>
            <p:spPr bwMode="auto">
              <a:xfrm>
                <a:off x="8986444" y="3544348"/>
                <a:ext cx="369936" cy="326873"/>
              </a:xfrm>
              <a:custGeom>
                <a:avLst/>
                <a:gdLst>
                  <a:gd name="T0" fmla="*/ 124 w 189"/>
                  <a:gd name="T1" fmla="*/ 23 h 167"/>
                  <a:gd name="T2" fmla="*/ 65 w 189"/>
                  <a:gd name="T3" fmla="*/ 0 h 167"/>
                  <a:gd name="T4" fmla="*/ 0 w 189"/>
                  <a:gd name="T5" fmla="*/ 23 h 167"/>
                  <a:gd name="T6" fmla="*/ 0 w 189"/>
                  <a:gd name="T7" fmla="*/ 167 h 167"/>
                  <a:gd name="T8" fmla="*/ 65 w 189"/>
                  <a:gd name="T9" fmla="*/ 142 h 167"/>
                  <a:gd name="T10" fmla="*/ 124 w 189"/>
                  <a:gd name="T11" fmla="*/ 167 h 167"/>
                  <a:gd name="T12" fmla="*/ 189 w 189"/>
                  <a:gd name="T13" fmla="*/ 142 h 167"/>
                  <a:gd name="T14" fmla="*/ 189 w 189"/>
                  <a:gd name="T15" fmla="*/ 0 h 167"/>
                  <a:gd name="T16" fmla="*/ 124 w 189"/>
                  <a:gd name="T17" fmla="*/ 23 h 167"/>
                  <a:gd name="T18" fmla="*/ 70 w 189"/>
                  <a:gd name="T19" fmla="*/ 15 h 167"/>
                  <a:gd name="T20" fmla="*/ 119 w 189"/>
                  <a:gd name="T21" fmla="*/ 35 h 167"/>
                  <a:gd name="T22" fmla="*/ 119 w 189"/>
                  <a:gd name="T23" fmla="*/ 152 h 167"/>
                  <a:gd name="T24" fmla="*/ 70 w 189"/>
                  <a:gd name="T25" fmla="*/ 133 h 167"/>
                  <a:gd name="T26" fmla="*/ 70 w 189"/>
                  <a:gd name="T27" fmla="*/ 15 h 167"/>
                  <a:gd name="T28" fmla="*/ 11 w 189"/>
                  <a:gd name="T29" fmla="*/ 31 h 167"/>
                  <a:gd name="T30" fmla="*/ 58 w 189"/>
                  <a:gd name="T31" fmla="*/ 15 h 167"/>
                  <a:gd name="T32" fmla="*/ 58 w 189"/>
                  <a:gd name="T33" fmla="*/ 133 h 167"/>
                  <a:gd name="T34" fmla="*/ 11 w 189"/>
                  <a:gd name="T35" fmla="*/ 151 h 167"/>
                  <a:gd name="T36" fmla="*/ 11 w 189"/>
                  <a:gd name="T37" fmla="*/ 31 h 167"/>
                  <a:gd name="T38" fmla="*/ 178 w 189"/>
                  <a:gd name="T39" fmla="*/ 134 h 167"/>
                  <a:gd name="T40" fmla="*/ 130 w 189"/>
                  <a:gd name="T41" fmla="*/ 152 h 167"/>
                  <a:gd name="T42" fmla="*/ 130 w 189"/>
                  <a:gd name="T43" fmla="*/ 35 h 167"/>
                  <a:gd name="T44" fmla="*/ 178 w 189"/>
                  <a:gd name="T45" fmla="*/ 17 h 167"/>
                  <a:gd name="T46" fmla="*/ 178 w 189"/>
                  <a:gd name="T47" fmla="*/ 134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89" h="167">
                    <a:moveTo>
                      <a:pt x="124" y="23"/>
                    </a:moveTo>
                    <a:lnTo>
                      <a:pt x="65" y="0"/>
                    </a:lnTo>
                    <a:lnTo>
                      <a:pt x="0" y="23"/>
                    </a:lnTo>
                    <a:lnTo>
                      <a:pt x="0" y="167"/>
                    </a:lnTo>
                    <a:lnTo>
                      <a:pt x="65" y="142"/>
                    </a:lnTo>
                    <a:lnTo>
                      <a:pt x="124" y="167"/>
                    </a:lnTo>
                    <a:lnTo>
                      <a:pt x="189" y="142"/>
                    </a:lnTo>
                    <a:lnTo>
                      <a:pt x="189" y="0"/>
                    </a:lnTo>
                    <a:lnTo>
                      <a:pt x="124" y="23"/>
                    </a:lnTo>
                    <a:close/>
                    <a:moveTo>
                      <a:pt x="70" y="15"/>
                    </a:moveTo>
                    <a:lnTo>
                      <a:pt x="119" y="35"/>
                    </a:lnTo>
                    <a:lnTo>
                      <a:pt x="119" y="152"/>
                    </a:lnTo>
                    <a:lnTo>
                      <a:pt x="70" y="133"/>
                    </a:lnTo>
                    <a:lnTo>
                      <a:pt x="70" y="15"/>
                    </a:lnTo>
                    <a:close/>
                    <a:moveTo>
                      <a:pt x="11" y="31"/>
                    </a:moveTo>
                    <a:lnTo>
                      <a:pt x="58" y="15"/>
                    </a:lnTo>
                    <a:lnTo>
                      <a:pt x="58" y="133"/>
                    </a:lnTo>
                    <a:lnTo>
                      <a:pt x="11" y="151"/>
                    </a:lnTo>
                    <a:lnTo>
                      <a:pt x="11" y="31"/>
                    </a:lnTo>
                    <a:close/>
                    <a:moveTo>
                      <a:pt x="178" y="134"/>
                    </a:moveTo>
                    <a:lnTo>
                      <a:pt x="130" y="152"/>
                    </a:lnTo>
                    <a:lnTo>
                      <a:pt x="130" y="35"/>
                    </a:lnTo>
                    <a:lnTo>
                      <a:pt x="178" y="17"/>
                    </a:lnTo>
                    <a:lnTo>
                      <a:pt x="178" y="1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07" name="Freeform: Shape 116"/>
              <p:cNvSpPr/>
              <p:nvPr/>
            </p:nvSpPr>
            <p:spPr bwMode="auto">
              <a:xfrm>
                <a:off x="9078439" y="2322975"/>
                <a:ext cx="405168" cy="409081"/>
              </a:xfrm>
              <a:custGeom>
                <a:avLst/>
                <a:gdLst>
                  <a:gd name="T0" fmla="*/ 63 w 127"/>
                  <a:gd name="T1" fmla="*/ 0 h 128"/>
                  <a:gd name="T2" fmla="*/ 0 w 127"/>
                  <a:gd name="T3" fmla="*/ 64 h 128"/>
                  <a:gd name="T4" fmla="*/ 63 w 127"/>
                  <a:gd name="T5" fmla="*/ 128 h 128"/>
                  <a:gd name="T6" fmla="*/ 127 w 127"/>
                  <a:gd name="T7" fmla="*/ 64 h 128"/>
                  <a:gd name="T8" fmla="*/ 63 w 127"/>
                  <a:gd name="T9" fmla="*/ 0 h 128"/>
                  <a:gd name="T10" fmla="*/ 52 w 127"/>
                  <a:gd name="T11" fmla="*/ 104 h 128"/>
                  <a:gd name="T12" fmla="*/ 25 w 127"/>
                  <a:gd name="T13" fmla="*/ 69 h 128"/>
                  <a:gd name="T14" fmla="*/ 37 w 127"/>
                  <a:gd name="T15" fmla="*/ 57 h 128"/>
                  <a:gd name="T16" fmla="*/ 52 w 127"/>
                  <a:gd name="T17" fmla="*/ 76 h 128"/>
                  <a:gd name="T18" fmla="*/ 98 w 127"/>
                  <a:gd name="T19" fmla="*/ 38 h 128"/>
                  <a:gd name="T20" fmla="*/ 103 w 127"/>
                  <a:gd name="T21" fmla="*/ 44 h 128"/>
                  <a:gd name="T22" fmla="*/ 52 w 127"/>
                  <a:gd name="T23" fmla="*/ 104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7" h="128">
                    <a:moveTo>
                      <a:pt x="63" y="0"/>
                    </a:moveTo>
                    <a:cubicBezTo>
                      <a:pt x="28" y="0"/>
                      <a:pt x="0" y="29"/>
                      <a:pt x="0" y="64"/>
                    </a:cubicBezTo>
                    <a:cubicBezTo>
                      <a:pt x="0" y="99"/>
                      <a:pt x="28" y="128"/>
                      <a:pt x="63" y="128"/>
                    </a:cubicBezTo>
                    <a:cubicBezTo>
                      <a:pt x="99" y="128"/>
                      <a:pt x="127" y="99"/>
                      <a:pt x="127" y="64"/>
                    </a:cubicBezTo>
                    <a:cubicBezTo>
                      <a:pt x="127" y="29"/>
                      <a:pt x="99" y="0"/>
                      <a:pt x="63" y="0"/>
                    </a:cubicBezTo>
                    <a:close/>
                    <a:moveTo>
                      <a:pt x="52" y="104"/>
                    </a:moveTo>
                    <a:cubicBezTo>
                      <a:pt x="25" y="69"/>
                      <a:pt x="25" y="69"/>
                      <a:pt x="25" y="69"/>
                    </a:cubicBezTo>
                    <a:cubicBezTo>
                      <a:pt x="37" y="57"/>
                      <a:pt x="37" y="57"/>
                      <a:pt x="37" y="57"/>
                    </a:cubicBezTo>
                    <a:cubicBezTo>
                      <a:pt x="52" y="76"/>
                      <a:pt x="52" y="76"/>
                      <a:pt x="52" y="76"/>
                    </a:cubicBezTo>
                    <a:cubicBezTo>
                      <a:pt x="98" y="38"/>
                      <a:pt x="98" y="38"/>
                      <a:pt x="98" y="38"/>
                    </a:cubicBezTo>
                    <a:cubicBezTo>
                      <a:pt x="103" y="44"/>
                      <a:pt x="103" y="44"/>
                      <a:pt x="103" y="44"/>
                    </a:cubicBezTo>
                    <a:lnTo>
                      <a:pt x="52" y="10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08" name="Freeform: Shape 117"/>
              <p:cNvSpPr/>
              <p:nvPr/>
            </p:nvSpPr>
            <p:spPr bwMode="auto">
              <a:xfrm>
                <a:off x="10258707" y="5188504"/>
                <a:ext cx="307301" cy="307300"/>
              </a:xfrm>
              <a:custGeom>
                <a:avLst/>
                <a:gdLst>
                  <a:gd name="T0" fmla="*/ 0 w 157"/>
                  <a:gd name="T1" fmla="*/ 74 h 157"/>
                  <a:gd name="T2" fmla="*/ 0 w 157"/>
                  <a:gd name="T3" fmla="*/ 23 h 157"/>
                  <a:gd name="T4" fmla="*/ 64 w 157"/>
                  <a:gd name="T5" fmla="*/ 13 h 157"/>
                  <a:gd name="T6" fmla="*/ 64 w 157"/>
                  <a:gd name="T7" fmla="*/ 74 h 157"/>
                  <a:gd name="T8" fmla="*/ 0 w 157"/>
                  <a:gd name="T9" fmla="*/ 74 h 157"/>
                  <a:gd name="T10" fmla="*/ 73 w 157"/>
                  <a:gd name="T11" fmla="*/ 12 h 157"/>
                  <a:gd name="T12" fmla="*/ 157 w 157"/>
                  <a:gd name="T13" fmla="*/ 0 h 157"/>
                  <a:gd name="T14" fmla="*/ 157 w 157"/>
                  <a:gd name="T15" fmla="*/ 74 h 157"/>
                  <a:gd name="T16" fmla="*/ 73 w 157"/>
                  <a:gd name="T17" fmla="*/ 74 h 157"/>
                  <a:gd name="T18" fmla="*/ 73 w 157"/>
                  <a:gd name="T19" fmla="*/ 12 h 157"/>
                  <a:gd name="T20" fmla="*/ 157 w 157"/>
                  <a:gd name="T21" fmla="*/ 84 h 157"/>
                  <a:gd name="T22" fmla="*/ 157 w 157"/>
                  <a:gd name="T23" fmla="*/ 157 h 157"/>
                  <a:gd name="T24" fmla="*/ 73 w 157"/>
                  <a:gd name="T25" fmla="*/ 146 h 157"/>
                  <a:gd name="T26" fmla="*/ 73 w 157"/>
                  <a:gd name="T27" fmla="*/ 84 h 157"/>
                  <a:gd name="T28" fmla="*/ 157 w 157"/>
                  <a:gd name="T29" fmla="*/ 84 h 157"/>
                  <a:gd name="T30" fmla="*/ 64 w 157"/>
                  <a:gd name="T31" fmla="*/ 144 h 157"/>
                  <a:gd name="T32" fmla="*/ 0 w 157"/>
                  <a:gd name="T33" fmla="*/ 136 h 157"/>
                  <a:gd name="T34" fmla="*/ 0 w 157"/>
                  <a:gd name="T35" fmla="*/ 84 h 157"/>
                  <a:gd name="T36" fmla="*/ 64 w 157"/>
                  <a:gd name="T37" fmla="*/ 84 h 157"/>
                  <a:gd name="T38" fmla="*/ 64 w 157"/>
                  <a:gd name="T39" fmla="*/ 144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57" h="157">
                    <a:moveTo>
                      <a:pt x="0" y="74"/>
                    </a:moveTo>
                    <a:lnTo>
                      <a:pt x="0" y="23"/>
                    </a:lnTo>
                    <a:lnTo>
                      <a:pt x="64" y="13"/>
                    </a:lnTo>
                    <a:lnTo>
                      <a:pt x="64" y="74"/>
                    </a:lnTo>
                    <a:lnTo>
                      <a:pt x="0" y="74"/>
                    </a:lnTo>
                    <a:close/>
                    <a:moveTo>
                      <a:pt x="73" y="12"/>
                    </a:moveTo>
                    <a:lnTo>
                      <a:pt x="157" y="0"/>
                    </a:lnTo>
                    <a:lnTo>
                      <a:pt x="157" y="74"/>
                    </a:lnTo>
                    <a:lnTo>
                      <a:pt x="73" y="74"/>
                    </a:lnTo>
                    <a:lnTo>
                      <a:pt x="73" y="12"/>
                    </a:lnTo>
                    <a:close/>
                    <a:moveTo>
                      <a:pt x="157" y="84"/>
                    </a:moveTo>
                    <a:lnTo>
                      <a:pt x="157" y="157"/>
                    </a:lnTo>
                    <a:lnTo>
                      <a:pt x="73" y="146"/>
                    </a:lnTo>
                    <a:lnTo>
                      <a:pt x="73" y="84"/>
                    </a:lnTo>
                    <a:lnTo>
                      <a:pt x="157" y="84"/>
                    </a:lnTo>
                    <a:close/>
                    <a:moveTo>
                      <a:pt x="64" y="144"/>
                    </a:moveTo>
                    <a:lnTo>
                      <a:pt x="0" y="136"/>
                    </a:lnTo>
                    <a:lnTo>
                      <a:pt x="0" y="84"/>
                    </a:lnTo>
                    <a:lnTo>
                      <a:pt x="64" y="84"/>
                    </a:lnTo>
                    <a:lnTo>
                      <a:pt x="64" y="14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09" name="Freeform: Shape 118"/>
              <p:cNvSpPr/>
              <p:nvPr/>
            </p:nvSpPr>
            <p:spPr bwMode="auto">
              <a:xfrm>
                <a:off x="9922047" y="5121955"/>
                <a:ext cx="272069" cy="272068"/>
              </a:xfrm>
              <a:custGeom>
                <a:avLst/>
                <a:gdLst>
                  <a:gd name="T0" fmla="*/ 11 w 85"/>
                  <a:gd name="T1" fmla="*/ 42 h 85"/>
                  <a:gd name="T2" fmla="*/ 29 w 85"/>
                  <a:gd name="T3" fmla="*/ 70 h 85"/>
                  <a:gd name="T4" fmla="*/ 14 w 85"/>
                  <a:gd name="T5" fmla="*/ 30 h 85"/>
                  <a:gd name="T6" fmla="*/ 11 w 85"/>
                  <a:gd name="T7" fmla="*/ 42 h 85"/>
                  <a:gd name="T8" fmla="*/ 64 w 85"/>
                  <a:gd name="T9" fmla="*/ 41 h 85"/>
                  <a:gd name="T10" fmla="*/ 62 w 85"/>
                  <a:gd name="T11" fmla="*/ 32 h 85"/>
                  <a:gd name="T12" fmla="*/ 59 w 85"/>
                  <a:gd name="T13" fmla="*/ 25 h 85"/>
                  <a:gd name="T14" fmla="*/ 64 w 85"/>
                  <a:gd name="T15" fmla="*/ 20 h 85"/>
                  <a:gd name="T16" fmla="*/ 64 w 85"/>
                  <a:gd name="T17" fmla="*/ 20 h 85"/>
                  <a:gd name="T18" fmla="*/ 43 w 85"/>
                  <a:gd name="T19" fmla="*/ 11 h 85"/>
                  <a:gd name="T20" fmla="*/ 16 w 85"/>
                  <a:gd name="T21" fmla="*/ 25 h 85"/>
                  <a:gd name="T22" fmla="*/ 18 w 85"/>
                  <a:gd name="T23" fmla="*/ 25 h 85"/>
                  <a:gd name="T24" fmla="*/ 27 w 85"/>
                  <a:gd name="T25" fmla="*/ 25 h 85"/>
                  <a:gd name="T26" fmla="*/ 27 w 85"/>
                  <a:gd name="T27" fmla="*/ 28 h 85"/>
                  <a:gd name="T28" fmla="*/ 23 w 85"/>
                  <a:gd name="T29" fmla="*/ 28 h 85"/>
                  <a:gd name="T30" fmla="*/ 35 w 85"/>
                  <a:gd name="T31" fmla="*/ 61 h 85"/>
                  <a:gd name="T32" fmla="*/ 42 w 85"/>
                  <a:gd name="T33" fmla="*/ 41 h 85"/>
                  <a:gd name="T34" fmla="*/ 37 w 85"/>
                  <a:gd name="T35" fmla="*/ 28 h 85"/>
                  <a:gd name="T36" fmla="*/ 34 w 85"/>
                  <a:gd name="T37" fmla="*/ 28 h 85"/>
                  <a:gd name="T38" fmla="*/ 34 w 85"/>
                  <a:gd name="T39" fmla="*/ 25 h 85"/>
                  <a:gd name="T40" fmla="*/ 42 w 85"/>
                  <a:gd name="T41" fmla="*/ 25 h 85"/>
                  <a:gd name="T42" fmla="*/ 51 w 85"/>
                  <a:gd name="T43" fmla="*/ 25 h 85"/>
                  <a:gd name="T44" fmla="*/ 51 w 85"/>
                  <a:gd name="T45" fmla="*/ 28 h 85"/>
                  <a:gd name="T46" fmla="*/ 47 w 85"/>
                  <a:gd name="T47" fmla="*/ 28 h 85"/>
                  <a:gd name="T48" fmla="*/ 59 w 85"/>
                  <a:gd name="T49" fmla="*/ 61 h 85"/>
                  <a:gd name="T50" fmla="*/ 62 w 85"/>
                  <a:gd name="T51" fmla="*/ 51 h 85"/>
                  <a:gd name="T52" fmla="*/ 64 w 85"/>
                  <a:gd name="T53" fmla="*/ 41 h 85"/>
                  <a:gd name="T54" fmla="*/ 43 w 85"/>
                  <a:gd name="T55" fmla="*/ 45 h 85"/>
                  <a:gd name="T56" fmla="*/ 34 w 85"/>
                  <a:gd name="T57" fmla="*/ 72 h 85"/>
                  <a:gd name="T58" fmla="*/ 43 w 85"/>
                  <a:gd name="T59" fmla="*/ 73 h 85"/>
                  <a:gd name="T60" fmla="*/ 53 w 85"/>
                  <a:gd name="T61" fmla="*/ 72 h 85"/>
                  <a:gd name="T62" fmla="*/ 53 w 85"/>
                  <a:gd name="T63" fmla="*/ 71 h 85"/>
                  <a:gd name="T64" fmla="*/ 43 w 85"/>
                  <a:gd name="T65" fmla="*/ 45 h 85"/>
                  <a:gd name="T66" fmla="*/ 71 w 85"/>
                  <a:gd name="T67" fmla="*/ 28 h 85"/>
                  <a:gd name="T68" fmla="*/ 71 w 85"/>
                  <a:gd name="T69" fmla="*/ 31 h 85"/>
                  <a:gd name="T70" fmla="*/ 69 w 85"/>
                  <a:gd name="T71" fmla="*/ 42 h 85"/>
                  <a:gd name="T72" fmla="*/ 59 w 85"/>
                  <a:gd name="T73" fmla="*/ 69 h 85"/>
                  <a:gd name="T74" fmla="*/ 75 w 85"/>
                  <a:gd name="T75" fmla="*/ 42 h 85"/>
                  <a:gd name="T76" fmla="*/ 71 w 85"/>
                  <a:gd name="T77" fmla="*/ 28 h 85"/>
                  <a:gd name="T78" fmla="*/ 43 w 85"/>
                  <a:gd name="T79" fmla="*/ 0 h 85"/>
                  <a:gd name="T80" fmla="*/ 0 w 85"/>
                  <a:gd name="T81" fmla="*/ 42 h 85"/>
                  <a:gd name="T82" fmla="*/ 43 w 85"/>
                  <a:gd name="T83" fmla="*/ 85 h 85"/>
                  <a:gd name="T84" fmla="*/ 85 w 85"/>
                  <a:gd name="T85" fmla="*/ 42 h 85"/>
                  <a:gd name="T86" fmla="*/ 43 w 85"/>
                  <a:gd name="T87" fmla="*/ 0 h 85"/>
                  <a:gd name="T88" fmla="*/ 43 w 85"/>
                  <a:gd name="T89" fmla="*/ 79 h 85"/>
                  <a:gd name="T90" fmla="*/ 6 w 85"/>
                  <a:gd name="T91" fmla="*/ 42 h 85"/>
                  <a:gd name="T92" fmla="*/ 43 w 85"/>
                  <a:gd name="T93" fmla="*/ 5 h 85"/>
                  <a:gd name="T94" fmla="*/ 80 w 85"/>
                  <a:gd name="T95" fmla="*/ 42 h 85"/>
                  <a:gd name="T96" fmla="*/ 43 w 85"/>
                  <a:gd name="T97" fmla="*/ 79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85" h="85">
                    <a:moveTo>
                      <a:pt x="11" y="42"/>
                    </a:moveTo>
                    <a:cubicBezTo>
                      <a:pt x="11" y="55"/>
                      <a:pt x="18" y="65"/>
                      <a:pt x="29" y="70"/>
                    </a:cubicBezTo>
                    <a:cubicBezTo>
                      <a:pt x="14" y="30"/>
                      <a:pt x="14" y="30"/>
                      <a:pt x="14" y="30"/>
                    </a:cubicBezTo>
                    <a:cubicBezTo>
                      <a:pt x="12" y="34"/>
                      <a:pt x="11" y="38"/>
                      <a:pt x="11" y="42"/>
                    </a:cubicBezTo>
                    <a:close/>
                    <a:moveTo>
                      <a:pt x="64" y="41"/>
                    </a:moveTo>
                    <a:cubicBezTo>
                      <a:pt x="64" y="37"/>
                      <a:pt x="63" y="34"/>
                      <a:pt x="62" y="32"/>
                    </a:cubicBezTo>
                    <a:cubicBezTo>
                      <a:pt x="60" y="30"/>
                      <a:pt x="59" y="28"/>
                      <a:pt x="59" y="25"/>
                    </a:cubicBezTo>
                    <a:cubicBezTo>
                      <a:pt x="59" y="22"/>
                      <a:pt x="61" y="20"/>
                      <a:pt x="64" y="20"/>
                    </a:cubicBezTo>
                    <a:cubicBezTo>
                      <a:pt x="64" y="20"/>
                      <a:pt x="64" y="20"/>
                      <a:pt x="64" y="20"/>
                    </a:cubicBezTo>
                    <a:cubicBezTo>
                      <a:pt x="59" y="15"/>
                      <a:pt x="51" y="11"/>
                      <a:pt x="43" y="11"/>
                    </a:cubicBezTo>
                    <a:cubicBezTo>
                      <a:pt x="32" y="11"/>
                      <a:pt x="22" y="17"/>
                      <a:pt x="16" y="25"/>
                    </a:cubicBezTo>
                    <a:cubicBezTo>
                      <a:pt x="17" y="25"/>
                      <a:pt x="18" y="25"/>
                      <a:pt x="18" y="25"/>
                    </a:cubicBezTo>
                    <a:cubicBezTo>
                      <a:pt x="22" y="25"/>
                      <a:pt x="27" y="25"/>
                      <a:pt x="27" y="25"/>
                    </a:cubicBezTo>
                    <a:cubicBezTo>
                      <a:pt x="29" y="25"/>
                      <a:pt x="29" y="27"/>
                      <a:pt x="27" y="28"/>
                    </a:cubicBezTo>
                    <a:cubicBezTo>
                      <a:pt x="27" y="28"/>
                      <a:pt x="25" y="28"/>
                      <a:pt x="23" y="28"/>
                    </a:cubicBezTo>
                    <a:cubicBezTo>
                      <a:pt x="35" y="61"/>
                      <a:pt x="35" y="61"/>
                      <a:pt x="35" y="61"/>
                    </a:cubicBezTo>
                    <a:cubicBezTo>
                      <a:pt x="42" y="41"/>
                      <a:pt x="42" y="41"/>
                      <a:pt x="42" y="41"/>
                    </a:cubicBezTo>
                    <a:cubicBezTo>
                      <a:pt x="37" y="28"/>
                      <a:pt x="37" y="28"/>
                      <a:pt x="37" y="28"/>
                    </a:cubicBezTo>
                    <a:cubicBezTo>
                      <a:pt x="35" y="28"/>
                      <a:pt x="34" y="28"/>
                      <a:pt x="34" y="28"/>
                    </a:cubicBezTo>
                    <a:cubicBezTo>
                      <a:pt x="32" y="27"/>
                      <a:pt x="32" y="25"/>
                      <a:pt x="34" y="25"/>
                    </a:cubicBezTo>
                    <a:cubicBezTo>
                      <a:pt x="34" y="25"/>
                      <a:pt x="39" y="25"/>
                      <a:pt x="42" y="25"/>
                    </a:cubicBezTo>
                    <a:cubicBezTo>
                      <a:pt x="46" y="25"/>
                      <a:pt x="51" y="25"/>
                      <a:pt x="51" y="25"/>
                    </a:cubicBezTo>
                    <a:cubicBezTo>
                      <a:pt x="52" y="25"/>
                      <a:pt x="53" y="27"/>
                      <a:pt x="51" y="28"/>
                    </a:cubicBezTo>
                    <a:cubicBezTo>
                      <a:pt x="51" y="28"/>
                      <a:pt x="49" y="28"/>
                      <a:pt x="47" y="28"/>
                    </a:cubicBezTo>
                    <a:cubicBezTo>
                      <a:pt x="59" y="61"/>
                      <a:pt x="59" y="61"/>
                      <a:pt x="59" y="61"/>
                    </a:cubicBezTo>
                    <a:cubicBezTo>
                      <a:pt x="62" y="51"/>
                      <a:pt x="62" y="51"/>
                      <a:pt x="62" y="51"/>
                    </a:cubicBezTo>
                    <a:cubicBezTo>
                      <a:pt x="63" y="47"/>
                      <a:pt x="64" y="43"/>
                      <a:pt x="64" y="41"/>
                    </a:cubicBezTo>
                    <a:close/>
                    <a:moveTo>
                      <a:pt x="43" y="45"/>
                    </a:moveTo>
                    <a:cubicBezTo>
                      <a:pt x="34" y="72"/>
                      <a:pt x="34" y="72"/>
                      <a:pt x="34" y="72"/>
                    </a:cubicBezTo>
                    <a:cubicBezTo>
                      <a:pt x="37" y="73"/>
                      <a:pt x="40" y="73"/>
                      <a:pt x="43" y="73"/>
                    </a:cubicBezTo>
                    <a:cubicBezTo>
                      <a:pt x="47" y="73"/>
                      <a:pt x="50" y="73"/>
                      <a:pt x="53" y="72"/>
                    </a:cubicBezTo>
                    <a:cubicBezTo>
                      <a:pt x="53" y="71"/>
                      <a:pt x="53" y="71"/>
                      <a:pt x="53" y="71"/>
                    </a:cubicBezTo>
                    <a:lnTo>
                      <a:pt x="43" y="45"/>
                    </a:lnTo>
                    <a:close/>
                    <a:moveTo>
                      <a:pt x="71" y="28"/>
                    </a:moveTo>
                    <a:cubicBezTo>
                      <a:pt x="71" y="29"/>
                      <a:pt x="71" y="30"/>
                      <a:pt x="71" y="31"/>
                    </a:cubicBezTo>
                    <a:cubicBezTo>
                      <a:pt x="71" y="34"/>
                      <a:pt x="70" y="37"/>
                      <a:pt x="69" y="42"/>
                    </a:cubicBezTo>
                    <a:cubicBezTo>
                      <a:pt x="59" y="69"/>
                      <a:pt x="59" y="69"/>
                      <a:pt x="59" y="69"/>
                    </a:cubicBezTo>
                    <a:cubicBezTo>
                      <a:pt x="68" y="64"/>
                      <a:pt x="75" y="54"/>
                      <a:pt x="75" y="42"/>
                    </a:cubicBezTo>
                    <a:cubicBezTo>
                      <a:pt x="75" y="37"/>
                      <a:pt x="73" y="32"/>
                      <a:pt x="71" y="28"/>
                    </a:cubicBezTo>
                    <a:close/>
                    <a:moveTo>
                      <a:pt x="43" y="0"/>
                    </a:moveTo>
                    <a:cubicBezTo>
                      <a:pt x="19" y="0"/>
                      <a:pt x="0" y="19"/>
                      <a:pt x="0" y="42"/>
                    </a:cubicBezTo>
                    <a:cubicBezTo>
                      <a:pt x="0" y="66"/>
                      <a:pt x="19" y="85"/>
                      <a:pt x="43" y="85"/>
                    </a:cubicBezTo>
                    <a:cubicBezTo>
                      <a:pt x="66" y="85"/>
                      <a:pt x="85" y="66"/>
                      <a:pt x="85" y="42"/>
                    </a:cubicBezTo>
                    <a:cubicBezTo>
                      <a:pt x="85" y="19"/>
                      <a:pt x="66" y="0"/>
                      <a:pt x="43" y="0"/>
                    </a:cubicBezTo>
                    <a:close/>
                    <a:moveTo>
                      <a:pt x="43" y="79"/>
                    </a:moveTo>
                    <a:cubicBezTo>
                      <a:pt x="22" y="79"/>
                      <a:pt x="6" y="63"/>
                      <a:pt x="6" y="42"/>
                    </a:cubicBezTo>
                    <a:cubicBezTo>
                      <a:pt x="6" y="22"/>
                      <a:pt x="22" y="5"/>
                      <a:pt x="43" y="5"/>
                    </a:cubicBezTo>
                    <a:cubicBezTo>
                      <a:pt x="63" y="5"/>
                      <a:pt x="80" y="22"/>
                      <a:pt x="80" y="42"/>
                    </a:cubicBezTo>
                    <a:cubicBezTo>
                      <a:pt x="80" y="63"/>
                      <a:pt x="63" y="79"/>
                      <a:pt x="43" y="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10" name="Freeform: Shape 119"/>
              <p:cNvSpPr/>
              <p:nvPr/>
            </p:nvSpPr>
            <p:spPr bwMode="auto">
              <a:xfrm>
                <a:off x="10258707" y="5621075"/>
                <a:ext cx="364063" cy="360148"/>
              </a:xfrm>
              <a:custGeom>
                <a:avLst/>
                <a:gdLst>
                  <a:gd name="T0" fmla="*/ 110 w 114"/>
                  <a:gd name="T1" fmla="*/ 90 h 113"/>
                  <a:gd name="T2" fmla="*/ 60 w 114"/>
                  <a:gd name="T3" fmla="*/ 47 h 113"/>
                  <a:gd name="T4" fmla="*/ 64 w 114"/>
                  <a:gd name="T5" fmla="*/ 32 h 113"/>
                  <a:gd name="T6" fmla="*/ 32 w 114"/>
                  <a:gd name="T7" fmla="*/ 0 h 113"/>
                  <a:gd name="T8" fmla="*/ 23 w 114"/>
                  <a:gd name="T9" fmla="*/ 1 h 113"/>
                  <a:gd name="T10" fmla="*/ 41 w 114"/>
                  <a:gd name="T11" fmla="*/ 20 h 113"/>
                  <a:gd name="T12" fmla="*/ 41 w 114"/>
                  <a:gd name="T13" fmla="*/ 30 h 113"/>
                  <a:gd name="T14" fmla="*/ 30 w 114"/>
                  <a:gd name="T15" fmla="*/ 41 h 113"/>
                  <a:gd name="T16" fmla="*/ 20 w 114"/>
                  <a:gd name="T17" fmla="*/ 41 h 113"/>
                  <a:gd name="T18" fmla="*/ 1 w 114"/>
                  <a:gd name="T19" fmla="*/ 23 h 113"/>
                  <a:gd name="T20" fmla="*/ 0 w 114"/>
                  <a:gd name="T21" fmla="*/ 32 h 113"/>
                  <a:gd name="T22" fmla="*/ 32 w 114"/>
                  <a:gd name="T23" fmla="*/ 63 h 113"/>
                  <a:gd name="T24" fmla="*/ 47 w 114"/>
                  <a:gd name="T25" fmla="*/ 60 h 113"/>
                  <a:gd name="T26" fmla="*/ 90 w 114"/>
                  <a:gd name="T27" fmla="*/ 110 h 113"/>
                  <a:gd name="T28" fmla="*/ 100 w 114"/>
                  <a:gd name="T29" fmla="*/ 111 h 113"/>
                  <a:gd name="T30" fmla="*/ 111 w 114"/>
                  <a:gd name="T31" fmla="*/ 100 h 113"/>
                  <a:gd name="T32" fmla="*/ 110 w 114"/>
                  <a:gd name="T33" fmla="*/ 9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14" h="113">
                    <a:moveTo>
                      <a:pt x="110" y="90"/>
                    </a:moveTo>
                    <a:cubicBezTo>
                      <a:pt x="60" y="47"/>
                      <a:pt x="60" y="47"/>
                      <a:pt x="60" y="47"/>
                    </a:cubicBezTo>
                    <a:cubicBezTo>
                      <a:pt x="62" y="42"/>
                      <a:pt x="64" y="37"/>
                      <a:pt x="64" y="32"/>
                    </a:cubicBezTo>
                    <a:cubicBezTo>
                      <a:pt x="64" y="14"/>
                      <a:pt x="49" y="0"/>
                      <a:pt x="32" y="0"/>
                    </a:cubicBezTo>
                    <a:cubicBezTo>
                      <a:pt x="29" y="0"/>
                      <a:pt x="26" y="0"/>
                      <a:pt x="23" y="1"/>
                    </a:cubicBezTo>
                    <a:cubicBezTo>
                      <a:pt x="41" y="20"/>
                      <a:pt x="41" y="20"/>
                      <a:pt x="41" y="20"/>
                    </a:cubicBezTo>
                    <a:cubicBezTo>
                      <a:pt x="44" y="22"/>
                      <a:pt x="44" y="27"/>
                      <a:pt x="41" y="30"/>
                    </a:cubicBezTo>
                    <a:cubicBezTo>
                      <a:pt x="30" y="41"/>
                      <a:pt x="30" y="41"/>
                      <a:pt x="30" y="41"/>
                    </a:cubicBezTo>
                    <a:cubicBezTo>
                      <a:pt x="27" y="44"/>
                      <a:pt x="23" y="44"/>
                      <a:pt x="20" y="41"/>
                    </a:cubicBezTo>
                    <a:cubicBezTo>
                      <a:pt x="1" y="23"/>
                      <a:pt x="1" y="23"/>
                      <a:pt x="1" y="23"/>
                    </a:cubicBezTo>
                    <a:cubicBezTo>
                      <a:pt x="1" y="25"/>
                      <a:pt x="0" y="29"/>
                      <a:pt x="0" y="32"/>
                    </a:cubicBezTo>
                    <a:cubicBezTo>
                      <a:pt x="0" y="49"/>
                      <a:pt x="14" y="63"/>
                      <a:pt x="32" y="63"/>
                    </a:cubicBezTo>
                    <a:cubicBezTo>
                      <a:pt x="37" y="63"/>
                      <a:pt x="42" y="62"/>
                      <a:pt x="47" y="60"/>
                    </a:cubicBezTo>
                    <a:cubicBezTo>
                      <a:pt x="90" y="110"/>
                      <a:pt x="90" y="110"/>
                      <a:pt x="90" y="110"/>
                    </a:cubicBezTo>
                    <a:cubicBezTo>
                      <a:pt x="93" y="113"/>
                      <a:pt x="97" y="113"/>
                      <a:pt x="100" y="111"/>
                    </a:cubicBezTo>
                    <a:cubicBezTo>
                      <a:pt x="111" y="100"/>
                      <a:pt x="111" y="100"/>
                      <a:pt x="111" y="100"/>
                    </a:cubicBezTo>
                    <a:cubicBezTo>
                      <a:pt x="114" y="97"/>
                      <a:pt x="113" y="93"/>
                      <a:pt x="110" y="9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11" name="Freeform: Shape 120"/>
              <p:cNvSpPr/>
              <p:nvPr/>
            </p:nvSpPr>
            <p:spPr bwMode="auto">
              <a:xfrm>
                <a:off x="9160647" y="5274627"/>
                <a:ext cx="358192" cy="550009"/>
              </a:xfrm>
              <a:custGeom>
                <a:avLst/>
                <a:gdLst>
                  <a:gd name="T0" fmla="*/ 84 w 112"/>
                  <a:gd name="T1" fmla="*/ 3 h 172"/>
                  <a:gd name="T2" fmla="*/ 111 w 112"/>
                  <a:gd name="T3" fmla="*/ 19 h 172"/>
                  <a:gd name="T4" fmla="*/ 110 w 112"/>
                  <a:gd name="T5" fmla="*/ 33 h 172"/>
                  <a:gd name="T6" fmla="*/ 103 w 112"/>
                  <a:gd name="T7" fmla="*/ 44 h 172"/>
                  <a:gd name="T8" fmla="*/ 65 w 112"/>
                  <a:gd name="T9" fmla="*/ 21 h 172"/>
                  <a:gd name="T10" fmla="*/ 72 w 112"/>
                  <a:gd name="T11" fmla="*/ 10 h 172"/>
                  <a:gd name="T12" fmla="*/ 84 w 112"/>
                  <a:gd name="T13" fmla="*/ 3 h 172"/>
                  <a:gd name="T14" fmla="*/ 0 w 112"/>
                  <a:gd name="T15" fmla="*/ 130 h 172"/>
                  <a:gd name="T16" fmla="*/ 1 w 112"/>
                  <a:gd name="T17" fmla="*/ 172 h 172"/>
                  <a:gd name="T18" fmla="*/ 38 w 112"/>
                  <a:gd name="T19" fmla="*/ 153 h 172"/>
                  <a:gd name="T20" fmla="*/ 98 w 112"/>
                  <a:gd name="T21" fmla="*/ 52 h 172"/>
                  <a:gd name="T22" fmla="*/ 60 w 112"/>
                  <a:gd name="T23" fmla="*/ 29 h 172"/>
                  <a:gd name="T24" fmla="*/ 0 w 112"/>
                  <a:gd name="T25" fmla="*/ 130 h 172"/>
                  <a:gd name="T26" fmla="*/ 76 w 112"/>
                  <a:gd name="T27" fmla="*/ 57 h 172"/>
                  <a:gd name="T28" fmla="*/ 30 w 112"/>
                  <a:gd name="T29" fmla="*/ 134 h 172"/>
                  <a:gd name="T30" fmla="*/ 20 w 112"/>
                  <a:gd name="T31" fmla="*/ 128 h 172"/>
                  <a:gd name="T32" fmla="*/ 66 w 112"/>
                  <a:gd name="T33" fmla="*/ 52 h 172"/>
                  <a:gd name="T34" fmla="*/ 76 w 112"/>
                  <a:gd name="T35" fmla="*/ 57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12" h="172">
                    <a:moveTo>
                      <a:pt x="84" y="3"/>
                    </a:moveTo>
                    <a:cubicBezTo>
                      <a:pt x="96" y="0"/>
                      <a:pt x="108" y="7"/>
                      <a:pt x="111" y="19"/>
                    </a:cubicBezTo>
                    <a:cubicBezTo>
                      <a:pt x="112" y="24"/>
                      <a:pt x="112" y="29"/>
                      <a:pt x="110" y="33"/>
                    </a:cubicBezTo>
                    <a:cubicBezTo>
                      <a:pt x="103" y="44"/>
                      <a:pt x="103" y="44"/>
                      <a:pt x="103" y="44"/>
                    </a:cubicBezTo>
                    <a:cubicBezTo>
                      <a:pt x="65" y="21"/>
                      <a:pt x="65" y="21"/>
                      <a:pt x="65" y="21"/>
                    </a:cubicBezTo>
                    <a:cubicBezTo>
                      <a:pt x="72" y="10"/>
                      <a:pt x="72" y="10"/>
                      <a:pt x="72" y="10"/>
                    </a:cubicBezTo>
                    <a:cubicBezTo>
                      <a:pt x="75" y="7"/>
                      <a:pt x="79" y="4"/>
                      <a:pt x="84" y="3"/>
                    </a:cubicBezTo>
                    <a:close/>
                    <a:moveTo>
                      <a:pt x="0" y="130"/>
                    </a:moveTo>
                    <a:cubicBezTo>
                      <a:pt x="1" y="172"/>
                      <a:pt x="1" y="172"/>
                      <a:pt x="1" y="172"/>
                    </a:cubicBezTo>
                    <a:cubicBezTo>
                      <a:pt x="38" y="153"/>
                      <a:pt x="38" y="153"/>
                      <a:pt x="38" y="153"/>
                    </a:cubicBezTo>
                    <a:cubicBezTo>
                      <a:pt x="98" y="52"/>
                      <a:pt x="98" y="52"/>
                      <a:pt x="98" y="52"/>
                    </a:cubicBezTo>
                    <a:cubicBezTo>
                      <a:pt x="60" y="29"/>
                      <a:pt x="60" y="29"/>
                      <a:pt x="60" y="29"/>
                    </a:cubicBezTo>
                    <a:lnTo>
                      <a:pt x="0" y="130"/>
                    </a:lnTo>
                    <a:close/>
                    <a:moveTo>
                      <a:pt x="76" y="57"/>
                    </a:moveTo>
                    <a:cubicBezTo>
                      <a:pt x="30" y="134"/>
                      <a:pt x="30" y="134"/>
                      <a:pt x="30" y="134"/>
                    </a:cubicBezTo>
                    <a:cubicBezTo>
                      <a:pt x="20" y="128"/>
                      <a:pt x="20" y="128"/>
                      <a:pt x="20" y="128"/>
                    </a:cubicBezTo>
                    <a:cubicBezTo>
                      <a:pt x="66" y="52"/>
                      <a:pt x="66" y="52"/>
                      <a:pt x="66" y="52"/>
                    </a:cubicBezTo>
                    <a:lnTo>
                      <a:pt x="76" y="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12" name="Freeform: Shape 121"/>
              <p:cNvSpPr/>
              <p:nvPr/>
            </p:nvSpPr>
            <p:spPr bwMode="auto">
              <a:xfrm>
                <a:off x="9589301" y="5294200"/>
                <a:ext cx="305343" cy="348404"/>
              </a:xfrm>
              <a:custGeom>
                <a:avLst/>
                <a:gdLst>
                  <a:gd name="T0" fmla="*/ 40 w 95"/>
                  <a:gd name="T1" fmla="*/ 61 h 109"/>
                  <a:gd name="T2" fmla="*/ 34 w 95"/>
                  <a:gd name="T3" fmla="*/ 54 h 109"/>
                  <a:gd name="T4" fmla="*/ 13 w 95"/>
                  <a:gd name="T5" fmla="*/ 75 h 109"/>
                  <a:gd name="T6" fmla="*/ 34 w 95"/>
                  <a:gd name="T7" fmla="*/ 95 h 109"/>
                  <a:gd name="T8" fmla="*/ 40 w 95"/>
                  <a:gd name="T9" fmla="*/ 88 h 109"/>
                  <a:gd name="T10" fmla="*/ 27 w 95"/>
                  <a:gd name="T11" fmla="*/ 75 h 109"/>
                  <a:gd name="T12" fmla="*/ 40 w 95"/>
                  <a:gd name="T13" fmla="*/ 61 h 109"/>
                  <a:gd name="T14" fmla="*/ 54 w 95"/>
                  <a:gd name="T15" fmla="*/ 88 h 109"/>
                  <a:gd name="T16" fmla="*/ 61 w 95"/>
                  <a:gd name="T17" fmla="*/ 95 h 109"/>
                  <a:gd name="T18" fmla="*/ 81 w 95"/>
                  <a:gd name="T19" fmla="*/ 75 h 109"/>
                  <a:gd name="T20" fmla="*/ 61 w 95"/>
                  <a:gd name="T21" fmla="*/ 54 h 109"/>
                  <a:gd name="T22" fmla="*/ 54 w 95"/>
                  <a:gd name="T23" fmla="*/ 61 h 109"/>
                  <a:gd name="T24" fmla="*/ 68 w 95"/>
                  <a:gd name="T25" fmla="*/ 75 h 109"/>
                  <a:gd name="T26" fmla="*/ 54 w 95"/>
                  <a:gd name="T27" fmla="*/ 88 h 109"/>
                  <a:gd name="T28" fmla="*/ 89 w 95"/>
                  <a:gd name="T29" fmla="*/ 21 h 109"/>
                  <a:gd name="T30" fmla="*/ 74 w 95"/>
                  <a:gd name="T31" fmla="*/ 6 h 109"/>
                  <a:gd name="T32" fmla="*/ 59 w 95"/>
                  <a:gd name="T33" fmla="*/ 0 h 109"/>
                  <a:gd name="T34" fmla="*/ 8 w 95"/>
                  <a:gd name="T35" fmla="*/ 0 h 109"/>
                  <a:gd name="T36" fmla="*/ 0 w 95"/>
                  <a:gd name="T37" fmla="*/ 8 h 109"/>
                  <a:gd name="T38" fmla="*/ 0 w 95"/>
                  <a:gd name="T39" fmla="*/ 100 h 109"/>
                  <a:gd name="T40" fmla="*/ 8 w 95"/>
                  <a:gd name="T41" fmla="*/ 109 h 109"/>
                  <a:gd name="T42" fmla="*/ 86 w 95"/>
                  <a:gd name="T43" fmla="*/ 109 h 109"/>
                  <a:gd name="T44" fmla="*/ 95 w 95"/>
                  <a:gd name="T45" fmla="*/ 100 h 109"/>
                  <a:gd name="T46" fmla="*/ 95 w 95"/>
                  <a:gd name="T47" fmla="*/ 36 h 109"/>
                  <a:gd name="T48" fmla="*/ 89 w 95"/>
                  <a:gd name="T49" fmla="*/ 21 h 109"/>
                  <a:gd name="T50" fmla="*/ 84 w 95"/>
                  <a:gd name="T51" fmla="*/ 26 h 109"/>
                  <a:gd name="T52" fmla="*/ 85 w 95"/>
                  <a:gd name="T53" fmla="*/ 27 h 109"/>
                  <a:gd name="T54" fmla="*/ 68 w 95"/>
                  <a:gd name="T55" fmla="*/ 27 h 109"/>
                  <a:gd name="T56" fmla="*/ 68 w 95"/>
                  <a:gd name="T57" fmla="*/ 10 h 109"/>
                  <a:gd name="T58" fmla="*/ 69 w 95"/>
                  <a:gd name="T59" fmla="*/ 11 h 109"/>
                  <a:gd name="T60" fmla="*/ 84 w 95"/>
                  <a:gd name="T61" fmla="*/ 26 h 109"/>
                  <a:gd name="T62" fmla="*/ 88 w 95"/>
                  <a:gd name="T63" fmla="*/ 100 h 109"/>
                  <a:gd name="T64" fmla="*/ 86 w 95"/>
                  <a:gd name="T65" fmla="*/ 102 h 109"/>
                  <a:gd name="T66" fmla="*/ 8 w 95"/>
                  <a:gd name="T67" fmla="*/ 102 h 109"/>
                  <a:gd name="T68" fmla="*/ 6 w 95"/>
                  <a:gd name="T69" fmla="*/ 100 h 109"/>
                  <a:gd name="T70" fmla="*/ 6 w 95"/>
                  <a:gd name="T71" fmla="*/ 8 h 109"/>
                  <a:gd name="T72" fmla="*/ 8 w 95"/>
                  <a:gd name="T73" fmla="*/ 7 h 109"/>
                  <a:gd name="T74" fmla="*/ 59 w 95"/>
                  <a:gd name="T75" fmla="*/ 7 h 109"/>
                  <a:gd name="T76" fmla="*/ 61 w 95"/>
                  <a:gd name="T77" fmla="*/ 7 h 109"/>
                  <a:gd name="T78" fmla="*/ 61 w 95"/>
                  <a:gd name="T79" fmla="*/ 34 h 109"/>
                  <a:gd name="T80" fmla="*/ 88 w 95"/>
                  <a:gd name="T81" fmla="*/ 34 h 109"/>
                  <a:gd name="T82" fmla="*/ 88 w 95"/>
                  <a:gd name="T83" fmla="*/ 36 h 109"/>
                  <a:gd name="T84" fmla="*/ 88 w 95"/>
                  <a:gd name="T85" fmla="*/ 100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5" h="109">
                    <a:moveTo>
                      <a:pt x="40" y="61"/>
                    </a:moveTo>
                    <a:cubicBezTo>
                      <a:pt x="34" y="54"/>
                      <a:pt x="34" y="54"/>
                      <a:pt x="34" y="54"/>
                    </a:cubicBezTo>
                    <a:cubicBezTo>
                      <a:pt x="13" y="75"/>
                      <a:pt x="13" y="75"/>
                      <a:pt x="13" y="75"/>
                    </a:cubicBezTo>
                    <a:cubicBezTo>
                      <a:pt x="34" y="95"/>
                      <a:pt x="34" y="95"/>
                      <a:pt x="34" y="95"/>
                    </a:cubicBezTo>
                    <a:cubicBezTo>
                      <a:pt x="40" y="88"/>
                      <a:pt x="40" y="88"/>
                      <a:pt x="40" y="88"/>
                    </a:cubicBezTo>
                    <a:cubicBezTo>
                      <a:pt x="27" y="75"/>
                      <a:pt x="27" y="75"/>
                      <a:pt x="27" y="75"/>
                    </a:cubicBezTo>
                    <a:lnTo>
                      <a:pt x="40" y="61"/>
                    </a:lnTo>
                    <a:close/>
                    <a:moveTo>
                      <a:pt x="54" y="88"/>
                    </a:moveTo>
                    <a:cubicBezTo>
                      <a:pt x="61" y="95"/>
                      <a:pt x="61" y="95"/>
                      <a:pt x="61" y="95"/>
                    </a:cubicBezTo>
                    <a:cubicBezTo>
                      <a:pt x="81" y="75"/>
                      <a:pt x="81" y="75"/>
                      <a:pt x="81" y="75"/>
                    </a:cubicBezTo>
                    <a:cubicBezTo>
                      <a:pt x="61" y="54"/>
                      <a:pt x="61" y="54"/>
                      <a:pt x="61" y="54"/>
                    </a:cubicBezTo>
                    <a:cubicBezTo>
                      <a:pt x="54" y="61"/>
                      <a:pt x="54" y="61"/>
                      <a:pt x="54" y="61"/>
                    </a:cubicBezTo>
                    <a:cubicBezTo>
                      <a:pt x="68" y="75"/>
                      <a:pt x="68" y="75"/>
                      <a:pt x="68" y="75"/>
                    </a:cubicBezTo>
                    <a:lnTo>
                      <a:pt x="54" y="88"/>
                    </a:lnTo>
                    <a:close/>
                    <a:moveTo>
                      <a:pt x="89" y="21"/>
                    </a:moveTo>
                    <a:cubicBezTo>
                      <a:pt x="74" y="6"/>
                      <a:pt x="74" y="6"/>
                      <a:pt x="74" y="6"/>
                    </a:cubicBezTo>
                    <a:cubicBezTo>
                      <a:pt x="70" y="3"/>
                      <a:pt x="64" y="0"/>
                      <a:pt x="59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4"/>
                      <a:pt x="0" y="8"/>
                    </a:cubicBezTo>
                    <a:cubicBezTo>
                      <a:pt x="0" y="100"/>
                      <a:pt x="0" y="100"/>
                      <a:pt x="0" y="100"/>
                    </a:cubicBezTo>
                    <a:cubicBezTo>
                      <a:pt x="0" y="105"/>
                      <a:pt x="3" y="109"/>
                      <a:pt x="8" y="109"/>
                    </a:cubicBezTo>
                    <a:cubicBezTo>
                      <a:pt x="86" y="109"/>
                      <a:pt x="86" y="109"/>
                      <a:pt x="86" y="109"/>
                    </a:cubicBezTo>
                    <a:cubicBezTo>
                      <a:pt x="91" y="109"/>
                      <a:pt x="95" y="105"/>
                      <a:pt x="95" y="100"/>
                    </a:cubicBezTo>
                    <a:cubicBezTo>
                      <a:pt x="95" y="36"/>
                      <a:pt x="95" y="36"/>
                      <a:pt x="95" y="36"/>
                    </a:cubicBezTo>
                    <a:cubicBezTo>
                      <a:pt x="95" y="31"/>
                      <a:pt x="92" y="24"/>
                      <a:pt x="89" y="21"/>
                    </a:cubicBezTo>
                    <a:close/>
                    <a:moveTo>
                      <a:pt x="84" y="26"/>
                    </a:moveTo>
                    <a:cubicBezTo>
                      <a:pt x="84" y="26"/>
                      <a:pt x="85" y="27"/>
                      <a:pt x="85" y="27"/>
                    </a:cubicBezTo>
                    <a:cubicBezTo>
                      <a:pt x="68" y="27"/>
                      <a:pt x="68" y="27"/>
                      <a:pt x="68" y="27"/>
                    </a:cubicBezTo>
                    <a:cubicBezTo>
                      <a:pt x="68" y="10"/>
                      <a:pt x="68" y="10"/>
                      <a:pt x="68" y="10"/>
                    </a:cubicBezTo>
                    <a:cubicBezTo>
                      <a:pt x="68" y="10"/>
                      <a:pt x="68" y="10"/>
                      <a:pt x="69" y="11"/>
                    </a:cubicBezTo>
                    <a:lnTo>
                      <a:pt x="84" y="26"/>
                    </a:lnTo>
                    <a:close/>
                    <a:moveTo>
                      <a:pt x="88" y="100"/>
                    </a:moveTo>
                    <a:cubicBezTo>
                      <a:pt x="88" y="101"/>
                      <a:pt x="87" y="102"/>
                      <a:pt x="86" y="102"/>
                    </a:cubicBezTo>
                    <a:cubicBezTo>
                      <a:pt x="8" y="102"/>
                      <a:pt x="8" y="102"/>
                      <a:pt x="8" y="102"/>
                    </a:cubicBezTo>
                    <a:cubicBezTo>
                      <a:pt x="7" y="102"/>
                      <a:pt x="6" y="101"/>
                      <a:pt x="6" y="100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7"/>
                      <a:pt x="7" y="7"/>
                      <a:pt x="8" y="7"/>
                    </a:cubicBezTo>
                    <a:cubicBezTo>
                      <a:pt x="59" y="7"/>
                      <a:pt x="59" y="7"/>
                      <a:pt x="59" y="7"/>
                    </a:cubicBezTo>
                    <a:cubicBezTo>
                      <a:pt x="60" y="7"/>
                      <a:pt x="60" y="7"/>
                      <a:pt x="61" y="7"/>
                    </a:cubicBezTo>
                    <a:cubicBezTo>
                      <a:pt x="61" y="34"/>
                      <a:pt x="61" y="34"/>
                      <a:pt x="61" y="34"/>
                    </a:cubicBezTo>
                    <a:cubicBezTo>
                      <a:pt x="88" y="34"/>
                      <a:pt x="88" y="34"/>
                      <a:pt x="88" y="34"/>
                    </a:cubicBezTo>
                    <a:cubicBezTo>
                      <a:pt x="88" y="34"/>
                      <a:pt x="88" y="35"/>
                      <a:pt x="88" y="36"/>
                    </a:cubicBezTo>
                    <a:lnTo>
                      <a:pt x="88" y="1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13" name="Freeform: Shape 122"/>
              <p:cNvSpPr/>
              <p:nvPr/>
            </p:nvSpPr>
            <p:spPr bwMode="auto">
              <a:xfrm>
                <a:off x="9029505" y="1945211"/>
                <a:ext cx="401253" cy="297514"/>
              </a:xfrm>
              <a:custGeom>
                <a:avLst/>
                <a:gdLst>
                  <a:gd name="T0" fmla="*/ 101 w 125"/>
                  <a:gd name="T1" fmla="*/ 0 h 93"/>
                  <a:gd name="T2" fmla="*/ 23 w 125"/>
                  <a:gd name="T3" fmla="*/ 0 h 93"/>
                  <a:gd name="T4" fmla="*/ 0 w 125"/>
                  <a:gd name="T5" fmla="*/ 23 h 93"/>
                  <a:gd name="T6" fmla="*/ 0 w 125"/>
                  <a:gd name="T7" fmla="*/ 70 h 93"/>
                  <a:gd name="T8" fmla="*/ 23 w 125"/>
                  <a:gd name="T9" fmla="*/ 93 h 93"/>
                  <a:gd name="T10" fmla="*/ 101 w 125"/>
                  <a:gd name="T11" fmla="*/ 93 h 93"/>
                  <a:gd name="T12" fmla="*/ 125 w 125"/>
                  <a:gd name="T13" fmla="*/ 70 h 93"/>
                  <a:gd name="T14" fmla="*/ 125 w 125"/>
                  <a:gd name="T15" fmla="*/ 23 h 93"/>
                  <a:gd name="T16" fmla="*/ 101 w 125"/>
                  <a:gd name="T17" fmla="*/ 0 h 93"/>
                  <a:gd name="T18" fmla="*/ 47 w 125"/>
                  <a:gd name="T19" fmla="*/ 78 h 93"/>
                  <a:gd name="T20" fmla="*/ 47 w 125"/>
                  <a:gd name="T21" fmla="*/ 15 h 93"/>
                  <a:gd name="T22" fmla="*/ 86 w 125"/>
                  <a:gd name="T23" fmla="*/ 46 h 93"/>
                  <a:gd name="T24" fmla="*/ 47 w 125"/>
                  <a:gd name="T25" fmla="*/ 78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5" h="93">
                    <a:moveTo>
                      <a:pt x="101" y="0"/>
                    </a:moveTo>
                    <a:cubicBezTo>
                      <a:pt x="23" y="0"/>
                      <a:pt x="23" y="0"/>
                      <a:pt x="23" y="0"/>
                    </a:cubicBezTo>
                    <a:cubicBezTo>
                      <a:pt x="11" y="0"/>
                      <a:pt x="0" y="10"/>
                      <a:pt x="0" y="23"/>
                    </a:cubicBezTo>
                    <a:cubicBezTo>
                      <a:pt x="0" y="70"/>
                      <a:pt x="0" y="70"/>
                      <a:pt x="0" y="70"/>
                    </a:cubicBezTo>
                    <a:cubicBezTo>
                      <a:pt x="0" y="83"/>
                      <a:pt x="11" y="93"/>
                      <a:pt x="23" y="93"/>
                    </a:cubicBezTo>
                    <a:cubicBezTo>
                      <a:pt x="101" y="93"/>
                      <a:pt x="101" y="93"/>
                      <a:pt x="101" y="93"/>
                    </a:cubicBezTo>
                    <a:cubicBezTo>
                      <a:pt x="114" y="93"/>
                      <a:pt x="125" y="83"/>
                      <a:pt x="125" y="70"/>
                    </a:cubicBezTo>
                    <a:cubicBezTo>
                      <a:pt x="125" y="23"/>
                      <a:pt x="125" y="23"/>
                      <a:pt x="125" y="23"/>
                    </a:cubicBezTo>
                    <a:cubicBezTo>
                      <a:pt x="125" y="10"/>
                      <a:pt x="114" y="0"/>
                      <a:pt x="101" y="0"/>
                    </a:cubicBezTo>
                    <a:close/>
                    <a:moveTo>
                      <a:pt x="47" y="78"/>
                    </a:moveTo>
                    <a:cubicBezTo>
                      <a:pt x="47" y="15"/>
                      <a:pt x="47" y="15"/>
                      <a:pt x="47" y="15"/>
                    </a:cubicBezTo>
                    <a:cubicBezTo>
                      <a:pt x="86" y="46"/>
                      <a:pt x="86" y="46"/>
                      <a:pt x="86" y="46"/>
                    </a:cubicBezTo>
                    <a:lnTo>
                      <a:pt x="47" y="7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14" name="Freeform: Shape 123"/>
              <p:cNvSpPr/>
              <p:nvPr/>
            </p:nvSpPr>
            <p:spPr bwMode="auto">
              <a:xfrm>
                <a:off x="8534302" y="4360555"/>
                <a:ext cx="207477" cy="211391"/>
              </a:xfrm>
              <a:custGeom>
                <a:avLst/>
                <a:gdLst>
                  <a:gd name="T0" fmla="*/ 61 w 65"/>
                  <a:gd name="T1" fmla="*/ 19 h 66"/>
                  <a:gd name="T2" fmla="*/ 47 w 65"/>
                  <a:gd name="T3" fmla="*/ 4 h 66"/>
                  <a:gd name="T4" fmla="*/ 51 w 65"/>
                  <a:gd name="T5" fmla="*/ 0 h 66"/>
                  <a:gd name="T6" fmla="*/ 65 w 65"/>
                  <a:gd name="T7" fmla="*/ 15 h 66"/>
                  <a:gd name="T8" fmla="*/ 61 w 65"/>
                  <a:gd name="T9" fmla="*/ 19 h 66"/>
                  <a:gd name="T10" fmla="*/ 57 w 65"/>
                  <a:gd name="T11" fmla="*/ 23 h 66"/>
                  <a:gd name="T12" fmla="*/ 55 w 65"/>
                  <a:gd name="T13" fmla="*/ 46 h 66"/>
                  <a:gd name="T14" fmla="*/ 10 w 65"/>
                  <a:gd name="T15" fmla="*/ 66 h 66"/>
                  <a:gd name="T16" fmla="*/ 6 w 65"/>
                  <a:gd name="T17" fmla="*/ 63 h 66"/>
                  <a:gd name="T18" fmla="*/ 24 w 65"/>
                  <a:gd name="T19" fmla="*/ 45 h 66"/>
                  <a:gd name="T20" fmla="*/ 26 w 65"/>
                  <a:gd name="T21" fmla="*/ 46 h 66"/>
                  <a:gd name="T22" fmla="*/ 32 w 65"/>
                  <a:gd name="T23" fmla="*/ 39 h 66"/>
                  <a:gd name="T24" fmla="*/ 26 w 65"/>
                  <a:gd name="T25" fmla="*/ 33 h 66"/>
                  <a:gd name="T26" fmla="*/ 20 w 65"/>
                  <a:gd name="T27" fmla="*/ 39 h 66"/>
                  <a:gd name="T28" fmla="*/ 21 w 65"/>
                  <a:gd name="T29" fmla="*/ 42 h 66"/>
                  <a:gd name="T30" fmla="*/ 3 w 65"/>
                  <a:gd name="T31" fmla="*/ 59 h 66"/>
                  <a:gd name="T32" fmla="*/ 0 w 65"/>
                  <a:gd name="T33" fmla="*/ 56 h 66"/>
                  <a:gd name="T34" fmla="*/ 20 w 65"/>
                  <a:gd name="T35" fmla="*/ 10 h 66"/>
                  <a:gd name="T36" fmla="*/ 43 w 65"/>
                  <a:gd name="T37" fmla="*/ 8 h 66"/>
                  <a:gd name="T38" fmla="*/ 57 w 65"/>
                  <a:gd name="T39" fmla="*/ 23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65" h="66">
                    <a:moveTo>
                      <a:pt x="61" y="19"/>
                    </a:moveTo>
                    <a:cubicBezTo>
                      <a:pt x="47" y="4"/>
                      <a:pt x="47" y="4"/>
                      <a:pt x="47" y="4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65" y="15"/>
                      <a:pt x="65" y="15"/>
                      <a:pt x="65" y="15"/>
                    </a:cubicBezTo>
                    <a:lnTo>
                      <a:pt x="61" y="19"/>
                    </a:lnTo>
                    <a:close/>
                    <a:moveTo>
                      <a:pt x="57" y="23"/>
                    </a:moveTo>
                    <a:cubicBezTo>
                      <a:pt x="55" y="46"/>
                      <a:pt x="55" y="46"/>
                      <a:pt x="55" y="46"/>
                    </a:cubicBezTo>
                    <a:cubicBezTo>
                      <a:pt x="37" y="46"/>
                      <a:pt x="10" y="66"/>
                      <a:pt x="10" y="66"/>
                    </a:cubicBezTo>
                    <a:cubicBezTo>
                      <a:pt x="6" y="63"/>
                      <a:pt x="6" y="63"/>
                      <a:pt x="6" y="63"/>
                    </a:cubicBezTo>
                    <a:cubicBezTo>
                      <a:pt x="24" y="45"/>
                      <a:pt x="24" y="45"/>
                      <a:pt x="24" y="45"/>
                    </a:cubicBezTo>
                    <a:cubicBezTo>
                      <a:pt x="25" y="45"/>
                      <a:pt x="25" y="46"/>
                      <a:pt x="26" y="46"/>
                    </a:cubicBezTo>
                    <a:cubicBezTo>
                      <a:pt x="30" y="46"/>
                      <a:pt x="32" y="43"/>
                      <a:pt x="32" y="39"/>
                    </a:cubicBezTo>
                    <a:cubicBezTo>
                      <a:pt x="32" y="36"/>
                      <a:pt x="30" y="33"/>
                      <a:pt x="26" y="33"/>
                    </a:cubicBezTo>
                    <a:cubicBezTo>
                      <a:pt x="23" y="33"/>
                      <a:pt x="20" y="36"/>
                      <a:pt x="20" y="39"/>
                    </a:cubicBezTo>
                    <a:cubicBezTo>
                      <a:pt x="20" y="40"/>
                      <a:pt x="20" y="41"/>
                      <a:pt x="21" y="42"/>
                    </a:cubicBezTo>
                    <a:cubicBezTo>
                      <a:pt x="3" y="59"/>
                      <a:pt x="3" y="59"/>
                      <a:pt x="3" y="59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56"/>
                      <a:pt x="20" y="29"/>
                      <a:pt x="20" y="10"/>
                    </a:cubicBezTo>
                    <a:cubicBezTo>
                      <a:pt x="43" y="8"/>
                      <a:pt x="43" y="8"/>
                      <a:pt x="43" y="8"/>
                    </a:cubicBezTo>
                    <a:lnTo>
                      <a:pt x="57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15" name="Freeform: Shape 124"/>
              <p:cNvSpPr/>
              <p:nvPr/>
            </p:nvSpPr>
            <p:spPr bwMode="auto">
              <a:xfrm>
                <a:off x="8890535" y="4113931"/>
                <a:ext cx="279899" cy="268153"/>
              </a:xfrm>
              <a:custGeom>
                <a:avLst/>
                <a:gdLst>
                  <a:gd name="T0" fmla="*/ 55 w 88"/>
                  <a:gd name="T1" fmla="*/ 59 h 84"/>
                  <a:gd name="T2" fmla="*/ 53 w 88"/>
                  <a:gd name="T3" fmla="*/ 53 h 84"/>
                  <a:gd name="T4" fmla="*/ 61 w 88"/>
                  <a:gd name="T5" fmla="*/ 38 h 84"/>
                  <a:gd name="T6" fmla="*/ 63 w 88"/>
                  <a:gd name="T7" fmla="*/ 26 h 84"/>
                  <a:gd name="T8" fmla="*/ 44 w 88"/>
                  <a:gd name="T9" fmla="*/ 0 h 84"/>
                  <a:gd name="T10" fmla="*/ 25 w 88"/>
                  <a:gd name="T11" fmla="*/ 26 h 84"/>
                  <a:gd name="T12" fmla="*/ 28 w 88"/>
                  <a:gd name="T13" fmla="*/ 38 h 84"/>
                  <a:gd name="T14" fmla="*/ 36 w 88"/>
                  <a:gd name="T15" fmla="*/ 53 h 84"/>
                  <a:gd name="T16" fmla="*/ 33 w 88"/>
                  <a:gd name="T17" fmla="*/ 59 h 84"/>
                  <a:gd name="T18" fmla="*/ 0 w 88"/>
                  <a:gd name="T19" fmla="*/ 84 h 84"/>
                  <a:gd name="T20" fmla="*/ 44 w 88"/>
                  <a:gd name="T21" fmla="*/ 84 h 84"/>
                  <a:gd name="T22" fmla="*/ 88 w 88"/>
                  <a:gd name="T23" fmla="*/ 84 h 84"/>
                  <a:gd name="T24" fmla="*/ 55 w 88"/>
                  <a:gd name="T25" fmla="*/ 59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8" h="84">
                    <a:moveTo>
                      <a:pt x="55" y="59"/>
                    </a:moveTo>
                    <a:cubicBezTo>
                      <a:pt x="53" y="59"/>
                      <a:pt x="53" y="53"/>
                      <a:pt x="53" y="53"/>
                    </a:cubicBezTo>
                    <a:cubicBezTo>
                      <a:pt x="53" y="53"/>
                      <a:pt x="59" y="46"/>
                      <a:pt x="61" y="38"/>
                    </a:cubicBezTo>
                    <a:cubicBezTo>
                      <a:pt x="64" y="38"/>
                      <a:pt x="67" y="29"/>
                      <a:pt x="63" y="26"/>
                    </a:cubicBezTo>
                    <a:cubicBezTo>
                      <a:pt x="63" y="22"/>
                      <a:pt x="68" y="0"/>
                      <a:pt x="44" y="0"/>
                    </a:cubicBezTo>
                    <a:cubicBezTo>
                      <a:pt x="21" y="0"/>
                      <a:pt x="25" y="22"/>
                      <a:pt x="25" y="26"/>
                    </a:cubicBezTo>
                    <a:cubicBezTo>
                      <a:pt x="22" y="29"/>
                      <a:pt x="24" y="38"/>
                      <a:pt x="28" y="38"/>
                    </a:cubicBezTo>
                    <a:cubicBezTo>
                      <a:pt x="29" y="46"/>
                      <a:pt x="36" y="53"/>
                      <a:pt x="36" y="53"/>
                    </a:cubicBezTo>
                    <a:cubicBezTo>
                      <a:pt x="36" y="53"/>
                      <a:pt x="35" y="59"/>
                      <a:pt x="33" y="59"/>
                    </a:cubicBezTo>
                    <a:cubicBezTo>
                      <a:pt x="26" y="60"/>
                      <a:pt x="0" y="72"/>
                      <a:pt x="0" y="84"/>
                    </a:cubicBezTo>
                    <a:cubicBezTo>
                      <a:pt x="44" y="84"/>
                      <a:pt x="44" y="84"/>
                      <a:pt x="44" y="84"/>
                    </a:cubicBezTo>
                    <a:cubicBezTo>
                      <a:pt x="88" y="84"/>
                      <a:pt x="88" y="84"/>
                      <a:pt x="88" y="84"/>
                    </a:cubicBezTo>
                    <a:cubicBezTo>
                      <a:pt x="88" y="72"/>
                      <a:pt x="62" y="60"/>
                      <a:pt x="55" y="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16" name="Freeform: Shape 125"/>
              <p:cNvSpPr/>
              <p:nvPr/>
            </p:nvSpPr>
            <p:spPr bwMode="auto">
              <a:xfrm>
                <a:off x="8039097" y="4581732"/>
                <a:ext cx="262282" cy="262282"/>
              </a:xfrm>
              <a:custGeom>
                <a:avLst/>
                <a:gdLst>
                  <a:gd name="T0" fmla="*/ 0 w 82"/>
                  <a:gd name="T1" fmla="*/ 41 h 82"/>
                  <a:gd name="T2" fmla="*/ 82 w 82"/>
                  <a:gd name="T3" fmla="*/ 41 h 82"/>
                  <a:gd name="T4" fmla="*/ 64 w 82"/>
                  <a:gd name="T5" fmla="*/ 55 h 82"/>
                  <a:gd name="T6" fmla="*/ 77 w 82"/>
                  <a:gd name="T7" fmla="*/ 44 h 82"/>
                  <a:gd name="T8" fmla="*/ 64 w 82"/>
                  <a:gd name="T9" fmla="*/ 55 h 82"/>
                  <a:gd name="T10" fmla="*/ 16 w 82"/>
                  <a:gd name="T11" fmla="*/ 38 h 82"/>
                  <a:gd name="T12" fmla="*/ 8 w 82"/>
                  <a:gd name="T13" fmla="*/ 27 h 82"/>
                  <a:gd name="T14" fmla="*/ 59 w 82"/>
                  <a:gd name="T15" fmla="*/ 27 h 82"/>
                  <a:gd name="T16" fmla="*/ 44 w 82"/>
                  <a:gd name="T17" fmla="*/ 38 h 82"/>
                  <a:gd name="T18" fmla="*/ 59 w 82"/>
                  <a:gd name="T19" fmla="*/ 27 h 82"/>
                  <a:gd name="T20" fmla="*/ 44 w 82"/>
                  <a:gd name="T21" fmla="*/ 5 h 82"/>
                  <a:gd name="T22" fmla="*/ 54 w 82"/>
                  <a:gd name="T23" fmla="*/ 14 h 82"/>
                  <a:gd name="T24" fmla="*/ 44 w 82"/>
                  <a:gd name="T25" fmla="*/ 22 h 82"/>
                  <a:gd name="T26" fmla="*/ 35 w 82"/>
                  <a:gd name="T27" fmla="*/ 7 h 82"/>
                  <a:gd name="T28" fmla="*/ 38 w 82"/>
                  <a:gd name="T29" fmla="*/ 22 h 82"/>
                  <a:gd name="T30" fmla="*/ 28 w 82"/>
                  <a:gd name="T31" fmla="*/ 14 h 82"/>
                  <a:gd name="T32" fmla="*/ 38 w 82"/>
                  <a:gd name="T33" fmla="*/ 38 h 82"/>
                  <a:gd name="T34" fmla="*/ 23 w 82"/>
                  <a:gd name="T35" fmla="*/ 27 h 82"/>
                  <a:gd name="T36" fmla="*/ 8 w 82"/>
                  <a:gd name="T37" fmla="*/ 55 h 82"/>
                  <a:gd name="T38" fmla="*/ 16 w 82"/>
                  <a:gd name="T39" fmla="*/ 44 h 82"/>
                  <a:gd name="T40" fmla="*/ 8 w 82"/>
                  <a:gd name="T41" fmla="*/ 55 h 82"/>
                  <a:gd name="T42" fmla="*/ 38 w 82"/>
                  <a:gd name="T43" fmla="*/ 44 h 82"/>
                  <a:gd name="T44" fmla="*/ 23 w 82"/>
                  <a:gd name="T45" fmla="*/ 55 h 82"/>
                  <a:gd name="T46" fmla="*/ 38 w 82"/>
                  <a:gd name="T47" fmla="*/ 60 h 82"/>
                  <a:gd name="T48" fmla="*/ 35 w 82"/>
                  <a:gd name="T49" fmla="*/ 74 h 82"/>
                  <a:gd name="T50" fmla="*/ 25 w 82"/>
                  <a:gd name="T51" fmla="*/ 60 h 82"/>
                  <a:gd name="T52" fmla="*/ 54 w 82"/>
                  <a:gd name="T53" fmla="*/ 67 h 82"/>
                  <a:gd name="T54" fmla="*/ 44 w 82"/>
                  <a:gd name="T55" fmla="*/ 76 h 82"/>
                  <a:gd name="T56" fmla="*/ 57 w 82"/>
                  <a:gd name="T57" fmla="*/ 60 h 82"/>
                  <a:gd name="T58" fmla="*/ 44 w 82"/>
                  <a:gd name="T59" fmla="*/ 55 h 82"/>
                  <a:gd name="T60" fmla="*/ 60 w 82"/>
                  <a:gd name="T61" fmla="*/ 44 h 82"/>
                  <a:gd name="T62" fmla="*/ 44 w 82"/>
                  <a:gd name="T63" fmla="*/ 55 h 82"/>
                  <a:gd name="T64" fmla="*/ 64 w 82"/>
                  <a:gd name="T65" fmla="*/ 27 h 82"/>
                  <a:gd name="T66" fmla="*/ 77 w 82"/>
                  <a:gd name="T67" fmla="*/ 38 h 82"/>
                  <a:gd name="T68" fmla="*/ 71 w 82"/>
                  <a:gd name="T69" fmla="*/ 22 h 82"/>
                  <a:gd name="T70" fmla="*/ 57 w 82"/>
                  <a:gd name="T71" fmla="*/ 9 h 82"/>
                  <a:gd name="T72" fmla="*/ 71 w 82"/>
                  <a:gd name="T73" fmla="*/ 22 h 82"/>
                  <a:gd name="T74" fmla="*/ 26 w 82"/>
                  <a:gd name="T75" fmla="*/ 9 h 82"/>
                  <a:gd name="T76" fmla="*/ 11 w 82"/>
                  <a:gd name="T77" fmla="*/ 22 h 82"/>
                  <a:gd name="T78" fmla="*/ 11 w 82"/>
                  <a:gd name="T79" fmla="*/ 60 h 82"/>
                  <a:gd name="T80" fmla="*/ 26 w 82"/>
                  <a:gd name="T81" fmla="*/ 73 h 82"/>
                  <a:gd name="T82" fmla="*/ 11 w 82"/>
                  <a:gd name="T83" fmla="*/ 60 h 82"/>
                  <a:gd name="T84" fmla="*/ 57 w 82"/>
                  <a:gd name="T85" fmla="*/ 73 h 82"/>
                  <a:gd name="T86" fmla="*/ 71 w 82"/>
                  <a:gd name="T87" fmla="*/ 6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82" h="82">
                    <a:moveTo>
                      <a:pt x="41" y="0"/>
                    </a:moveTo>
                    <a:cubicBezTo>
                      <a:pt x="18" y="0"/>
                      <a:pt x="0" y="18"/>
                      <a:pt x="0" y="41"/>
                    </a:cubicBezTo>
                    <a:cubicBezTo>
                      <a:pt x="0" y="64"/>
                      <a:pt x="18" y="82"/>
                      <a:pt x="41" y="82"/>
                    </a:cubicBezTo>
                    <a:cubicBezTo>
                      <a:pt x="64" y="82"/>
                      <a:pt x="82" y="64"/>
                      <a:pt x="82" y="41"/>
                    </a:cubicBezTo>
                    <a:cubicBezTo>
                      <a:pt x="82" y="18"/>
                      <a:pt x="64" y="0"/>
                      <a:pt x="41" y="0"/>
                    </a:cubicBezTo>
                    <a:close/>
                    <a:moveTo>
                      <a:pt x="64" y="55"/>
                    </a:moveTo>
                    <a:cubicBezTo>
                      <a:pt x="65" y="51"/>
                      <a:pt x="66" y="47"/>
                      <a:pt x="66" y="44"/>
                    </a:cubicBezTo>
                    <a:cubicBezTo>
                      <a:pt x="77" y="44"/>
                      <a:pt x="77" y="44"/>
                      <a:pt x="77" y="44"/>
                    </a:cubicBezTo>
                    <a:cubicBezTo>
                      <a:pt x="76" y="47"/>
                      <a:pt x="76" y="51"/>
                      <a:pt x="74" y="55"/>
                    </a:cubicBezTo>
                    <a:lnTo>
                      <a:pt x="64" y="55"/>
                    </a:lnTo>
                    <a:close/>
                    <a:moveTo>
                      <a:pt x="18" y="27"/>
                    </a:moveTo>
                    <a:cubicBezTo>
                      <a:pt x="17" y="31"/>
                      <a:pt x="17" y="34"/>
                      <a:pt x="16" y="38"/>
                    </a:cubicBezTo>
                    <a:cubicBezTo>
                      <a:pt x="6" y="38"/>
                      <a:pt x="6" y="38"/>
                      <a:pt x="6" y="38"/>
                    </a:cubicBezTo>
                    <a:cubicBezTo>
                      <a:pt x="6" y="34"/>
                      <a:pt x="7" y="31"/>
                      <a:pt x="8" y="27"/>
                    </a:cubicBezTo>
                    <a:lnTo>
                      <a:pt x="18" y="27"/>
                    </a:lnTo>
                    <a:close/>
                    <a:moveTo>
                      <a:pt x="59" y="27"/>
                    </a:moveTo>
                    <a:cubicBezTo>
                      <a:pt x="60" y="31"/>
                      <a:pt x="60" y="34"/>
                      <a:pt x="60" y="38"/>
                    </a:cubicBezTo>
                    <a:cubicBezTo>
                      <a:pt x="44" y="38"/>
                      <a:pt x="44" y="38"/>
                      <a:pt x="44" y="38"/>
                    </a:cubicBezTo>
                    <a:cubicBezTo>
                      <a:pt x="44" y="27"/>
                      <a:pt x="44" y="27"/>
                      <a:pt x="44" y="27"/>
                    </a:cubicBezTo>
                    <a:lnTo>
                      <a:pt x="59" y="27"/>
                    </a:lnTo>
                    <a:close/>
                    <a:moveTo>
                      <a:pt x="44" y="22"/>
                    </a:moveTo>
                    <a:cubicBezTo>
                      <a:pt x="44" y="5"/>
                      <a:pt x="44" y="5"/>
                      <a:pt x="44" y="5"/>
                    </a:cubicBezTo>
                    <a:cubicBezTo>
                      <a:pt x="45" y="6"/>
                      <a:pt x="46" y="6"/>
                      <a:pt x="48" y="7"/>
                    </a:cubicBezTo>
                    <a:cubicBezTo>
                      <a:pt x="50" y="9"/>
                      <a:pt x="52" y="11"/>
                      <a:pt x="54" y="14"/>
                    </a:cubicBezTo>
                    <a:cubicBezTo>
                      <a:pt x="55" y="17"/>
                      <a:pt x="56" y="19"/>
                      <a:pt x="57" y="22"/>
                    </a:cubicBezTo>
                    <a:cubicBezTo>
                      <a:pt x="44" y="22"/>
                      <a:pt x="44" y="22"/>
                      <a:pt x="44" y="22"/>
                    </a:cubicBezTo>
                    <a:close/>
                    <a:moveTo>
                      <a:pt x="28" y="14"/>
                    </a:moveTo>
                    <a:cubicBezTo>
                      <a:pt x="30" y="11"/>
                      <a:pt x="32" y="9"/>
                      <a:pt x="35" y="7"/>
                    </a:cubicBezTo>
                    <a:cubicBezTo>
                      <a:pt x="36" y="6"/>
                      <a:pt x="37" y="6"/>
                      <a:pt x="38" y="5"/>
                    </a:cubicBezTo>
                    <a:cubicBezTo>
                      <a:pt x="38" y="22"/>
                      <a:pt x="38" y="22"/>
                      <a:pt x="38" y="22"/>
                    </a:cubicBezTo>
                    <a:cubicBezTo>
                      <a:pt x="25" y="22"/>
                      <a:pt x="25" y="22"/>
                      <a:pt x="25" y="22"/>
                    </a:cubicBezTo>
                    <a:cubicBezTo>
                      <a:pt x="26" y="19"/>
                      <a:pt x="27" y="17"/>
                      <a:pt x="28" y="14"/>
                    </a:cubicBezTo>
                    <a:close/>
                    <a:moveTo>
                      <a:pt x="38" y="27"/>
                    </a:moveTo>
                    <a:cubicBezTo>
                      <a:pt x="38" y="38"/>
                      <a:pt x="38" y="38"/>
                      <a:pt x="38" y="38"/>
                    </a:cubicBezTo>
                    <a:cubicBezTo>
                      <a:pt x="22" y="38"/>
                      <a:pt x="22" y="38"/>
                      <a:pt x="22" y="38"/>
                    </a:cubicBezTo>
                    <a:cubicBezTo>
                      <a:pt x="22" y="34"/>
                      <a:pt x="23" y="31"/>
                      <a:pt x="23" y="27"/>
                    </a:cubicBezTo>
                    <a:lnTo>
                      <a:pt x="38" y="27"/>
                    </a:lnTo>
                    <a:close/>
                    <a:moveTo>
                      <a:pt x="8" y="55"/>
                    </a:moveTo>
                    <a:cubicBezTo>
                      <a:pt x="7" y="51"/>
                      <a:pt x="6" y="47"/>
                      <a:pt x="6" y="44"/>
                    </a:cubicBezTo>
                    <a:cubicBezTo>
                      <a:pt x="16" y="44"/>
                      <a:pt x="16" y="44"/>
                      <a:pt x="16" y="44"/>
                    </a:cubicBezTo>
                    <a:cubicBezTo>
                      <a:pt x="17" y="47"/>
                      <a:pt x="17" y="51"/>
                      <a:pt x="18" y="55"/>
                    </a:cubicBezTo>
                    <a:lnTo>
                      <a:pt x="8" y="55"/>
                    </a:lnTo>
                    <a:close/>
                    <a:moveTo>
                      <a:pt x="22" y="44"/>
                    </a:moveTo>
                    <a:cubicBezTo>
                      <a:pt x="38" y="44"/>
                      <a:pt x="38" y="44"/>
                      <a:pt x="38" y="44"/>
                    </a:cubicBezTo>
                    <a:cubicBezTo>
                      <a:pt x="38" y="55"/>
                      <a:pt x="38" y="55"/>
                      <a:pt x="38" y="55"/>
                    </a:cubicBezTo>
                    <a:cubicBezTo>
                      <a:pt x="23" y="55"/>
                      <a:pt x="23" y="55"/>
                      <a:pt x="23" y="55"/>
                    </a:cubicBezTo>
                    <a:cubicBezTo>
                      <a:pt x="23" y="51"/>
                      <a:pt x="22" y="47"/>
                      <a:pt x="22" y="44"/>
                    </a:cubicBezTo>
                    <a:close/>
                    <a:moveTo>
                      <a:pt x="38" y="60"/>
                    </a:moveTo>
                    <a:cubicBezTo>
                      <a:pt x="38" y="76"/>
                      <a:pt x="38" y="76"/>
                      <a:pt x="38" y="76"/>
                    </a:cubicBezTo>
                    <a:cubicBezTo>
                      <a:pt x="37" y="76"/>
                      <a:pt x="36" y="75"/>
                      <a:pt x="35" y="74"/>
                    </a:cubicBezTo>
                    <a:cubicBezTo>
                      <a:pt x="32" y="73"/>
                      <a:pt x="30" y="70"/>
                      <a:pt x="28" y="67"/>
                    </a:cubicBezTo>
                    <a:cubicBezTo>
                      <a:pt x="27" y="65"/>
                      <a:pt x="26" y="63"/>
                      <a:pt x="25" y="60"/>
                    </a:cubicBezTo>
                    <a:cubicBezTo>
                      <a:pt x="38" y="60"/>
                      <a:pt x="38" y="60"/>
                      <a:pt x="38" y="60"/>
                    </a:cubicBezTo>
                    <a:close/>
                    <a:moveTo>
                      <a:pt x="54" y="67"/>
                    </a:moveTo>
                    <a:cubicBezTo>
                      <a:pt x="52" y="70"/>
                      <a:pt x="50" y="73"/>
                      <a:pt x="48" y="74"/>
                    </a:cubicBezTo>
                    <a:cubicBezTo>
                      <a:pt x="46" y="75"/>
                      <a:pt x="45" y="76"/>
                      <a:pt x="44" y="76"/>
                    </a:cubicBezTo>
                    <a:cubicBezTo>
                      <a:pt x="44" y="60"/>
                      <a:pt x="44" y="60"/>
                      <a:pt x="44" y="60"/>
                    </a:cubicBezTo>
                    <a:cubicBezTo>
                      <a:pt x="57" y="60"/>
                      <a:pt x="57" y="60"/>
                      <a:pt x="57" y="60"/>
                    </a:cubicBezTo>
                    <a:cubicBezTo>
                      <a:pt x="56" y="63"/>
                      <a:pt x="55" y="65"/>
                      <a:pt x="54" y="67"/>
                    </a:cubicBezTo>
                    <a:close/>
                    <a:moveTo>
                      <a:pt x="44" y="55"/>
                    </a:moveTo>
                    <a:cubicBezTo>
                      <a:pt x="44" y="44"/>
                      <a:pt x="44" y="44"/>
                      <a:pt x="44" y="44"/>
                    </a:cubicBezTo>
                    <a:cubicBezTo>
                      <a:pt x="60" y="44"/>
                      <a:pt x="60" y="44"/>
                      <a:pt x="60" y="44"/>
                    </a:cubicBezTo>
                    <a:cubicBezTo>
                      <a:pt x="60" y="47"/>
                      <a:pt x="60" y="51"/>
                      <a:pt x="59" y="55"/>
                    </a:cubicBezTo>
                    <a:lnTo>
                      <a:pt x="44" y="55"/>
                    </a:lnTo>
                    <a:close/>
                    <a:moveTo>
                      <a:pt x="66" y="38"/>
                    </a:moveTo>
                    <a:cubicBezTo>
                      <a:pt x="66" y="34"/>
                      <a:pt x="65" y="31"/>
                      <a:pt x="64" y="27"/>
                    </a:cubicBezTo>
                    <a:cubicBezTo>
                      <a:pt x="74" y="27"/>
                      <a:pt x="74" y="27"/>
                      <a:pt x="74" y="27"/>
                    </a:cubicBezTo>
                    <a:cubicBezTo>
                      <a:pt x="76" y="31"/>
                      <a:pt x="76" y="34"/>
                      <a:pt x="77" y="38"/>
                    </a:cubicBezTo>
                    <a:lnTo>
                      <a:pt x="66" y="38"/>
                    </a:lnTo>
                    <a:close/>
                    <a:moveTo>
                      <a:pt x="71" y="22"/>
                    </a:moveTo>
                    <a:cubicBezTo>
                      <a:pt x="63" y="22"/>
                      <a:pt x="63" y="22"/>
                      <a:pt x="63" y="22"/>
                    </a:cubicBezTo>
                    <a:cubicBezTo>
                      <a:pt x="61" y="17"/>
                      <a:pt x="59" y="12"/>
                      <a:pt x="57" y="9"/>
                    </a:cubicBezTo>
                    <a:cubicBezTo>
                      <a:pt x="60" y="10"/>
                      <a:pt x="63" y="13"/>
                      <a:pt x="66" y="16"/>
                    </a:cubicBezTo>
                    <a:cubicBezTo>
                      <a:pt x="68" y="17"/>
                      <a:pt x="70" y="19"/>
                      <a:pt x="71" y="22"/>
                    </a:cubicBezTo>
                    <a:close/>
                    <a:moveTo>
                      <a:pt x="16" y="16"/>
                    </a:moveTo>
                    <a:cubicBezTo>
                      <a:pt x="19" y="13"/>
                      <a:pt x="22" y="10"/>
                      <a:pt x="26" y="9"/>
                    </a:cubicBezTo>
                    <a:cubicBezTo>
                      <a:pt x="23" y="12"/>
                      <a:pt x="21" y="17"/>
                      <a:pt x="19" y="22"/>
                    </a:cubicBezTo>
                    <a:cubicBezTo>
                      <a:pt x="11" y="22"/>
                      <a:pt x="11" y="22"/>
                      <a:pt x="11" y="22"/>
                    </a:cubicBezTo>
                    <a:cubicBezTo>
                      <a:pt x="12" y="19"/>
                      <a:pt x="14" y="17"/>
                      <a:pt x="16" y="16"/>
                    </a:cubicBezTo>
                    <a:close/>
                    <a:moveTo>
                      <a:pt x="11" y="60"/>
                    </a:moveTo>
                    <a:cubicBezTo>
                      <a:pt x="19" y="60"/>
                      <a:pt x="19" y="60"/>
                      <a:pt x="19" y="60"/>
                    </a:cubicBezTo>
                    <a:cubicBezTo>
                      <a:pt x="21" y="65"/>
                      <a:pt x="23" y="69"/>
                      <a:pt x="26" y="73"/>
                    </a:cubicBezTo>
                    <a:cubicBezTo>
                      <a:pt x="22" y="71"/>
                      <a:pt x="19" y="69"/>
                      <a:pt x="16" y="66"/>
                    </a:cubicBezTo>
                    <a:cubicBezTo>
                      <a:pt x="14" y="64"/>
                      <a:pt x="12" y="62"/>
                      <a:pt x="11" y="60"/>
                    </a:cubicBezTo>
                    <a:close/>
                    <a:moveTo>
                      <a:pt x="66" y="66"/>
                    </a:moveTo>
                    <a:cubicBezTo>
                      <a:pt x="63" y="69"/>
                      <a:pt x="60" y="71"/>
                      <a:pt x="57" y="73"/>
                    </a:cubicBezTo>
                    <a:cubicBezTo>
                      <a:pt x="59" y="69"/>
                      <a:pt x="61" y="65"/>
                      <a:pt x="63" y="60"/>
                    </a:cubicBezTo>
                    <a:cubicBezTo>
                      <a:pt x="71" y="60"/>
                      <a:pt x="71" y="60"/>
                      <a:pt x="71" y="60"/>
                    </a:cubicBezTo>
                    <a:cubicBezTo>
                      <a:pt x="70" y="62"/>
                      <a:pt x="68" y="64"/>
                      <a:pt x="66" y="6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17" name="Freeform: Shape 126"/>
              <p:cNvSpPr/>
              <p:nvPr/>
            </p:nvSpPr>
            <p:spPr bwMode="auto">
              <a:xfrm>
                <a:off x="8820072" y="2931705"/>
                <a:ext cx="219221" cy="232921"/>
              </a:xfrm>
              <a:custGeom>
                <a:avLst/>
                <a:gdLst>
                  <a:gd name="T0" fmla="*/ 62 w 69"/>
                  <a:gd name="T1" fmla="*/ 0 h 73"/>
                  <a:gd name="T2" fmla="*/ 7 w 69"/>
                  <a:gd name="T3" fmla="*/ 0 h 73"/>
                  <a:gd name="T4" fmla="*/ 0 w 69"/>
                  <a:gd name="T5" fmla="*/ 7 h 73"/>
                  <a:gd name="T6" fmla="*/ 0 w 69"/>
                  <a:gd name="T7" fmla="*/ 66 h 73"/>
                  <a:gd name="T8" fmla="*/ 7 w 69"/>
                  <a:gd name="T9" fmla="*/ 73 h 73"/>
                  <a:gd name="T10" fmla="*/ 62 w 69"/>
                  <a:gd name="T11" fmla="*/ 73 h 73"/>
                  <a:gd name="T12" fmla="*/ 69 w 69"/>
                  <a:gd name="T13" fmla="*/ 66 h 73"/>
                  <a:gd name="T14" fmla="*/ 69 w 69"/>
                  <a:gd name="T15" fmla="*/ 7 h 73"/>
                  <a:gd name="T16" fmla="*/ 62 w 69"/>
                  <a:gd name="T17" fmla="*/ 0 h 73"/>
                  <a:gd name="T18" fmla="*/ 60 w 69"/>
                  <a:gd name="T19" fmla="*/ 64 h 73"/>
                  <a:gd name="T20" fmla="*/ 10 w 69"/>
                  <a:gd name="T21" fmla="*/ 64 h 73"/>
                  <a:gd name="T22" fmla="*/ 10 w 69"/>
                  <a:gd name="T23" fmla="*/ 9 h 73"/>
                  <a:gd name="T24" fmla="*/ 60 w 69"/>
                  <a:gd name="T25" fmla="*/ 9 h 73"/>
                  <a:gd name="T26" fmla="*/ 60 w 69"/>
                  <a:gd name="T27" fmla="*/ 64 h 73"/>
                  <a:gd name="T28" fmla="*/ 19 w 69"/>
                  <a:gd name="T29" fmla="*/ 32 h 73"/>
                  <a:gd name="T30" fmla="*/ 51 w 69"/>
                  <a:gd name="T31" fmla="*/ 32 h 73"/>
                  <a:gd name="T32" fmla="*/ 51 w 69"/>
                  <a:gd name="T33" fmla="*/ 37 h 73"/>
                  <a:gd name="T34" fmla="*/ 19 w 69"/>
                  <a:gd name="T35" fmla="*/ 37 h 73"/>
                  <a:gd name="T36" fmla="*/ 19 w 69"/>
                  <a:gd name="T37" fmla="*/ 32 h 73"/>
                  <a:gd name="T38" fmla="*/ 19 w 69"/>
                  <a:gd name="T39" fmla="*/ 41 h 73"/>
                  <a:gd name="T40" fmla="*/ 51 w 69"/>
                  <a:gd name="T41" fmla="*/ 41 h 73"/>
                  <a:gd name="T42" fmla="*/ 51 w 69"/>
                  <a:gd name="T43" fmla="*/ 46 h 73"/>
                  <a:gd name="T44" fmla="*/ 19 w 69"/>
                  <a:gd name="T45" fmla="*/ 46 h 73"/>
                  <a:gd name="T46" fmla="*/ 19 w 69"/>
                  <a:gd name="T47" fmla="*/ 41 h 73"/>
                  <a:gd name="T48" fmla="*/ 19 w 69"/>
                  <a:gd name="T49" fmla="*/ 50 h 73"/>
                  <a:gd name="T50" fmla="*/ 51 w 69"/>
                  <a:gd name="T51" fmla="*/ 50 h 73"/>
                  <a:gd name="T52" fmla="*/ 51 w 69"/>
                  <a:gd name="T53" fmla="*/ 55 h 73"/>
                  <a:gd name="T54" fmla="*/ 19 w 69"/>
                  <a:gd name="T55" fmla="*/ 55 h 73"/>
                  <a:gd name="T56" fmla="*/ 19 w 69"/>
                  <a:gd name="T57" fmla="*/ 50 h 73"/>
                  <a:gd name="T58" fmla="*/ 19 w 69"/>
                  <a:gd name="T59" fmla="*/ 23 h 73"/>
                  <a:gd name="T60" fmla="*/ 51 w 69"/>
                  <a:gd name="T61" fmla="*/ 23 h 73"/>
                  <a:gd name="T62" fmla="*/ 51 w 69"/>
                  <a:gd name="T63" fmla="*/ 27 h 73"/>
                  <a:gd name="T64" fmla="*/ 19 w 69"/>
                  <a:gd name="T65" fmla="*/ 27 h 73"/>
                  <a:gd name="T66" fmla="*/ 19 w 69"/>
                  <a:gd name="T67" fmla="*/ 2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69" h="73">
                    <a:moveTo>
                      <a:pt x="62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4" y="0"/>
                      <a:pt x="0" y="3"/>
                      <a:pt x="0" y="7"/>
                    </a:cubicBezTo>
                    <a:cubicBezTo>
                      <a:pt x="0" y="66"/>
                      <a:pt x="0" y="66"/>
                      <a:pt x="0" y="66"/>
                    </a:cubicBezTo>
                    <a:cubicBezTo>
                      <a:pt x="0" y="70"/>
                      <a:pt x="4" y="73"/>
                      <a:pt x="7" y="73"/>
                    </a:cubicBezTo>
                    <a:cubicBezTo>
                      <a:pt x="62" y="73"/>
                      <a:pt x="62" y="73"/>
                      <a:pt x="62" y="73"/>
                    </a:cubicBezTo>
                    <a:cubicBezTo>
                      <a:pt x="66" y="73"/>
                      <a:pt x="69" y="70"/>
                      <a:pt x="69" y="66"/>
                    </a:cubicBezTo>
                    <a:cubicBezTo>
                      <a:pt x="69" y="7"/>
                      <a:pt x="69" y="7"/>
                      <a:pt x="69" y="7"/>
                    </a:cubicBezTo>
                    <a:cubicBezTo>
                      <a:pt x="69" y="3"/>
                      <a:pt x="66" y="0"/>
                      <a:pt x="62" y="0"/>
                    </a:cubicBezTo>
                    <a:close/>
                    <a:moveTo>
                      <a:pt x="60" y="64"/>
                    </a:moveTo>
                    <a:cubicBezTo>
                      <a:pt x="10" y="64"/>
                      <a:pt x="10" y="64"/>
                      <a:pt x="10" y="64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60" y="9"/>
                      <a:pt x="60" y="9"/>
                      <a:pt x="60" y="9"/>
                    </a:cubicBezTo>
                    <a:lnTo>
                      <a:pt x="60" y="64"/>
                    </a:lnTo>
                    <a:close/>
                    <a:moveTo>
                      <a:pt x="19" y="32"/>
                    </a:moveTo>
                    <a:cubicBezTo>
                      <a:pt x="51" y="32"/>
                      <a:pt x="51" y="32"/>
                      <a:pt x="51" y="32"/>
                    </a:cubicBezTo>
                    <a:cubicBezTo>
                      <a:pt x="51" y="37"/>
                      <a:pt x="51" y="37"/>
                      <a:pt x="51" y="37"/>
                    </a:cubicBezTo>
                    <a:cubicBezTo>
                      <a:pt x="19" y="37"/>
                      <a:pt x="19" y="37"/>
                      <a:pt x="19" y="37"/>
                    </a:cubicBezTo>
                    <a:lnTo>
                      <a:pt x="19" y="32"/>
                    </a:lnTo>
                    <a:close/>
                    <a:moveTo>
                      <a:pt x="19" y="41"/>
                    </a:moveTo>
                    <a:cubicBezTo>
                      <a:pt x="51" y="41"/>
                      <a:pt x="51" y="41"/>
                      <a:pt x="51" y="41"/>
                    </a:cubicBezTo>
                    <a:cubicBezTo>
                      <a:pt x="51" y="46"/>
                      <a:pt x="51" y="46"/>
                      <a:pt x="51" y="46"/>
                    </a:cubicBezTo>
                    <a:cubicBezTo>
                      <a:pt x="19" y="46"/>
                      <a:pt x="19" y="46"/>
                      <a:pt x="19" y="46"/>
                    </a:cubicBezTo>
                    <a:lnTo>
                      <a:pt x="19" y="41"/>
                    </a:lnTo>
                    <a:close/>
                    <a:moveTo>
                      <a:pt x="19" y="50"/>
                    </a:moveTo>
                    <a:cubicBezTo>
                      <a:pt x="51" y="50"/>
                      <a:pt x="51" y="50"/>
                      <a:pt x="51" y="50"/>
                    </a:cubicBezTo>
                    <a:cubicBezTo>
                      <a:pt x="51" y="55"/>
                      <a:pt x="51" y="55"/>
                      <a:pt x="51" y="55"/>
                    </a:cubicBezTo>
                    <a:cubicBezTo>
                      <a:pt x="19" y="55"/>
                      <a:pt x="19" y="55"/>
                      <a:pt x="19" y="55"/>
                    </a:cubicBezTo>
                    <a:lnTo>
                      <a:pt x="19" y="50"/>
                    </a:lnTo>
                    <a:close/>
                    <a:moveTo>
                      <a:pt x="19" y="23"/>
                    </a:moveTo>
                    <a:cubicBezTo>
                      <a:pt x="51" y="23"/>
                      <a:pt x="51" y="23"/>
                      <a:pt x="51" y="23"/>
                    </a:cubicBezTo>
                    <a:cubicBezTo>
                      <a:pt x="51" y="27"/>
                      <a:pt x="51" y="27"/>
                      <a:pt x="51" y="27"/>
                    </a:cubicBezTo>
                    <a:cubicBezTo>
                      <a:pt x="19" y="27"/>
                      <a:pt x="19" y="27"/>
                      <a:pt x="19" y="27"/>
                    </a:cubicBezTo>
                    <a:lnTo>
                      <a:pt x="19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18" name="Freeform: Shape 127"/>
              <p:cNvSpPr/>
              <p:nvPr/>
            </p:nvSpPr>
            <p:spPr bwMode="auto">
              <a:xfrm>
                <a:off x="8998188" y="1536129"/>
                <a:ext cx="242709" cy="281855"/>
              </a:xfrm>
              <a:custGeom>
                <a:avLst/>
                <a:gdLst>
                  <a:gd name="T0" fmla="*/ 54 w 76"/>
                  <a:gd name="T1" fmla="*/ 0 h 88"/>
                  <a:gd name="T2" fmla="*/ 14 w 76"/>
                  <a:gd name="T3" fmla="*/ 28 h 88"/>
                  <a:gd name="T4" fmla="*/ 17 w 76"/>
                  <a:gd name="T5" fmla="*/ 65 h 88"/>
                  <a:gd name="T6" fmla="*/ 49 w 76"/>
                  <a:gd name="T7" fmla="*/ 27 h 88"/>
                  <a:gd name="T8" fmla="*/ 33 w 76"/>
                  <a:gd name="T9" fmla="*/ 74 h 88"/>
                  <a:gd name="T10" fmla="*/ 70 w 76"/>
                  <a:gd name="T11" fmla="*/ 57 h 88"/>
                  <a:gd name="T12" fmla="*/ 54 w 76"/>
                  <a:gd name="T13" fmla="*/ 0 h 88"/>
                  <a:gd name="T14" fmla="*/ 4 w 76"/>
                  <a:gd name="T15" fmla="*/ 78 h 88"/>
                  <a:gd name="T16" fmla="*/ 10 w 76"/>
                  <a:gd name="T17" fmla="*/ 83 h 88"/>
                  <a:gd name="T18" fmla="*/ 47 w 76"/>
                  <a:gd name="T19" fmla="*/ 41 h 88"/>
                  <a:gd name="T20" fmla="*/ 4 w 76"/>
                  <a:gd name="T21" fmla="*/ 78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6" h="88">
                    <a:moveTo>
                      <a:pt x="54" y="0"/>
                    </a:moveTo>
                    <a:cubicBezTo>
                      <a:pt x="41" y="23"/>
                      <a:pt x="30" y="12"/>
                      <a:pt x="14" y="28"/>
                    </a:cubicBezTo>
                    <a:cubicBezTo>
                      <a:pt x="0" y="42"/>
                      <a:pt x="5" y="59"/>
                      <a:pt x="17" y="65"/>
                    </a:cubicBezTo>
                    <a:cubicBezTo>
                      <a:pt x="28" y="59"/>
                      <a:pt x="40" y="46"/>
                      <a:pt x="49" y="27"/>
                    </a:cubicBezTo>
                    <a:cubicBezTo>
                      <a:pt x="49" y="27"/>
                      <a:pt x="57" y="51"/>
                      <a:pt x="33" y="74"/>
                    </a:cubicBezTo>
                    <a:cubicBezTo>
                      <a:pt x="45" y="88"/>
                      <a:pt x="64" y="79"/>
                      <a:pt x="70" y="57"/>
                    </a:cubicBezTo>
                    <a:cubicBezTo>
                      <a:pt x="76" y="33"/>
                      <a:pt x="60" y="9"/>
                      <a:pt x="54" y="0"/>
                    </a:cubicBezTo>
                    <a:close/>
                    <a:moveTo>
                      <a:pt x="4" y="78"/>
                    </a:moveTo>
                    <a:cubicBezTo>
                      <a:pt x="4" y="78"/>
                      <a:pt x="5" y="83"/>
                      <a:pt x="10" y="83"/>
                    </a:cubicBezTo>
                    <a:cubicBezTo>
                      <a:pt x="15" y="83"/>
                      <a:pt x="36" y="71"/>
                      <a:pt x="47" y="41"/>
                    </a:cubicBezTo>
                    <a:cubicBezTo>
                      <a:pt x="30" y="70"/>
                      <a:pt x="6" y="78"/>
                      <a:pt x="4" y="7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19" name="Freeform: Shape 128"/>
              <p:cNvSpPr/>
              <p:nvPr/>
            </p:nvSpPr>
            <p:spPr bwMode="auto">
              <a:xfrm>
                <a:off x="8685015" y="3366232"/>
                <a:ext cx="246623" cy="246623"/>
              </a:xfrm>
              <a:custGeom>
                <a:avLst/>
                <a:gdLst>
                  <a:gd name="T0" fmla="*/ 53 w 77"/>
                  <a:gd name="T1" fmla="*/ 30 h 77"/>
                  <a:gd name="T2" fmla="*/ 25 w 77"/>
                  <a:gd name="T3" fmla="*/ 2 h 77"/>
                  <a:gd name="T4" fmla="*/ 38 w 77"/>
                  <a:gd name="T5" fmla="*/ 0 h 77"/>
                  <a:gd name="T6" fmla="*/ 53 w 77"/>
                  <a:gd name="T7" fmla="*/ 3 h 77"/>
                  <a:gd name="T8" fmla="*/ 53 w 77"/>
                  <a:gd name="T9" fmla="*/ 30 h 77"/>
                  <a:gd name="T10" fmla="*/ 58 w 77"/>
                  <a:gd name="T11" fmla="*/ 53 h 77"/>
                  <a:gd name="T12" fmla="*/ 58 w 77"/>
                  <a:gd name="T13" fmla="*/ 5 h 77"/>
                  <a:gd name="T14" fmla="*/ 77 w 77"/>
                  <a:gd name="T15" fmla="*/ 39 h 77"/>
                  <a:gd name="T16" fmla="*/ 74 w 77"/>
                  <a:gd name="T17" fmla="*/ 53 h 77"/>
                  <a:gd name="T18" fmla="*/ 58 w 77"/>
                  <a:gd name="T19" fmla="*/ 53 h 77"/>
                  <a:gd name="T20" fmla="*/ 24 w 77"/>
                  <a:gd name="T21" fmla="*/ 58 h 77"/>
                  <a:gd name="T22" fmla="*/ 72 w 77"/>
                  <a:gd name="T23" fmla="*/ 58 h 77"/>
                  <a:gd name="T24" fmla="*/ 38 w 77"/>
                  <a:gd name="T25" fmla="*/ 77 h 77"/>
                  <a:gd name="T26" fmla="*/ 24 w 77"/>
                  <a:gd name="T27" fmla="*/ 74 h 77"/>
                  <a:gd name="T28" fmla="*/ 24 w 77"/>
                  <a:gd name="T29" fmla="*/ 58 h 77"/>
                  <a:gd name="T30" fmla="*/ 32 w 77"/>
                  <a:gd name="T31" fmla="*/ 17 h 77"/>
                  <a:gd name="T32" fmla="*/ 1 w 77"/>
                  <a:gd name="T33" fmla="*/ 48 h 77"/>
                  <a:gd name="T34" fmla="*/ 0 w 77"/>
                  <a:gd name="T35" fmla="*/ 39 h 77"/>
                  <a:gd name="T36" fmla="*/ 20 w 77"/>
                  <a:gd name="T37" fmla="*/ 5 h 77"/>
                  <a:gd name="T38" fmla="*/ 32 w 77"/>
                  <a:gd name="T39" fmla="*/ 17 h 77"/>
                  <a:gd name="T40" fmla="*/ 19 w 77"/>
                  <a:gd name="T41" fmla="*/ 38 h 77"/>
                  <a:gd name="T42" fmla="*/ 19 w 77"/>
                  <a:gd name="T43" fmla="*/ 72 h 77"/>
                  <a:gd name="T44" fmla="*/ 3 w 77"/>
                  <a:gd name="T45" fmla="*/ 54 h 77"/>
                  <a:gd name="T46" fmla="*/ 19 w 77"/>
                  <a:gd name="T47" fmla="*/ 38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" h="77">
                    <a:moveTo>
                      <a:pt x="53" y="30"/>
                    </a:moveTo>
                    <a:cubicBezTo>
                      <a:pt x="25" y="2"/>
                      <a:pt x="25" y="2"/>
                      <a:pt x="25" y="2"/>
                    </a:cubicBezTo>
                    <a:cubicBezTo>
                      <a:pt x="29" y="1"/>
                      <a:pt x="34" y="0"/>
                      <a:pt x="38" y="0"/>
                    </a:cubicBezTo>
                    <a:cubicBezTo>
                      <a:pt x="43" y="0"/>
                      <a:pt x="48" y="1"/>
                      <a:pt x="53" y="3"/>
                    </a:cubicBezTo>
                    <a:lnTo>
                      <a:pt x="53" y="30"/>
                    </a:lnTo>
                    <a:close/>
                    <a:moveTo>
                      <a:pt x="58" y="53"/>
                    </a:moveTo>
                    <a:cubicBezTo>
                      <a:pt x="58" y="5"/>
                      <a:pt x="58" y="5"/>
                      <a:pt x="58" y="5"/>
                    </a:cubicBezTo>
                    <a:cubicBezTo>
                      <a:pt x="69" y="12"/>
                      <a:pt x="77" y="24"/>
                      <a:pt x="77" y="39"/>
                    </a:cubicBezTo>
                    <a:cubicBezTo>
                      <a:pt x="77" y="44"/>
                      <a:pt x="76" y="49"/>
                      <a:pt x="74" y="53"/>
                    </a:cubicBezTo>
                    <a:lnTo>
                      <a:pt x="58" y="53"/>
                    </a:lnTo>
                    <a:close/>
                    <a:moveTo>
                      <a:pt x="24" y="58"/>
                    </a:moveTo>
                    <a:cubicBezTo>
                      <a:pt x="72" y="58"/>
                      <a:pt x="72" y="58"/>
                      <a:pt x="72" y="58"/>
                    </a:cubicBezTo>
                    <a:cubicBezTo>
                      <a:pt x="65" y="69"/>
                      <a:pt x="53" y="77"/>
                      <a:pt x="38" y="77"/>
                    </a:cubicBezTo>
                    <a:cubicBezTo>
                      <a:pt x="33" y="77"/>
                      <a:pt x="28" y="76"/>
                      <a:pt x="24" y="74"/>
                    </a:cubicBezTo>
                    <a:lnTo>
                      <a:pt x="24" y="58"/>
                    </a:lnTo>
                    <a:close/>
                    <a:moveTo>
                      <a:pt x="32" y="17"/>
                    </a:moveTo>
                    <a:cubicBezTo>
                      <a:pt x="1" y="48"/>
                      <a:pt x="1" y="48"/>
                      <a:pt x="1" y="48"/>
                    </a:cubicBezTo>
                    <a:cubicBezTo>
                      <a:pt x="0" y="45"/>
                      <a:pt x="0" y="42"/>
                      <a:pt x="0" y="39"/>
                    </a:cubicBezTo>
                    <a:cubicBezTo>
                      <a:pt x="0" y="24"/>
                      <a:pt x="8" y="12"/>
                      <a:pt x="20" y="5"/>
                    </a:cubicBezTo>
                    <a:lnTo>
                      <a:pt x="32" y="17"/>
                    </a:lnTo>
                    <a:close/>
                    <a:moveTo>
                      <a:pt x="19" y="38"/>
                    </a:moveTo>
                    <a:cubicBezTo>
                      <a:pt x="19" y="72"/>
                      <a:pt x="19" y="72"/>
                      <a:pt x="19" y="72"/>
                    </a:cubicBezTo>
                    <a:cubicBezTo>
                      <a:pt x="12" y="68"/>
                      <a:pt x="6" y="62"/>
                      <a:pt x="3" y="54"/>
                    </a:cubicBezTo>
                    <a:lnTo>
                      <a:pt x="19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20" name="Freeform: Shape 129"/>
              <p:cNvSpPr/>
              <p:nvPr/>
            </p:nvSpPr>
            <p:spPr bwMode="auto">
              <a:xfrm>
                <a:off x="8260276" y="4031724"/>
                <a:ext cx="229008" cy="197690"/>
              </a:xfrm>
              <a:custGeom>
                <a:avLst/>
                <a:gdLst>
                  <a:gd name="T0" fmla="*/ 18 w 72"/>
                  <a:gd name="T1" fmla="*/ 0 h 62"/>
                  <a:gd name="T2" fmla="*/ 54 w 72"/>
                  <a:gd name="T3" fmla="*/ 0 h 62"/>
                  <a:gd name="T4" fmla="*/ 54 w 72"/>
                  <a:gd name="T5" fmla="*/ 9 h 62"/>
                  <a:gd name="T6" fmla="*/ 18 w 72"/>
                  <a:gd name="T7" fmla="*/ 9 h 62"/>
                  <a:gd name="T8" fmla="*/ 18 w 72"/>
                  <a:gd name="T9" fmla="*/ 0 h 62"/>
                  <a:gd name="T10" fmla="*/ 67 w 72"/>
                  <a:gd name="T11" fmla="*/ 13 h 62"/>
                  <a:gd name="T12" fmla="*/ 4 w 72"/>
                  <a:gd name="T13" fmla="*/ 13 h 62"/>
                  <a:gd name="T14" fmla="*/ 0 w 72"/>
                  <a:gd name="T15" fmla="*/ 18 h 62"/>
                  <a:gd name="T16" fmla="*/ 0 w 72"/>
                  <a:gd name="T17" fmla="*/ 40 h 62"/>
                  <a:gd name="T18" fmla="*/ 4 w 72"/>
                  <a:gd name="T19" fmla="*/ 44 h 62"/>
                  <a:gd name="T20" fmla="*/ 18 w 72"/>
                  <a:gd name="T21" fmla="*/ 44 h 62"/>
                  <a:gd name="T22" fmla="*/ 18 w 72"/>
                  <a:gd name="T23" fmla="*/ 62 h 62"/>
                  <a:gd name="T24" fmla="*/ 54 w 72"/>
                  <a:gd name="T25" fmla="*/ 62 h 62"/>
                  <a:gd name="T26" fmla="*/ 54 w 72"/>
                  <a:gd name="T27" fmla="*/ 44 h 62"/>
                  <a:gd name="T28" fmla="*/ 67 w 72"/>
                  <a:gd name="T29" fmla="*/ 44 h 62"/>
                  <a:gd name="T30" fmla="*/ 72 w 72"/>
                  <a:gd name="T31" fmla="*/ 40 h 62"/>
                  <a:gd name="T32" fmla="*/ 72 w 72"/>
                  <a:gd name="T33" fmla="*/ 18 h 62"/>
                  <a:gd name="T34" fmla="*/ 67 w 72"/>
                  <a:gd name="T35" fmla="*/ 13 h 62"/>
                  <a:gd name="T36" fmla="*/ 49 w 72"/>
                  <a:gd name="T37" fmla="*/ 58 h 62"/>
                  <a:gd name="T38" fmla="*/ 22 w 72"/>
                  <a:gd name="T39" fmla="*/ 58 h 62"/>
                  <a:gd name="T40" fmla="*/ 22 w 72"/>
                  <a:gd name="T41" fmla="*/ 35 h 62"/>
                  <a:gd name="T42" fmla="*/ 49 w 72"/>
                  <a:gd name="T43" fmla="*/ 35 h 62"/>
                  <a:gd name="T44" fmla="*/ 49 w 72"/>
                  <a:gd name="T45" fmla="*/ 58 h 62"/>
                  <a:gd name="T46" fmla="*/ 68 w 72"/>
                  <a:gd name="T47" fmla="*/ 20 h 62"/>
                  <a:gd name="T48" fmla="*/ 65 w 72"/>
                  <a:gd name="T49" fmla="*/ 23 h 62"/>
                  <a:gd name="T50" fmla="*/ 62 w 72"/>
                  <a:gd name="T51" fmla="*/ 20 h 62"/>
                  <a:gd name="T52" fmla="*/ 65 w 72"/>
                  <a:gd name="T53" fmla="*/ 17 h 62"/>
                  <a:gd name="T54" fmla="*/ 68 w 72"/>
                  <a:gd name="T55" fmla="*/ 2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72" h="62">
                    <a:moveTo>
                      <a:pt x="18" y="0"/>
                    </a:moveTo>
                    <a:cubicBezTo>
                      <a:pt x="54" y="0"/>
                      <a:pt x="54" y="0"/>
                      <a:pt x="54" y="0"/>
                    </a:cubicBezTo>
                    <a:cubicBezTo>
                      <a:pt x="54" y="9"/>
                      <a:pt x="54" y="9"/>
                      <a:pt x="54" y="9"/>
                    </a:cubicBezTo>
                    <a:cubicBezTo>
                      <a:pt x="18" y="9"/>
                      <a:pt x="18" y="9"/>
                      <a:pt x="18" y="9"/>
                    </a:cubicBezTo>
                    <a:lnTo>
                      <a:pt x="18" y="0"/>
                    </a:lnTo>
                    <a:close/>
                    <a:moveTo>
                      <a:pt x="67" y="13"/>
                    </a:moveTo>
                    <a:cubicBezTo>
                      <a:pt x="4" y="13"/>
                      <a:pt x="4" y="13"/>
                      <a:pt x="4" y="13"/>
                    </a:cubicBezTo>
                    <a:cubicBezTo>
                      <a:pt x="2" y="13"/>
                      <a:pt x="0" y="15"/>
                      <a:pt x="0" y="18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42"/>
                      <a:pt x="2" y="44"/>
                      <a:pt x="4" y="44"/>
                    </a:cubicBezTo>
                    <a:cubicBezTo>
                      <a:pt x="18" y="44"/>
                      <a:pt x="18" y="44"/>
                      <a:pt x="18" y="44"/>
                    </a:cubicBezTo>
                    <a:cubicBezTo>
                      <a:pt x="18" y="62"/>
                      <a:pt x="18" y="62"/>
                      <a:pt x="18" y="62"/>
                    </a:cubicBezTo>
                    <a:cubicBezTo>
                      <a:pt x="54" y="62"/>
                      <a:pt x="54" y="62"/>
                      <a:pt x="54" y="62"/>
                    </a:cubicBezTo>
                    <a:cubicBezTo>
                      <a:pt x="54" y="44"/>
                      <a:pt x="54" y="44"/>
                      <a:pt x="54" y="44"/>
                    </a:cubicBezTo>
                    <a:cubicBezTo>
                      <a:pt x="67" y="44"/>
                      <a:pt x="67" y="44"/>
                      <a:pt x="67" y="44"/>
                    </a:cubicBezTo>
                    <a:cubicBezTo>
                      <a:pt x="70" y="44"/>
                      <a:pt x="72" y="42"/>
                      <a:pt x="72" y="40"/>
                    </a:cubicBezTo>
                    <a:cubicBezTo>
                      <a:pt x="72" y="18"/>
                      <a:pt x="72" y="18"/>
                      <a:pt x="72" y="18"/>
                    </a:cubicBezTo>
                    <a:cubicBezTo>
                      <a:pt x="72" y="15"/>
                      <a:pt x="70" y="13"/>
                      <a:pt x="67" y="13"/>
                    </a:cubicBezTo>
                    <a:close/>
                    <a:moveTo>
                      <a:pt x="49" y="58"/>
                    </a:moveTo>
                    <a:cubicBezTo>
                      <a:pt x="22" y="58"/>
                      <a:pt x="22" y="58"/>
                      <a:pt x="22" y="58"/>
                    </a:cubicBezTo>
                    <a:cubicBezTo>
                      <a:pt x="22" y="35"/>
                      <a:pt x="22" y="35"/>
                      <a:pt x="22" y="35"/>
                    </a:cubicBezTo>
                    <a:cubicBezTo>
                      <a:pt x="49" y="35"/>
                      <a:pt x="49" y="35"/>
                      <a:pt x="49" y="35"/>
                    </a:cubicBezTo>
                    <a:lnTo>
                      <a:pt x="49" y="58"/>
                    </a:lnTo>
                    <a:close/>
                    <a:moveTo>
                      <a:pt x="68" y="20"/>
                    </a:moveTo>
                    <a:cubicBezTo>
                      <a:pt x="68" y="22"/>
                      <a:pt x="67" y="23"/>
                      <a:pt x="65" y="23"/>
                    </a:cubicBezTo>
                    <a:cubicBezTo>
                      <a:pt x="63" y="23"/>
                      <a:pt x="62" y="22"/>
                      <a:pt x="62" y="20"/>
                    </a:cubicBezTo>
                    <a:cubicBezTo>
                      <a:pt x="62" y="18"/>
                      <a:pt x="63" y="17"/>
                      <a:pt x="65" y="17"/>
                    </a:cubicBezTo>
                    <a:cubicBezTo>
                      <a:pt x="67" y="17"/>
                      <a:pt x="68" y="18"/>
                      <a:pt x="68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21" name="Freeform: Shape 130"/>
              <p:cNvSpPr/>
              <p:nvPr/>
            </p:nvSpPr>
            <p:spPr bwMode="auto">
              <a:xfrm>
                <a:off x="8610637" y="3841862"/>
                <a:ext cx="230965" cy="230965"/>
              </a:xfrm>
              <a:custGeom>
                <a:avLst/>
                <a:gdLst>
                  <a:gd name="T0" fmla="*/ 13 w 72"/>
                  <a:gd name="T1" fmla="*/ 36 h 72"/>
                  <a:gd name="T2" fmla="*/ 13 w 72"/>
                  <a:gd name="T3" fmla="*/ 33 h 72"/>
                  <a:gd name="T4" fmla="*/ 1 w 72"/>
                  <a:gd name="T5" fmla="*/ 29 h 72"/>
                  <a:gd name="T6" fmla="*/ 0 w 72"/>
                  <a:gd name="T7" fmla="*/ 36 h 72"/>
                  <a:gd name="T8" fmla="*/ 11 w 72"/>
                  <a:gd name="T9" fmla="*/ 62 h 72"/>
                  <a:gd name="T10" fmla="*/ 19 w 72"/>
                  <a:gd name="T11" fmla="*/ 51 h 72"/>
                  <a:gd name="T12" fmla="*/ 13 w 72"/>
                  <a:gd name="T13" fmla="*/ 36 h 72"/>
                  <a:gd name="T14" fmla="*/ 58 w 72"/>
                  <a:gd name="T15" fmla="*/ 36 h 72"/>
                  <a:gd name="T16" fmla="*/ 52 w 72"/>
                  <a:gd name="T17" fmla="*/ 51 h 72"/>
                  <a:gd name="T18" fmla="*/ 60 w 72"/>
                  <a:gd name="T19" fmla="*/ 62 h 72"/>
                  <a:gd name="T20" fmla="*/ 72 w 72"/>
                  <a:gd name="T21" fmla="*/ 36 h 72"/>
                  <a:gd name="T22" fmla="*/ 71 w 72"/>
                  <a:gd name="T23" fmla="*/ 29 h 72"/>
                  <a:gd name="T24" fmla="*/ 58 w 72"/>
                  <a:gd name="T25" fmla="*/ 33 h 72"/>
                  <a:gd name="T26" fmla="*/ 58 w 72"/>
                  <a:gd name="T27" fmla="*/ 36 h 72"/>
                  <a:gd name="T28" fmla="*/ 40 w 72"/>
                  <a:gd name="T29" fmla="*/ 14 h 72"/>
                  <a:gd name="T30" fmla="*/ 55 w 72"/>
                  <a:gd name="T31" fmla="*/ 25 h 72"/>
                  <a:gd name="T32" fmla="*/ 68 w 72"/>
                  <a:gd name="T33" fmla="*/ 21 h 72"/>
                  <a:gd name="T34" fmla="*/ 40 w 72"/>
                  <a:gd name="T35" fmla="*/ 0 h 72"/>
                  <a:gd name="T36" fmla="*/ 40 w 72"/>
                  <a:gd name="T37" fmla="*/ 14 h 72"/>
                  <a:gd name="T38" fmla="*/ 16 w 72"/>
                  <a:gd name="T39" fmla="*/ 25 h 72"/>
                  <a:gd name="T40" fmla="*/ 31 w 72"/>
                  <a:gd name="T41" fmla="*/ 14 h 72"/>
                  <a:gd name="T42" fmla="*/ 31 w 72"/>
                  <a:gd name="T43" fmla="*/ 0 h 72"/>
                  <a:gd name="T44" fmla="*/ 3 w 72"/>
                  <a:gd name="T45" fmla="*/ 21 h 72"/>
                  <a:gd name="T46" fmla="*/ 16 w 72"/>
                  <a:gd name="T47" fmla="*/ 25 h 72"/>
                  <a:gd name="T48" fmla="*/ 45 w 72"/>
                  <a:gd name="T49" fmla="*/ 56 h 72"/>
                  <a:gd name="T50" fmla="*/ 36 w 72"/>
                  <a:gd name="T51" fmla="*/ 58 h 72"/>
                  <a:gd name="T52" fmla="*/ 26 w 72"/>
                  <a:gd name="T53" fmla="*/ 56 h 72"/>
                  <a:gd name="T54" fmla="*/ 18 w 72"/>
                  <a:gd name="T55" fmla="*/ 67 h 72"/>
                  <a:gd name="T56" fmla="*/ 36 w 72"/>
                  <a:gd name="T57" fmla="*/ 72 h 72"/>
                  <a:gd name="T58" fmla="*/ 53 w 72"/>
                  <a:gd name="T59" fmla="*/ 67 h 72"/>
                  <a:gd name="T60" fmla="*/ 45 w 72"/>
                  <a:gd name="T61" fmla="*/ 56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2" h="72">
                    <a:moveTo>
                      <a:pt x="13" y="36"/>
                    </a:moveTo>
                    <a:cubicBezTo>
                      <a:pt x="13" y="35"/>
                      <a:pt x="13" y="34"/>
                      <a:pt x="13" y="33"/>
                    </a:cubicBezTo>
                    <a:cubicBezTo>
                      <a:pt x="1" y="29"/>
                      <a:pt x="1" y="29"/>
                      <a:pt x="1" y="29"/>
                    </a:cubicBezTo>
                    <a:cubicBezTo>
                      <a:pt x="0" y="31"/>
                      <a:pt x="0" y="34"/>
                      <a:pt x="0" y="36"/>
                    </a:cubicBezTo>
                    <a:cubicBezTo>
                      <a:pt x="0" y="46"/>
                      <a:pt x="4" y="56"/>
                      <a:pt x="11" y="62"/>
                    </a:cubicBezTo>
                    <a:cubicBezTo>
                      <a:pt x="19" y="51"/>
                      <a:pt x="19" y="51"/>
                      <a:pt x="19" y="51"/>
                    </a:cubicBezTo>
                    <a:cubicBezTo>
                      <a:pt x="16" y="47"/>
                      <a:pt x="13" y="42"/>
                      <a:pt x="13" y="36"/>
                    </a:cubicBezTo>
                    <a:close/>
                    <a:moveTo>
                      <a:pt x="58" y="36"/>
                    </a:moveTo>
                    <a:cubicBezTo>
                      <a:pt x="58" y="42"/>
                      <a:pt x="56" y="47"/>
                      <a:pt x="52" y="51"/>
                    </a:cubicBezTo>
                    <a:cubicBezTo>
                      <a:pt x="60" y="62"/>
                      <a:pt x="60" y="62"/>
                      <a:pt x="60" y="62"/>
                    </a:cubicBezTo>
                    <a:cubicBezTo>
                      <a:pt x="67" y="56"/>
                      <a:pt x="72" y="46"/>
                      <a:pt x="72" y="36"/>
                    </a:cubicBezTo>
                    <a:cubicBezTo>
                      <a:pt x="72" y="34"/>
                      <a:pt x="71" y="31"/>
                      <a:pt x="71" y="29"/>
                    </a:cubicBezTo>
                    <a:cubicBezTo>
                      <a:pt x="58" y="33"/>
                      <a:pt x="58" y="33"/>
                      <a:pt x="58" y="33"/>
                    </a:cubicBezTo>
                    <a:cubicBezTo>
                      <a:pt x="58" y="34"/>
                      <a:pt x="58" y="35"/>
                      <a:pt x="58" y="36"/>
                    </a:cubicBezTo>
                    <a:close/>
                    <a:moveTo>
                      <a:pt x="40" y="14"/>
                    </a:moveTo>
                    <a:cubicBezTo>
                      <a:pt x="47" y="15"/>
                      <a:pt x="52" y="19"/>
                      <a:pt x="55" y="25"/>
                    </a:cubicBezTo>
                    <a:cubicBezTo>
                      <a:pt x="68" y="21"/>
                      <a:pt x="68" y="21"/>
                      <a:pt x="68" y="21"/>
                    </a:cubicBezTo>
                    <a:cubicBezTo>
                      <a:pt x="63" y="10"/>
                      <a:pt x="53" y="2"/>
                      <a:pt x="40" y="0"/>
                    </a:cubicBezTo>
                    <a:lnTo>
                      <a:pt x="40" y="14"/>
                    </a:lnTo>
                    <a:close/>
                    <a:moveTo>
                      <a:pt x="16" y="25"/>
                    </a:moveTo>
                    <a:cubicBezTo>
                      <a:pt x="19" y="19"/>
                      <a:pt x="25" y="15"/>
                      <a:pt x="31" y="14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19" y="2"/>
                      <a:pt x="8" y="10"/>
                      <a:pt x="3" y="21"/>
                    </a:cubicBezTo>
                    <a:lnTo>
                      <a:pt x="16" y="25"/>
                    </a:lnTo>
                    <a:close/>
                    <a:moveTo>
                      <a:pt x="45" y="56"/>
                    </a:moveTo>
                    <a:cubicBezTo>
                      <a:pt x="42" y="58"/>
                      <a:pt x="39" y="58"/>
                      <a:pt x="36" y="58"/>
                    </a:cubicBezTo>
                    <a:cubicBezTo>
                      <a:pt x="32" y="58"/>
                      <a:pt x="29" y="58"/>
                      <a:pt x="26" y="56"/>
                    </a:cubicBezTo>
                    <a:cubicBezTo>
                      <a:pt x="18" y="67"/>
                      <a:pt x="18" y="67"/>
                      <a:pt x="18" y="67"/>
                    </a:cubicBezTo>
                    <a:cubicBezTo>
                      <a:pt x="24" y="70"/>
                      <a:pt x="30" y="72"/>
                      <a:pt x="36" y="72"/>
                    </a:cubicBezTo>
                    <a:cubicBezTo>
                      <a:pt x="42" y="72"/>
                      <a:pt x="48" y="70"/>
                      <a:pt x="53" y="67"/>
                    </a:cubicBezTo>
                    <a:lnTo>
                      <a:pt x="45" y="5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22" name="Freeform: Shape 131"/>
              <p:cNvSpPr/>
              <p:nvPr/>
            </p:nvSpPr>
            <p:spPr bwMode="auto">
              <a:xfrm>
                <a:off x="9078439" y="1082029"/>
                <a:ext cx="221179" cy="221178"/>
              </a:xfrm>
              <a:custGeom>
                <a:avLst/>
                <a:gdLst>
                  <a:gd name="T0" fmla="*/ 35 w 69"/>
                  <a:gd name="T1" fmla="*/ 0 h 69"/>
                  <a:gd name="T2" fmla="*/ 0 w 69"/>
                  <a:gd name="T3" fmla="*/ 35 h 69"/>
                  <a:gd name="T4" fmla="*/ 35 w 69"/>
                  <a:gd name="T5" fmla="*/ 69 h 69"/>
                  <a:gd name="T6" fmla="*/ 69 w 69"/>
                  <a:gd name="T7" fmla="*/ 35 h 69"/>
                  <a:gd name="T8" fmla="*/ 35 w 69"/>
                  <a:gd name="T9" fmla="*/ 0 h 69"/>
                  <a:gd name="T10" fmla="*/ 35 w 69"/>
                  <a:gd name="T11" fmla="*/ 62 h 69"/>
                  <a:gd name="T12" fmla="*/ 7 w 69"/>
                  <a:gd name="T13" fmla="*/ 35 h 69"/>
                  <a:gd name="T14" fmla="*/ 35 w 69"/>
                  <a:gd name="T15" fmla="*/ 7 h 69"/>
                  <a:gd name="T16" fmla="*/ 62 w 69"/>
                  <a:gd name="T17" fmla="*/ 35 h 69"/>
                  <a:gd name="T18" fmla="*/ 35 w 69"/>
                  <a:gd name="T19" fmla="*/ 62 h 69"/>
                  <a:gd name="T20" fmla="*/ 22 w 69"/>
                  <a:gd name="T21" fmla="*/ 24 h 69"/>
                  <a:gd name="T22" fmla="*/ 37 w 69"/>
                  <a:gd name="T23" fmla="*/ 35 h 69"/>
                  <a:gd name="T24" fmla="*/ 22 w 69"/>
                  <a:gd name="T25" fmla="*/ 45 h 69"/>
                  <a:gd name="T26" fmla="*/ 22 w 69"/>
                  <a:gd name="T27" fmla="*/ 24 h 69"/>
                  <a:gd name="T28" fmla="*/ 39 w 69"/>
                  <a:gd name="T29" fmla="*/ 24 h 69"/>
                  <a:gd name="T30" fmla="*/ 54 w 69"/>
                  <a:gd name="T31" fmla="*/ 35 h 69"/>
                  <a:gd name="T32" fmla="*/ 39 w 69"/>
                  <a:gd name="T33" fmla="*/ 45 h 69"/>
                  <a:gd name="T34" fmla="*/ 39 w 69"/>
                  <a:gd name="T35" fmla="*/ 24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9" h="69">
                    <a:moveTo>
                      <a:pt x="35" y="0"/>
                    </a:moveTo>
                    <a:cubicBezTo>
                      <a:pt x="16" y="0"/>
                      <a:pt x="0" y="16"/>
                      <a:pt x="0" y="35"/>
                    </a:cubicBezTo>
                    <a:cubicBezTo>
                      <a:pt x="0" y="53"/>
                      <a:pt x="16" y="69"/>
                      <a:pt x="35" y="69"/>
                    </a:cubicBezTo>
                    <a:cubicBezTo>
                      <a:pt x="53" y="69"/>
                      <a:pt x="69" y="53"/>
                      <a:pt x="69" y="35"/>
                    </a:cubicBezTo>
                    <a:cubicBezTo>
                      <a:pt x="69" y="16"/>
                      <a:pt x="53" y="0"/>
                      <a:pt x="35" y="0"/>
                    </a:cubicBezTo>
                    <a:close/>
                    <a:moveTo>
                      <a:pt x="35" y="62"/>
                    </a:moveTo>
                    <a:cubicBezTo>
                      <a:pt x="19" y="62"/>
                      <a:pt x="7" y="50"/>
                      <a:pt x="7" y="35"/>
                    </a:cubicBezTo>
                    <a:cubicBezTo>
                      <a:pt x="7" y="19"/>
                      <a:pt x="19" y="7"/>
                      <a:pt x="35" y="7"/>
                    </a:cubicBezTo>
                    <a:cubicBezTo>
                      <a:pt x="50" y="7"/>
                      <a:pt x="62" y="19"/>
                      <a:pt x="62" y="35"/>
                    </a:cubicBezTo>
                    <a:cubicBezTo>
                      <a:pt x="62" y="50"/>
                      <a:pt x="50" y="62"/>
                      <a:pt x="35" y="62"/>
                    </a:cubicBezTo>
                    <a:close/>
                    <a:moveTo>
                      <a:pt x="22" y="24"/>
                    </a:moveTo>
                    <a:cubicBezTo>
                      <a:pt x="37" y="35"/>
                      <a:pt x="37" y="35"/>
                      <a:pt x="37" y="35"/>
                    </a:cubicBezTo>
                    <a:cubicBezTo>
                      <a:pt x="22" y="45"/>
                      <a:pt x="22" y="45"/>
                      <a:pt x="22" y="45"/>
                    </a:cubicBezTo>
                    <a:lnTo>
                      <a:pt x="22" y="24"/>
                    </a:lnTo>
                    <a:close/>
                    <a:moveTo>
                      <a:pt x="39" y="24"/>
                    </a:moveTo>
                    <a:cubicBezTo>
                      <a:pt x="54" y="35"/>
                      <a:pt x="54" y="35"/>
                      <a:pt x="54" y="35"/>
                    </a:cubicBezTo>
                    <a:cubicBezTo>
                      <a:pt x="39" y="45"/>
                      <a:pt x="39" y="45"/>
                      <a:pt x="39" y="45"/>
                    </a:cubicBezTo>
                    <a:lnTo>
                      <a:pt x="39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23" name="Freeform: Shape 132"/>
              <p:cNvSpPr/>
              <p:nvPr/>
            </p:nvSpPr>
            <p:spPr bwMode="auto">
              <a:xfrm>
                <a:off x="8342483" y="3088291"/>
                <a:ext cx="242709" cy="252495"/>
              </a:xfrm>
              <a:custGeom>
                <a:avLst/>
                <a:gdLst>
                  <a:gd name="T0" fmla="*/ 59 w 124"/>
                  <a:gd name="T1" fmla="*/ 129 h 129"/>
                  <a:gd name="T2" fmla="*/ 59 w 124"/>
                  <a:gd name="T3" fmla="*/ 70 h 129"/>
                  <a:gd name="T4" fmla="*/ 0 w 124"/>
                  <a:gd name="T5" fmla="*/ 129 h 129"/>
                  <a:gd name="T6" fmla="*/ 0 w 124"/>
                  <a:gd name="T7" fmla="*/ 0 h 129"/>
                  <a:gd name="T8" fmla="*/ 59 w 124"/>
                  <a:gd name="T9" fmla="*/ 58 h 129"/>
                  <a:gd name="T10" fmla="*/ 59 w 124"/>
                  <a:gd name="T11" fmla="*/ 0 h 129"/>
                  <a:gd name="T12" fmla="*/ 124 w 124"/>
                  <a:gd name="T13" fmla="*/ 65 h 129"/>
                  <a:gd name="T14" fmla="*/ 59 w 124"/>
                  <a:gd name="T15" fmla="*/ 129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4" h="129">
                    <a:moveTo>
                      <a:pt x="59" y="129"/>
                    </a:moveTo>
                    <a:lnTo>
                      <a:pt x="59" y="70"/>
                    </a:lnTo>
                    <a:lnTo>
                      <a:pt x="0" y="129"/>
                    </a:lnTo>
                    <a:lnTo>
                      <a:pt x="0" y="0"/>
                    </a:lnTo>
                    <a:lnTo>
                      <a:pt x="59" y="58"/>
                    </a:lnTo>
                    <a:lnTo>
                      <a:pt x="59" y="0"/>
                    </a:lnTo>
                    <a:lnTo>
                      <a:pt x="124" y="65"/>
                    </a:lnTo>
                    <a:lnTo>
                      <a:pt x="59" y="1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24" name="Freeform: Shape 133"/>
              <p:cNvSpPr/>
              <p:nvPr/>
            </p:nvSpPr>
            <p:spPr bwMode="auto">
              <a:xfrm>
                <a:off x="8575405" y="2205535"/>
                <a:ext cx="256411" cy="254453"/>
              </a:xfrm>
              <a:custGeom>
                <a:avLst/>
                <a:gdLst>
                  <a:gd name="T0" fmla="*/ 0 w 131"/>
                  <a:gd name="T1" fmla="*/ 130 h 130"/>
                  <a:gd name="T2" fmla="*/ 66 w 131"/>
                  <a:gd name="T3" fmla="*/ 130 h 130"/>
                  <a:gd name="T4" fmla="*/ 66 w 131"/>
                  <a:gd name="T5" fmla="*/ 0 h 130"/>
                  <a:gd name="T6" fmla="*/ 0 w 131"/>
                  <a:gd name="T7" fmla="*/ 0 h 130"/>
                  <a:gd name="T8" fmla="*/ 0 w 131"/>
                  <a:gd name="T9" fmla="*/ 130 h 130"/>
                  <a:gd name="T10" fmla="*/ 41 w 131"/>
                  <a:gd name="T11" fmla="*/ 16 h 130"/>
                  <a:gd name="T12" fmla="*/ 58 w 131"/>
                  <a:gd name="T13" fmla="*/ 16 h 130"/>
                  <a:gd name="T14" fmla="*/ 58 w 131"/>
                  <a:gd name="T15" fmla="*/ 32 h 130"/>
                  <a:gd name="T16" fmla="*/ 41 w 131"/>
                  <a:gd name="T17" fmla="*/ 32 h 130"/>
                  <a:gd name="T18" fmla="*/ 41 w 131"/>
                  <a:gd name="T19" fmla="*/ 16 h 130"/>
                  <a:gd name="T20" fmla="*/ 41 w 131"/>
                  <a:gd name="T21" fmla="*/ 49 h 130"/>
                  <a:gd name="T22" fmla="*/ 58 w 131"/>
                  <a:gd name="T23" fmla="*/ 49 h 130"/>
                  <a:gd name="T24" fmla="*/ 58 w 131"/>
                  <a:gd name="T25" fmla="*/ 65 h 130"/>
                  <a:gd name="T26" fmla="*/ 41 w 131"/>
                  <a:gd name="T27" fmla="*/ 65 h 130"/>
                  <a:gd name="T28" fmla="*/ 41 w 131"/>
                  <a:gd name="T29" fmla="*/ 49 h 130"/>
                  <a:gd name="T30" fmla="*/ 41 w 131"/>
                  <a:gd name="T31" fmla="*/ 81 h 130"/>
                  <a:gd name="T32" fmla="*/ 58 w 131"/>
                  <a:gd name="T33" fmla="*/ 81 h 130"/>
                  <a:gd name="T34" fmla="*/ 58 w 131"/>
                  <a:gd name="T35" fmla="*/ 98 h 130"/>
                  <a:gd name="T36" fmla="*/ 41 w 131"/>
                  <a:gd name="T37" fmla="*/ 98 h 130"/>
                  <a:gd name="T38" fmla="*/ 41 w 131"/>
                  <a:gd name="T39" fmla="*/ 81 h 130"/>
                  <a:gd name="T40" fmla="*/ 9 w 131"/>
                  <a:gd name="T41" fmla="*/ 16 h 130"/>
                  <a:gd name="T42" fmla="*/ 25 w 131"/>
                  <a:gd name="T43" fmla="*/ 16 h 130"/>
                  <a:gd name="T44" fmla="*/ 25 w 131"/>
                  <a:gd name="T45" fmla="*/ 32 h 130"/>
                  <a:gd name="T46" fmla="*/ 9 w 131"/>
                  <a:gd name="T47" fmla="*/ 32 h 130"/>
                  <a:gd name="T48" fmla="*/ 9 w 131"/>
                  <a:gd name="T49" fmla="*/ 16 h 130"/>
                  <a:gd name="T50" fmla="*/ 9 w 131"/>
                  <a:gd name="T51" fmla="*/ 49 h 130"/>
                  <a:gd name="T52" fmla="*/ 25 w 131"/>
                  <a:gd name="T53" fmla="*/ 49 h 130"/>
                  <a:gd name="T54" fmla="*/ 25 w 131"/>
                  <a:gd name="T55" fmla="*/ 65 h 130"/>
                  <a:gd name="T56" fmla="*/ 9 w 131"/>
                  <a:gd name="T57" fmla="*/ 65 h 130"/>
                  <a:gd name="T58" fmla="*/ 9 w 131"/>
                  <a:gd name="T59" fmla="*/ 49 h 130"/>
                  <a:gd name="T60" fmla="*/ 9 w 131"/>
                  <a:gd name="T61" fmla="*/ 81 h 130"/>
                  <a:gd name="T62" fmla="*/ 25 w 131"/>
                  <a:gd name="T63" fmla="*/ 81 h 130"/>
                  <a:gd name="T64" fmla="*/ 25 w 131"/>
                  <a:gd name="T65" fmla="*/ 98 h 130"/>
                  <a:gd name="T66" fmla="*/ 9 w 131"/>
                  <a:gd name="T67" fmla="*/ 98 h 130"/>
                  <a:gd name="T68" fmla="*/ 9 w 131"/>
                  <a:gd name="T69" fmla="*/ 81 h 130"/>
                  <a:gd name="T70" fmla="*/ 74 w 131"/>
                  <a:gd name="T71" fmla="*/ 41 h 130"/>
                  <a:gd name="T72" fmla="*/ 131 w 131"/>
                  <a:gd name="T73" fmla="*/ 41 h 130"/>
                  <a:gd name="T74" fmla="*/ 131 w 131"/>
                  <a:gd name="T75" fmla="*/ 49 h 130"/>
                  <a:gd name="T76" fmla="*/ 74 w 131"/>
                  <a:gd name="T77" fmla="*/ 49 h 130"/>
                  <a:gd name="T78" fmla="*/ 74 w 131"/>
                  <a:gd name="T79" fmla="*/ 41 h 130"/>
                  <a:gd name="T80" fmla="*/ 74 w 131"/>
                  <a:gd name="T81" fmla="*/ 130 h 130"/>
                  <a:gd name="T82" fmla="*/ 90 w 131"/>
                  <a:gd name="T83" fmla="*/ 130 h 130"/>
                  <a:gd name="T84" fmla="*/ 90 w 131"/>
                  <a:gd name="T85" fmla="*/ 98 h 130"/>
                  <a:gd name="T86" fmla="*/ 115 w 131"/>
                  <a:gd name="T87" fmla="*/ 98 h 130"/>
                  <a:gd name="T88" fmla="*/ 115 w 131"/>
                  <a:gd name="T89" fmla="*/ 130 h 130"/>
                  <a:gd name="T90" fmla="*/ 131 w 131"/>
                  <a:gd name="T91" fmla="*/ 130 h 130"/>
                  <a:gd name="T92" fmla="*/ 131 w 131"/>
                  <a:gd name="T93" fmla="*/ 57 h 130"/>
                  <a:gd name="T94" fmla="*/ 74 w 131"/>
                  <a:gd name="T95" fmla="*/ 57 h 130"/>
                  <a:gd name="T96" fmla="*/ 74 w 131"/>
                  <a:gd name="T97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31" h="130">
                    <a:moveTo>
                      <a:pt x="0" y="130"/>
                    </a:moveTo>
                    <a:lnTo>
                      <a:pt x="66" y="130"/>
                    </a:lnTo>
                    <a:lnTo>
                      <a:pt x="66" y="0"/>
                    </a:lnTo>
                    <a:lnTo>
                      <a:pt x="0" y="0"/>
                    </a:lnTo>
                    <a:lnTo>
                      <a:pt x="0" y="130"/>
                    </a:lnTo>
                    <a:close/>
                    <a:moveTo>
                      <a:pt x="41" y="16"/>
                    </a:moveTo>
                    <a:lnTo>
                      <a:pt x="58" y="16"/>
                    </a:lnTo>
                    <a:lnTo>
                      <a:pt x="58" y="32"/>
                    </a:lnTo>
                    <a:lnTo>
                      <a:pt x="41" y="32"/>
                    </a:lnTo>
                    <a:lnTo>
                      <a:pt x="41" y="16"/>
                    </a:lnTo>
                    <a:close/>
                    <a:moveTo>
                      <a:pt x="41" y="49"/>
                    </a:moveTo>
                    <a:lnTo>
                      <a:pt x="58" y="49"/>
                    </a:lnTo>
                    <a:lnTo>
                      <a:pt x="58" y="65"/>
                    </a:lnTo>
                    <a:lnTo>
                      <a:pt x="41" y="65"/>
                    </a:lnTo>
                    <a:lnTo>
                      <a:pt x="41" y="49"/>
                    </a:lnTo>
                    <a:close/>
                    <a:moveTo>
                      <a:pt x="41" y="81"/>
                    </a:moveTo>
                    <a:lnTo>
                      <a:pt x="58" y="81"/>
                    </a:lnTo>
                    <a:lnTo>
                      <a:pt x="58" y="98"/>
                    </a:lnTo>
                    <a:lnTo>
                      <a:pt x="41" y="98"/>
                    </a:lnTo>
                    <a:lnTo>
                      <a:pt x="41" y="81"/>
                    </a:lnTo>
                    <a:close/>
                    <a:moveTo>
                      <a:pt x="9" y="16"/>
                    </a:moveTo>
                    <a:lnTo>
                      <a:pt x="25" y="16"/>
                    </a:lnTo>
                    <a:lnTo>
                      <a:pt x="25" y="32"/>
                    </a:lnTo>
                    <a:lnTo>
                      <a:pt x="9" y="32"/>
                    </a:lnTo>
                    <a:lnTo>
                      <a:pt x="9" y="16"/>
                    </a:lnTo>
                    <a:close/>
                    <a:moveTo>
                      <a:pt x="9" y="49"/>
                    </a:moveTo>
                    <a:lnTo>
                      <a:pt x="25" y="49"/>
                    </a:lnTo>
                    <a:lnTo>
                      <a:pt x="25" y="65"/>
                    </a:lnTo>
                    <a:lnTo>
                      <a:pt x="9" y="65"/>
                    </a:lnTo>
                    <a:lnTo>
                      <a:pt x="9" y="49"/>
                    </a:lnTo>
                    <a:close/>
                    <a:moveTo>
                      <a:pt x="9" y="81"/>
                    </a:moveTo>
                    <a:lnTo>
                      <a:pt x="25" y="81"/>
                    </a:lnTo>
                    <a:lnTo>
                      <a:pt x="25" y="98"/>
                    </a:lnTo>
                    <a:lnTo>
                      <a:pt x="9" y="98"/>
                    </a:lnTo>
                    <a:lnTo>
                      <a:pt x="9" y="81"/>
                    </a:lnTo>
                    <a:close/>
                    <a:moveTo>
                      <a:pt x="74" y="41"/>
                    </a:moveTo>
                    <a:lnTo>
                      <a:pt x="131" y="41"/>
                    </a:lnTo>
                    <a:lnTo>
                      <a:pt x="131" y="49"/>
                    </a:lnTo>
                    <a:lnTo>
                      <a:pt x="74" y="49"/>
                    </a:lnTo>
                    <a:lnTo>
                      <a:pt x="74" y="41"/>
                    </a:lnTo>
                    <a:close/>
                    <a:moveTo>
                      <a:pt x="74" y="130"/>
                    </a:moveTo>
                    <a:lnTo>
                      <a:pt x="90" y="130"/>
                    </a:lnTo>
                    <a:lnTo>
                      <a:pt x="90" y="98"/>
                    </a:lnTo>
                    <a:lnTo>
                      <a:pt x="115" y="98"/>
                    </a:lnTo>
                    <a:lnTo>
                      <a:pt x="115" y="130"/>
                    </a:lnTo>
                    <a:lnTo>
                      <a:pt x="131" y="130"/>
                    </a:lnTo>
                    <a:lnTo>
                      <a:pt x="131" y="57"/>
                    </a:lnTo>
                    <a:lnTo>
                      <a:pt x="74" y="57"/>
                    </a:lnTo>
                    <a:lnTo>
                      <a:pt x="74" y="1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25" name="Freeform: Shape 134"/>
              <p:cNvSpPr/>
              <p:nvPr/>
            </p:nvSpPr>
            <p:spPr bwMode="auto">
              <a:xfrm>
                <a:off x="8688930" y="2636148"/>
                <a:ext cx="146800" cy="154628"/>
              </a:xfrm>
              <a:custGeom>
                <a:avLst/>
                <a:gdLst>
                  <a:gd name="T0" fmla="*/ 43 w 46"/>
                  <a:gd name="T1" fmla="*/ 29 h 48"/>
                  <a:gd name="T2" fmla="*/ 46 w 46"/>
                  <a:gd name="T3" fmla="*/ 16 h 48"/>
                  <a:gd name="T4" fmla="*/ 41 w 46"/>
                  <a:gd name="T5" fmla="*/ 8 h 48"/>
                  <a:gd name="T6" fmla="*/ 37 w 46"/>
                  <a:gd name="T7" fmla="*/ 9 h 48"/>
                  <a:gd name="T8" fmla="*/ 28 w 46"/>
                  <a:gd name="T9" fmla="*/ 0 h 48"/>
                  <a:gd name="T10" fmla="*/ 18 w 46"/>
                  <a:gd name="T11" fmla="*/ 0 h 48"/>
                  <a:gd name="T12" fmla="*/ 17 w 46"/>
                  <a:gd name="T13" fmla="*/ 4 h 48"/>
                  <a:gd name="T14" fmla="*/ 4 w 46"/>
                  <a:gd name="T15" fmla="*/ 8 h 48"/>
                  <a:gd name="T16" fmla="*/ 0 w 46"/>
                  <a:gd name="T17" fmla="*/ 16 h 48"/>
                  <a:gd name="T18" fmla="*/ 3 w 46"/>
                  <a:gd name="T19" fmla="*/ 19 h 48"/>
                  <a:gd name="T20" fmla="*/ 0 w 46"/>
                  <a:gd name="T21" fmla="*/ 32 h 48"/>
                  <a:gd name="T22" fmla="*/ 4 w 46"/>
                  <a:gd name="T23" fmla="*/ 40 h 48"/>
                  <a:gd name="T24" fmla="*/ 9 w 46"/>
                  <a:gd name="T25" fmla="*/ 39 h 48"/>
                  <a:gd name="T26" fmla="*/ 18 w 46"/>
                  <a:gd name="T27" fmla="*/ 48 h 48"/>
                  <a:gd name="T28" fmla="*/ 28 w 46"/>
                  <a:gd name="T29" fmla="*/ 48 h 48"/>
                  <a:gd name="T30" fmla="*/ 29 w 46"/>
                  <a:gd name="T31" fmla="*/ 44 h 48"/>
                  <a:gd name="T32" fmla="*/ 41 w 46"/>
                  <a:gd name="T33" fmla="*/ 40 h 48"/>
                  <a:gd name="T34" fmla="*/ 46 w 46"/>
                  <a:gd name="T35" fmla="*/ 32 h 48"/>
                  <a:gd name="T36" fmla="*/ 43 w 46"/>
                  <a:gd name="T37" fmla="*/ 29 h 48"/>
                  <a:gd name="T38" fmla="*/ 23 w 46"/>
                  <a:gd name="T39" fmla="*/ 34 h 48"/>
                  <a:gd name="T40" fmla="*/ 13 w 46"/>
                  <a:gd name="T41" fmla="*/ 24 h 48"/>
                  <a:gd name="T42" fmla="*/ 23 w 46"/>
                  <a:gd name="T43" fmla="*/ 14 h 48"/>
                  <a:gd name="T44" fmla="*/ 33 w 46"/>
                  <a:gd name="T45" fmla="*/ 24 h 48"/>
                  <a:gd name="T46" fmla="*/ 23 w 46"/>
                  <a:gd name="T47" fmla="*/ 3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6" h="48">
                    <a:moveTo>
                      <a:pt x="43" y="29"/>
                    </a:moveTo>
                    <a:cubicBezTo>
                      <a:pt x="40" y="24"/>
                      <a:pt x="42" y="19"/>
                      <a:pt x="46" y="16"/>
                    </a:cubicBezTo>
                    <a:cubicBezTo>
                      <a:pt x="41" y="8"/>
                      <a:pt x="41" y="8"/>
                      <a:pt x="41" y="8"/>
                    </a:cubicBezTo>
                    <a:cubicBezTo>
                      <a:pt x="40" y="9"/>
                      <a:pt x="39" y="9"/>
                      <a:pt x="37" y="9"/>
                    </a:cubicBezTo>
                    <a:cubicBezTo>
                      <a:pt x="32" y="9"/>
                      <a:pt x="28" y="5"/>
                      <a:pt x="28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8" y="1"/>
                      <a:pt x="18" y="3"/>
                      <a:pt x="17" y="4"/>
                    </a:cubicBezTo>
                    <a:cubicBezTo>
                      <a:pt x="14" y="9"/>
                      <a:pt x="9" y="10"/>
                      <a:pt x="4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1" y="17"/>
                      <a:pt x="2" y="18"/>
                      <a:pt x="3" y="19"/>
                    </a:cubicBezTo>
                    <a:cubicBezTo>
                      <a:pt x="6" y="24"/>
                      <a:pt x="4" y="29"/>
                      <a:pt x="0" y="32"/>
                    </a:cubicBezTo>
                    <a:cubicBezTo>
                      <a:pt x="4" y="40"/>
                      <a:pt x="4" y="40"/>
                      <a:pt x="4" y="40"/>
                    </a:cubicBezTo>
                    <a:cubicBezTo>
                      <a:pt x="6" y="39"/>
                      <a:pt x="7" y="39"/>
                      <a:pt x="9" y="39"/>
                    </a:cubicBezTo>
                    <a:cubicBezTo>
                      <a:pt x="14" y="39"/>
                      <a:pt x="18" y="43"/>
                      <a:pt x="18" y="48"/>
                    </a:cubicBezTo>
                    <a:cubicBezTo>
                      <a:pt x="28" y="48"/>
                      <a:pt x="28" y="48"/>
                      <a:pt x="28" y="48"/>
                    </a:cubicBezTo>
                    <a:cubicBezTo>
                      <a:pt x="28" y="47"/>
                      <a:pt x="28" y="45"/>
                      <a:pt x="29" y="44"/>
                    </a:cubicBezTo>
                    <a:cubicBezTo>
                      <a:pt x="31" y="39"/>
                      <a:pt x="37" y="38"/>
                      <a:pt x="41" y="40"/>
                    </a:cubicBezTo>
                    <a:cubicBezTo>
                      <a:pt x="46" y="32"/>
                      <a:pt x="46" y="32"/>
                      <a:pt x="46" y="32"/>
                    </a:cubicBezTo>
                    <a:cubicBezTo>
                      <a:pt x="45" y="31"/>
                      <a:pt x="44" y="30"/>
                      <a:pt x="43" y="29"/>
                    </a:cubicBezTo>
                    <a:close/>
                    <a:moveTo>
                      <a:pt x="23" y="34"/>
                    </a:moveTo>
                    <a:cubicBezTo>
                      <a:pt x="18" y="34"/>
                      <a:pt x="13" y="29"/>
                      <a:pt x="13" y="24"/>
                    </a:cubicBezTo>
                    <a:cubicBezTo>
                      <a:pt x="13" y="19"/>
                      <a:pt x="18" y="14"/>
                      <a:pt x="23" y="14"/>
                    </a:cubicBezTo>
                    <a:cubicBezTo>
                      <a:pt x="28" y="14"/>
                      <a:pt x="33" y="19"/>
                      <a:pt x="33" y="24"/>
                    </a:cubicBezTo>
                    <a:cubicBezTo>
                      <a:pt x="33" y="29"/>
                      <a:pt x="28" y="34"/>
                      <a:pt x="23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26" name="Freeform: Shape 135"/>
              <p:cNvSpPr/>
              <p:nvPr/>
            </p:nvSpPr>
            <p:spPr bwMode="auto">
              <a:xfrm>
                <a:off x="8371843" y="3567836"/>
                <a:ext cx="107654" cy="207477"/>
              </a:xfrm>
              <a:custGeom>
                <a:avLst/>
                <a:gdLst>
                  <a:gd name="T0" fmla="*/ 23 w 34"/>
                  <a:gd name="T1" fmla="*/ 64 h 65"/>
                  <a:gd name="T2" fmla="*/ 23 w 34"/>
                  <a:gd name="T3" fmla="*/ 64 h 65"/>
                  <a:gd name="T4" fmla="*/ 33 w 34"/>
                  <a:gd name="T5" fmla="*/ 50 h 65"/>
                  <a:gd name="T6" fmla="*/ 30 w 34"/>
                  <a:gd name="T7" fmla="*/ 34 h 65"/>
                  <a:gd name="T8" fmla="*/ 15 w 34"/>
                  <a:gd name="T9" fmla="*/ 24 h 65"/>
                  <a:gd name="T10" fmla="*/ 15 w 34"/>
                  <a:gd name="T11" fmla="*/ 24 h 65"/>
                  <a:gd name="T12" fmla="*/ 14 w 34"/>
                  <a:gd name="T13" fmla="*/ 25 h 65"/>
                  <a:gd name="T14" fmla="*/ 15 w 34"/>
                  <a:gd name="T15" fmla="*/ 30 h 65"/>
                  <a:gd name="T16" fmla="*/ 16 w 34"/>
                  <a:gd name="T17" fmla="*/ 30 h 65"/>
                  <a:gd name="T18" fmla="*/ 17 w 34"/>
                  <a:gd name="T19" fmla="*/ 30 h 65"/>
                  <a:gd name="T20" fmla="*/ 24 w 34"/>
                  <a:gd name="T21" fmla="*/ 35 h 65"/>
                  <a:gd name="T22" fmla="*/ 27 w 34"/>
                  <a:gd name="T23" fmla="*/ 51 h 65"/>
                  <a:gd name="T24" fmla="*/ 22 w 34"/>
                  <a:gd name="T25" fmla="*/ 59 h 65"/>
                  <a:gd name="T26" fmla="*/ 22 w 34"/>
                  <a:gd name="T27" fmla="*/ 59 h 65"/>
                  <a:gd name="T28" fmla="*/ 14 w 34"/>
                  <a:gd name="T29" fmla="*/ 53 h 65"/>
                  <a:gd name="T30" fmla="*/ 13 w 34"/>
                  <a:gd name="T31" fmla="*/ 46 h 65"/>
                  <a:gd name="T32" fmla="*/ 6 w 34"/>
                  <a:gd name="T33" fmla="*/ 44 h 65"/>
                  <a:gd name="T34" fmla="*/ 8 w 34"/>
                  <a:gd name="T35" fmla="*/ 54 h 65"/>
                  <a:gd name="T36" fmla="*/ 23 w 34"/>
                  <a:gd name="T37" fmla="*/ 64 h 65"/>
                  <a:gd name="T38" fmla="*/ 19 w 34"/>
                  <a:gd name="T39" fmla="*/ 42 h 65"/>
                  <a:gd name="T40" fmla="*/ 20 w 34"/>
                  <a:gd name="T41" fmla="*/ 41 h 65"/>
                  <a:gd name="T42" fmla="*/ 19 w 34"/>
                  <a:gd name="T43" fmla="*/ 35 h 65"/>
                  <a:gd name="T44" fmla="*/ 18 w 34"/>
                  <a:gd name="T45" fmla="*/ 36 h 65"/>
                  <a:gd name="T46" fmla="*/ 17 w 34"/>
                  <a:gd name="T47" fmla="*/ 36 h 65"/>
                  <a:gd name="T48" fmla="*/ 10 w 34"/>
                  <a:gd name="T49" fmla="*/ 31 h 65"/>
                  <a:gd name="T50" fmla="*/ 7 w 34"/>
                  <a:gd name="T51" fmla="*/ 15 h 65"/>
                  <a:gd name="T52" fmla="*/ 12 w 34"/>
                  <a:gd name="T53" fmla="*/ 7 h 65"/>
                  <a:gd name="T54" fmla="*/ 12 w 34"/>
                  <a:gd name="T55" fmla="*/ 7 h 65"/>
                  <a:gd name="T56" fmla="*/ 20 w 34"/>
                  <a:gd name="T57" fmla="*/ 13 h 65"/>
                  <a:gd name="T58" fmla="*/ 21 w 34"/>
                  <a:gd name="T59" fmla="*/ 20 h 65"/>
                  <a:gd name="T60" fmla="*/ 28 w 34"/>
                  <a:gd name="T61" fmla="*/ 22 h 65"/>
                  <a:gd name="T62" fmla="*/ 26 w 34"/>
                  <a:gd name="T63" fmla="*/ 12 h 65"/>
                  <a:gd name="T64" fmla="*/ 11 w 34"/>
                  <a:gd name="T65" fmla="*/ 2 h 65"/>
                  <a:gd name="T66" fmla="*/ 11 w 34"/>
                  <a:gd name="T67" fmla="*/ 2 h 65"/>
                  <a:gd name="T68" fmla="*/ 1 w 34"/>
                  <a:gd name="T69" fmla="*/ 16 h 65"/>
                  <a:gd name="T70" fmla="*/ 4 w 34"/>
                  <a:gd name="T71" fmla="*/ 32 h 65"/>
                  <a:gd name="T72" fmla="*/ 19 w 34"/>
                  <a:gd name="T73" fmla="*/ 42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4" h="65">
                    <a:moveTo>
                      <a:pt x="23" y="64"/>
                    </a:moveTo>
                    <a:cubicBezTo>
                      <a:pt x="23" y="64"/>
                      <a:pt x="23" y="64"/>
                      <a:pt x="23" y="64"/>
                    </a:cubicBezTo>
                    <a:cubicBezTo>
                      <a:pt x="30" y="63"/>
                      <a:pt x="34" y="56"/>
                      <a:pt x="33" y="50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29" y="27"/>
                      <a:pt x="22" y="23"/>
                      <a:pt x="15" y="24"/>
                    </a:cubicBezTo>
                    <a:cubicBezTo>
                      <a:pt x="15" y="24"/>
                      <a:pt x="15" y="24"/>
                      <a:pt x="15" y="24"/>
                    </a:cubicBezTo>
                    <a:cubicBezTo>
                      <a:pt x="15" y="25"/>
                      <a:pt x="14" y="25"/>
                      <a:pt x="14" y="25"/>
                    </a:cubicBezTo>
                    <a:cubicBezTo>
                      <a:pt x="15" y="30"/>
                      <a:pt x="15" y="30"/>
                      <a:pt x="15" y="30"/>
                    </a:cubicBezTo>
                    <a:cubicBezTo>
                      <a:pt x="15" y="30"/>
                      <a:pt x="16" y="30"/>
                      <a:pt x="16" y="30"/>
                    </a:cubicBezTo>
                    <a:cubicBezTo>
                      <a:pt x="17" y="30"/>
                      <a:pt x="17" y="30"/>
                      <a:pt x="17" y="30"/>
                    </a:cubicBezTo>
                    <a:cubicBezTo>
                      <a:pt x="20" y="29"/>
                      <a:pt x="24" y="32"/>
                      <a:pt x="24" y="35"/>
                    </a:cubicBezTo>
                    <a:cubicBezTo>
                      <a:pt x="27" y="51"/>
                      <a:pt x="27" y="51"/>
                      <a:pt x="27" y="51"/>
                    </a:cubicBezTo>
                    <a:cubicBezTo>
                      <a:pt x="28" y="54"/>
                      <a:pt x="26" y="58"/>
                      <a:pt x="22" y="59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18" y="59"/>
                      <a:pt x="15" y="57"/>
                      <a:pt x="14" y="53"/>
                    </a:cubicBezTo>
                    <a:cubicBezTo>
                      <a:pt x="13" y="46"/>
                      <a:pt x="13" y="46"/>
                      <a:pt x="13" y="46"/>
                    </a:cubicBezTo>
                    <a:cubicBezTo>
                      <a:pt x="10" y="46"/>
                      <a:pt x="8" y="45"/>
                      <a:pt x="6" y="44"/>
                    </a:cubicBezTo>
                    <a:cubicBezTo>
                      <a:pt x="8" y="54"/>
                      <a:pt x="8" y="54"/>
                      <a:pt x="8" y="54"/>
                    </a:cubicBezTo>
                    <a:cubicBezTo>
                      <a:pt x="10" y="61"/>
                      <a:pt x="16" y="65"/>
                      <a:pt x="23" y="64"/>
                    </a:cubicBezTo>
                    <a:close/>
                    <a:moveTo>
                      <a:pt x="19" y="42"/>
                    </a:moveTo>
                    <a:cubicBezTo>
                      <a:pt x="19" y="41"/>
                      <a:pt x="20" y="41"/>
                      <a:pt x="20" y="41"/>
                    </a:cubicBezTo>
                    <a:cubicBezTo>
                      <a:pt x="19" y="35"/>
                      <a:pt x="19" y="35"/>
                      <a:pt x="19" y="35"/>
                    </a:cubicBezTo>
                    <a:cubicBezTo>
                      <a:pt x="19" y="36"/>
                      <a:pt x="18" y="36"/>
                      <a:pt x="18" y="36"/>
                    </a:cubicBezTo>
                    <a:cubicBezTo>
                      <a:pt x="17" y="36"/>
                      <a:pt x="17" y="36"/>
                      <a:pt x="17" y="36"/>
                    </a:cubicBezTo>
                    <a:cubicBezTo>
                      <a:pt x="14" y="37"/>
                      <a:pt x="10" y="34"/>
                      <a:pt x="10" y="31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6" y="12"/>
                      <a:pt x="8" y="8"/>
                      <a:pt x="12" y="7"/>
                    </a:cubicBezTo>
                    <a:cubicBezTo>
                      <a:pt x="12" y="7"/>
                      <a:pt x="12" y="7"/>
                      <a:pt x="12" y="7"/>
                    </a:cubicBezTo>
                    <a:cubicBezTo>
                      <a:pt x="16" y="7"/>
                      <a:pt x="19" y="9"/>
                      <a:pt x="20" y="13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24" y="20"/>
                      <a:pt x="26" y="21"/>
                      <a:pt x="28" y="22"/>
                    </a:cubicBezTo>
                    <a:cubicBezTo>
                      <a:pt x="26" y="12"/>
                      <a:pt x="26" y="12"/>
                      <a:pt x="26" y="12"/>
                    </a:cubicBezTo>
                    <a:cubicBezTo>
                      <a:pt x="24" y="5"/>
                      <a:pt x="18" y="0"/>
                      <a:pt x="11" y="2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4" y="3"/>
                      <a:pt x="0" y="10"/>
                      <a:pt x="1" y="16"/>
                    </a:cubicBezTo>
                    <a:cubicBezTo>
                      <a:pt x="4" y="32"/>
                      <a:pt x="4" y="32"/>
                      <a:pt x="4" y="32"/>
                    </a:cubicBezTo>
                    <a:cubicBezTo>
                      <a:pt x="5" y="38"/>
                      <a:pt x="12" y="43"/>
                      <a:pt x="19" y="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27" name="Freeform: Shape 136"/>
              <p:cNvSpPr/>
              <p:nvPr/>
            </p:nvSpPr>
            <p:spPr bwMode="auto">
              <a:xfrm>
                <a:off x="8448179" y="1575276"/>
                <a:ext cx="293599" cy="293599"/>
              </a:xfrm>
              <a:custGeom>
                <a:avLst/>
                <a:gdLst>
                  <a:gd name="T0" fmla="*/ 29 w 92"/>
                  <a:gd name="T1" fmla="*/ 17 h 92"/>
                  <a:gd name="T2" fmla="*/ 92 w 92"/>
                  <a:gd name="T3" fmla="*/ 0 h 92"/>
                  <a:gd name="T4" fmla="*/ 92 w 92"/>
                  <a:gd name="T5" fmla="*/ 6 h 92"/>
                  <a:gd name="T6" fmla="*/ 92 w 92"/>
                  <a:gd name="T7" fmla="*/ 17 h 92"/>
                  <a:gd name="T8" fmla="*/ 92 w 92"/>
                  <a:gd name="T9" fmla="*/ 66 h 92"/>
                  <a:gd name="T10" fmla="*/ 72 w 92"/>
                  <a:gd name="T11" fmla="*/ 80 h 92"/>
                  <a:gd name="T12" fmla="*/ 52 w 92"/>
                  <a:gd name="T13" fmla="*/ 66 h 92"/>
                  <a:gd name="T14" fmla="*/ 72 w 92"/>
                  <a:gd name="T15" fmla="*/ 52 h 92"/>
                  <a:gd name="T16" fmla="*/ 81 w 92"/>
                  <a:gd name="T17" fmla="*/ 53 h 92"/>
                  <a:gd name="T18" fmla="*/ 81 w 92"/>
                  <a:gd name="T19" fmla="*/ 23 h 92"/>
                  <a:gd name="T20" fmla="*/ 41 w 92"/>
                  <a:gd name="T21" fmla="*/ 34 h 92"/>
                  <a:gd name="T22" fmla="*/ 41 w 92"/>
                  <a:gd name="T23" fmla="*/ 78 h 92"/>
                  <a:gd name="T24" fmla="*/ 21 w 92"/>
                  <a:gd name="T25" fmla="*/ 92 h 92"/>
                  <a:gd name="T26" fmla="*/ 0 w 92"/>
                  <a:gd name="T27" fmla="*/ 78 h 92"/>
                  <a:gd name="T28" fmla="*/ 21 w 92"/>
                  <a:gd name="T29" fmla="*/ 63 h 92"/>
                  <a:gd name="T30" fmla="*/ 29 w 92"/>
                  <a:gd name="T31" fmla="*/ 65 h 92"/>
                  <a:gd name="T32" fmla="*/ 29 w 92"/>
                  <a:gd name="T33" fmla="*/ 34 h 92"/>
                  <a:gd name="T34" fmla="*/ 29 w 92"/>
                  <a:gd name="T35" fmla="*/ 17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2" h="92">
                    <a:moveTo>
                      <a:pt x="29" y="17"/>
                    </a:moveTo>
                    <a:cubicBezTo>
                      <a:pt x="92" y="0"/>
                      <a:pt x="92" y="0"/>
                      <a:pt x="92" y="0"/>
                    </a:cubicBezTo>
                    <a:cubicBezTo>
                      <a:pt x="92" y="6"/>
                      <a:pt x="92" y="6"/>
                      <a:pt x="92" y="6"/>
                    </a:cubicBezTo>
                    <a:cubicBezTo>
                      <a:pt x="92" y="17"/>
                      <a:pt x="92" y="17"/>
                      <a:pt x="92" y="17"/>
                    </a:cubicBezTo>
                    <a:cubicBezTo>
                      <a:pt x="92" y="66"/>
                      <a:pt x="92" y="66"/>
                      <a:pt x="92" y="66"/>
                    </a:cubicBezTo>
                    <a:cubicBezTo>
                      <a:pt x="92" y="74"/>
                      <a:pt x="83" y="80"/>
                      <a:pt x="72" y="80"/>
                    </a:cubicBezTo>
                    <a:cubicBezTo>
                      <a:pt x="61" y="80"/>
                      <a:pt x="52" y="74"/>
                      <a:pt x="52" y="66"/>
                    </a:cubicBezTo>
                    <a:cubicBezTo>
                      <a:pt x="52" y="58"/>
                      <a:pt x="61" y="52"/>
                      <a:pt x="72" y="52"/>
                    </a:cubicBezTo>
                    <a:cubicBezTo>
                      <a:pt x="75" y="52"/>
                      <a:pt x="78" y="52"/>
                      <a:pt x="81" y="53"/>
                    </a:cubicBezTo>
                    <a:cubicBezTo>
                      <a:pt x="81" y="23"/>
                      <a:pt x="81" y="23"/>
                      <a:pt x="81" y="23"/>
                    </a:cubicBezTo>
                    <a:cubicBezTo>
                      <a:pt x="41" y="34"/>
                      <a:pt x="41" y="34"/>
                      <a:pt x="41" y="34"/>
                    </a:cubicBezTo>
                    <a:cubicBezTo>
                      <a:pt x="41" y="78"/>
                      <a:pt x="41" y="78"/>
                      <a:pt x="41" y="78"/>
                    </a:cubicBezTo>
                    <a:cubicBezTo>
                      <a:pt x="41" y="86"/>
                      <a:pt x="32" y="92"/>
                      <a:pt x="21" y="92"/>
                    </a:cubicBezTo>
                    <a:cubicBezTo>
                      <a:pt x="9" y="92"/>
                      <a:pt x="0" y="86"/>
                      <a:pt x="0" y="78"/>
                    </a:cubicBezTo>
                    <a:cubicBezTo>
                      <a:pt x="0" y="70"/>
                      <a:pt x="9" y="63"/>
                      <a:pt x="21" y="63"/>
                    </a:cubicBezTo>
                    <a:cubicBezTo>
                      <a:pt x="24" y="63"/>
                      <a:pt x="27" y="64"/>
                      <a:pt x="29" y="65"/>
                    </a:cubicBezTo>
                    <a:cubicBezTo>
                      <a:pt x="29" y="34"/>
                      <a:pt x="29" y="34"/>
                      <a:pt x="29" y="34"/>
                    </a:cubicBezTo>
                    <a:lnTo>
                      <a:pt x="29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28" name="Freeform: Shape 137"/>
              <p:cNvSpPr/>
              <p:nvPr/>
            </p:nvSpPr>
            <p:spPr bwMode="auto">
              <a:xfrm>
                <a:off x="7763114" y="4108059"/>
                <a:ext cx="227050" cy="201604"/>
              </a:xfrm>
              <a:custGeom>
                <a:avLst/>
                <a:gdLst>
                  <a:gd name="T0" fmla="*/ 30 w 71"/>
                  <a:gd name="T1" fmla="*/ 0 h 63"/>
                  <a:gd name="T2" fmla="*/ 30 w 71"/>
                  <a:gd name="T3" fmla="*/ 0 h 63"/>
                  <a:gd name="T4" fmla="*/ 59 w 71"/>
                  <a:gd name="T5" fmla="*/ 23 h 63"/>
                  <a:gd name="T6" fmla="*/ 30 w 71"/>
                  <a:gd name="T7" fmla="*/ 47 h 63"/>
                  <a:gd name="T8" fmla="*/ 25 w 71"/>
                  <a:gd name="T9" fmla="*/ 47 h 63"/>
                  <a:gd name="T10" fmla="*/ 4 w 71"/>
                  <a:gd name="T11" fmla="*/ 55 h 63"/>
                  <a:gd name="T12" fmla="*/ 4 w 71"/>
                  <a:gd name="T13" fmla="*/ 53 h 63"/>
                  <a:gd name="T14" fmla="*/ 11 w 71"/>
                  <a:gd name="T15" fmla="*/ 44 h 63"/>
                  <a:gd name="T16" fmla="*/ 11 w 71"/>
                  <a:gd name="T17" fmla="*/ 42 h 63"/>
                  <a:gd name="T18" fmla="*/ 0 w 71"/>
                  <a:gd name="T19" fmla="*/ 23 h 63"/>
                  <a:gd name="T20" fmla="*/ 30 w 71"/>
                  <a:gd name="T21" fmla="*/ 0 h 63"/>
                  <a:gd name="T22" fmla="*/ 62 w 71"/>
                  <a:gd name="T23" fmla="*/ 53 h 63"/>
                  <a:gd name="T24" fmla="*/ 67 w 71"/>
                  <a:gd name="T25" fmla="*/ 61 h 63"/>
                  <a:gd name="T26" fmla="*/ 67 w 71"/>
                  <a:gd name="T27" fmla="*/ 63 h 63"/>
                  <a:gd name="T28" fmla="*/ 50 w 71"/>
                  <a:gd name="T29" fmla="*/ 56 h 63"/>
                  <a:gd name="T30" fmla="*/ 46 w 71"/>
                  <a:gd name="T31" fmla="*/ 56 h 63"/>
                  <a:gd name="T32" fmla="*/ 30 w 71"/>
                  <a:gd name="T33" fmla="*/ 52 h 63"/>
                  <a:gd name="T34" fmla="*/ 54 w 71"/>
                  <a:gd name="T35" fmla="*/ 44 h 63"/>
                  <a:gd name="T36" fmla="*/ 61 w 71"/>
                  <a:gd name="T37" fmla="*/ 35 h 63"/>
                  <a:gd name="T38" fmla="*/ 64 w 71"/>
                  <a:gd name="T39" fmla="*/ 23 h 63"/>
                  <a:gd name="T40" fmla="*/ 64 w 71"/>
                  <a:gd name="T41" fmla="*/ 22 h 63"/>
                  <a:gd name="T42" fmla="*/ 71 w 71"/>
                  <a:gd name="T43" fmla="*/ 36 h 63"/>
                  <a:gd name="T44" fmla="*/ 62 w 71"/>
                  <a:gd name="T45" fmla="*/ 52 h 63"/>
                  <a:gd name="T46" fmla="*/ 62 w 71"/>
                  <a:gd name="T47" fmla="*/ 5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1" h="63">
                    <a:moveTo>
                      <a:pt x="30" y="0"/>
                    </a:moveTo>
                    <a:cubicBezTo>
                      <a:pt x="30" y="0"/>
                      <a:pt x="30" y="0"/>
                      <a:pt x="30" y="0"/>
                    </a:cubicBezTo>
                    <a:cubicBezTo>
                      <a:pt x="46" y="0"/>
                      <a:pt x="59" y="10"/>
                      <a:pt x="59" y="23"/>
                    </a:cubicBezTo>
                    <a:cubicBezTo>
                      <a:pt x="59" y="37"/>
                      <a:pt x="46" y="47"/>
                      <a:pt x="30" y="47"/>
                    </a:cubicBezTo>
                    <a:cubicBezTo>
                      <a:pt x="28" y="47"/>
                      <a:pt x="27" y="47"/>
                      <a:pt x="25" y="47"/>
                    </a:cubicBezTo>
                    <a:cubicBezTo>
                      <a:pt x="19" y="53"/>
                      <a:pt x="11" y="55"/>
                      <a:pt x="4" y="55"/>
                    </a:cubicBezTo>
                    <a:cubicBezTo>
                      <a:pt x="4" y="53"/>
                      <a:pt x="4" y="53"/>
                      <a:pt x="4" y="53"/>
                    </a:cubicBezTo>
                    <a:cubicBezTo>
                      <a:pt x="8" y="51"/>
                      <a:pt x="11" y="48"/>
                      <a:pt x="11" y="44"/>
                    </a:cubicBezTo>
                    <a:cubicBezTo>
                      <a:pt x="11" y="43"/>
                      <a:pt x="11" y="43"/>
                      <a:pt x="11" y="42"/>
                    </a:cubicBezTo>
                    <a:cubicBezTo>
                      <a:pt x="4" y="38"/>
                      <a:pt x="0" y="31"/>
                      <a:pt x="0" y="23"/>
                    </a:cubicBezTo>
                    <a:cubicBezTo>
                      <a:pt x="0" y="10"/>
                      <a:pt x="13" y="0"/>
                      <a:pt x="30" y="0"/>
                    </a:cubicBezTo>
                    <a:close/>
                    <a:moveTo>
                      <a:pt x="62" y="53"/>
                    </a:moveTo>
                    <a:cubicBezTo>
                      <a:pt x="62" y="57"/>
                      <a:pt x="64" y="60"/>
                      <a:pt x="67" y="61"/>
                    </a:cubicBezTo>
                    <a:cubicBezTo>
                      <a:pt x="67" y="63"/>
                      <a:pt x="67" y="63"/>
                      <a:pt x="67" y="63"/>
                    </a:cubicBezTo>
                    <a:cubicBezTo>
                      <a:pt x="61" y="62"/>
                      <a:pt x="55" y="61"/>
                      <a:pt x="50" y="56"/>
                    </a:cubicBezTo>
                    <a:cubicBezTo>
                      <a:pt x="48" y="56"/>
                      <a:pt x="47" y="56"/>
                      <a:pt x="46" y="56"/>
                    </a:cubicBezTo>
                    <a:cubicBezTo>
                      <a:pt x="40" y="56"/>
                      <a:pt x="34" y="55"/>
                      <a:pt x="30" y="52"/>
                    </a:cubicBezTo>
                    <a:cubicBezTo>
                      <a:pt x="39" y="52"/>
                      <a:pt x="47" y="49"/>
                      <a:pt x="54" y="44"/>
                    </a:cubicBezTo>
                    <a:cubicBezTo>
                      <a:pt x="57" y="41"/>
                      <a:pt x="59" y="38"/>
                      <a:pt x="61" y="35"/>
                    </a:cubicBezTo>
                    <a:cubicBezTo>
                      <a:pt x="63" y="31"/>
                      <a:pt x="64" y="27"/>
                      <a:pt x="64" y="23"/>
                    </a:cubicBezTo>
                    <a:cubicBezTo>
                      <a:pt x="64" y="23"/>
                      <a:pt x="64" y="22"/>
                      <a:pt x="64" y="22"/>
                    </a:cubicBezTo>
                    <a:cubicBezTo>
                      <a:pt x="68" y="25"/>
                      <a:pt x="71" y="30"/>
                      <a:pt x="71" y="36"/>
                    </a:cubicBezTo>
                    <a:cubicBezTo>
                      <a:pt x="71" y="42"/>
                      <a:pt x="67" y="48"/>
                      <a:pt x="62" y="52"/>
                    </a:cubicBezTo>
                    <a:cubicBezTo>
                      <a:pt x="62" y="52"/>
                      <a:pt x="62" y="53"/>
                      <a:pt x="62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29" name="Freeform: Shape 138"/>
              <p:cNvSpPr/>
              <p:nvPr/>
            </p:nvSpPr>
            <p:spPr bwMode="auto">
              <a:xfrm>
                <a:off x="7947103" y="3679405"/>
                <a:ext cx="207477" cy="207477"/>
              </a:xfrm>
              <a:custGeom>
                <a:avLst/>
                <a:gdLst>
                  <a:gd name="T0" fmla="*/ 65 w 65"/>
                  <a:gd name="T1" fmla="*/ 24 h 65"/>
                  <a:gd name="T2" fmla="*/ 41 w 65"/>
                  <a:gd name="T3" fmla="*/ 24 h 65"/>
                  <a:gd name="T4" fmla="*/ 50 w 65"/>
                  <a:gd name="T5" fmla="*/ 15 h 65"/>
                  <a:gd name="T6" fmla="*/ 33 w 65"/>
                  <a:gd name="T7" fmla="*/ 8 h 65"/>
                  <a:gd name="T8" fmla="*/ 16 w 65"/>
                  <a:gd name="T9" fmla="*/ 15 h 65"/>
                  <a:gd name="T10" fmla="*/ 9 w 65"/>
                  <a:gd name="T11" fmla="*/ 32 h 65"/>
                  <a:gd name="T12" fmla="*/ 16 w 65"/>
                  <a:gd name="T13" fmla="*/ 49 h 65"/>
                  <a:gd name="T14" fmla="*/ 33 w 65"/>
                  <a:gd name="T15" fmla="*/ 56 h 65"/>
                  <a:gd name="T16" fmla="*/ 50 w 65"/>
                  <a:gd name="T17" fmla="*/ 49 h 65"/>
                  <a:gd name="T18" fmla="*/ 51 w 65"/>
                  <a:gd name="T19" fmla="*/ 48 h 65"/>
                  <a:gd name="T20" fmla="*/ 57 w 65"/>
                  <a:gd name="T21" fmla="*/ 54 h 65"/>
                  <a:gd name="T22" fmla="*/ 33 w 65"/>
                  <a:gd name="T23" fmla="*/ 65 h 65"/>
                  <a:gd name="T24" fmla="*/ 0 w 65"/>
                  <a:gd name="T25" fmla="*/ 32 h 65"/>
                  <a:gd name="T26" fmla="*/ 33 w 65"/>
                  <a:gd name="T27" fmla="*/ 0 h 65"/>
                  <a:gd name="T28" fmla="*/ 56 w 65"/>
                  <a:gd name="T29" fmla="*/ 9 h 65"/>
                  <a:gd name="T30" fmla="*/ 65 w 65"/>
                  <a:gd name="T31" fmla="*/ 0 h 65"/>
                  <a:gd name="T32" fmla="*/ 65 w 65"/>
                  <a:gd name="T33" fmla="*/ 24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5" h="65">
                    <a:moveTo>
                      <a:pt x="65" y="24"/>
                    </a:moveTo>
                    <a:cubicBezTo>
                      <a:pt x="41" y="24"/>
                      <a:pt x="41" y="24"/>
                      <a:pt x="41" y="24"/>
                    </a:cubicBezTo>
                    <a:cubicBezTo>
                      <a:pt x="50" y="15"/>
                      <a:pt x="50" y="15"/>
                      <a:pt x="50" y="15"/>
                    </a:cubicBezTo>
                    <a:cubicBezTo>
                      <a:pt x="45" y="10"/>
                      <a:pt x="39" y="8"/>
                      <a:pt x="33" y="8"/>
                    </a:cubicBezTo>
                    <a:cubicBezTo>
                      <a:pt x="26" y="8"/>
                      <a:pt x="20" y="10"/>
                      <a:pt x="16" y="15"/>
                    </a:cubicBezTo>
                    <a:cubicBezTo>
                      <a:pt x="11" y="20"/>
                      <a:pt x="9" y="26"/>
                      <a:pt x="9" y="32"/>
                    </a:cubicBezTo>
                    <a:cubicBezTo>
                      <a:pt x="9" y="39"/>
                      <a:pt x="11" y="45"/>
                      <a:pt x="16" y="49"/>
                    </a:cubicBezTo>
                    <a:cubicBezTo>
                      <a:pt x="20" y="54"/>
                      <a:pt x="26" y="56"/>
                      <a:pt x="33" y="56"/>
                    </a:cubicBezTo>
                    <a:cubicBezTo>
                      <a:pt x="39" y="56"/>
                      <a:pt x="45" y="54"/>
                      <a:pt x="50" y="49"/>
                    </a:cubicBezTo>
                    <a:cubicBezTo>
                      <a:pt x="50" y="49"/>
                      <a:pt x="51" y="49"/>
                      <a:pt x="51" y="48"/>
                    </a:cubicBezTo>
                    <a:cubicBezTo>
                      <a:pt x="57" y="54"/>
                      <a:pt x="57" y="54"/>
                      <a:pt x="57" y="54"/>
                    </a:cubicBezTo>
                    <a:cubicBezTo>
                      <a:pt x="51" y="60"/>
                      <a:pt x="43" y="65"/>
                      <a:pt x="33" y="65"/>
                    </a:cubicBezTo>
                    <a:cubicBezTo>
                      <a:pt x="15" y="65"/>
                      <a:pt x="0" y="50"/>
                      <a:pt x="0" y="32"/>
                    </a:cubicBezTo>
                    <a:cubicBezTo>
                      <a:pt x="0" y="14"/>
                      <a:pt x="15" y="0"/>
                      <a:pt x="33" y="0"/>
                    </a:cubicBezTo>
                    <a:cubicBezTo>
                      <a:pt x="42" y="0"/>
                      <a:pt x="50" y="4"/>
                      <a:pt x="56" y="9"/>
                    </a:cubicBezTo>
                    <a:cubicBezTo>
                      <a:pt x="65" y="0"/>
                      <a:pt x="65" y="0"/>
                      <a:pt x="65" y="0"/>
                    </a:cubicBezTo>
                    <a:lnTo>
                      <a:pt x="65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30" name="Freeform: Shape 139"/>
              <p:cNvSpPr/>
              <p:nvPr/>
            </p:nvSpPr>
            <p:spPr bwMode="auto">
              <a:xfrm>
                <a:off x="8704589" y="1177939"/>
                <a:ext cx="172245" cy="170287"/>
              </a:xfrm>
              <a:custGeom>
                <a:avLst/>
                <a:gdLst>
                  <a:gd name="T0" fmla="*/ 27 w 54"/>
                  <a:gd name="T1" fmla="*/ 0 h 53"/>
                  <a:gd name="T2" fmla="*/ 0 w 54"/>
                  <a:gd name="T3" fmla="*/ 26 h 53"/>
                  <a:gd name="T4" fmla="*/ 27 w 54"/>
                  <a:gd name="T5" fmla="*/ 53 h 53"/>
                  <a:gd name="T6" fmla="*/ 54 w 54"/>
                  <a:gd name="T7" fmla="*/ 26 h 53"/>
                  <a:gd name="T8" fmla="*/ 27 w 54"/>
                  <a:gd name="T9" fmla="*/ 0 h 53"/>
                  <a:gd name="T10" fmla="*/ 16 w 54"/>
                  <a:gd name="T11" fmla="*/ 43 h 53"/>
                  <a:gd name="T12" fmla="*/ 17 w 54"/>
                  <a:gd name="T13" fmla="*/ 38 h 53"/>
                  <a:gd name="T14" fmla="*/ 7 w 54"/>
                  <a:gd name="T15" fmla="*/ 24 h 53"/>
                  <a:gd name="T16" fmla="*/ 13 w 54"/>
                  <a:gd name="T17" fmla="*/ 12 h 53"/>
                  <a:gd name="T18" fmla="*/ 27 w 54"/>
                  <a:gd name="T19" fmla="*/ 6 h 53"/>
                  <a:gd name="T20" fmla="*/ 41 w 54"/>
                  <a:gd name="T21" fmla="*/ 12 h 53"/>
                  <a:gd name="T22" fmla="*/ 47 w 54"/>
                  <a:gd name="T23" fmla="*/ 24 h 53"/>
                  <a:gd name="T24" fmla="*/ 37 w 54"/>
                  <a:gd name="T25" fmla="*/ 38 h 53"/>
                  <a:gd name="T26" fmla="*/ 38 w 54"/>
                  <a:gd name="T27" fmla="*/ 43 h 53"/>
                  <a:gd name="T28" fmla="*/ 27 w 54"/>
                  <a:gd name="T29" fmla="*/ 46 h 53"/>
                  <a:gd name="T30" fmla="*/ 16 w 54"/>
                  <a:gd name="T31" fmla="*/ 43 h 53"/>
                  <a:gd name="T32" fmla="*/ 29 w 54"/>
                  <a:gd name="T33" fmla="*/ 33 h 53"/>
                  <a:gd name="T34" fmla="*/ 30 w 54"/>
                  <a:gd name="T35" fmla="*/ 35 h 53"/>
                  <a:gd name="T36" fmla="*/ 30 w 54"/>
                  <a:gd name="T37" fmla="*/ 38 h 53"/>
                  <a:gd name="T38" fmla="*/ 28 w 54"/>
                  <a:gd name="T39" fmla="*/ 40 h 53"/>
                  <a:gd name="T40" fmla="*/ 25 w 54"/>
                  <a:gd name="T41" fmla="*/ 40 h 53"/>
                  <a:gd name="T42" fmla="*/ 23 w 54"/>
                  <a:gd name="T43" fmla="*/ 38 h 53"/>
                  <a:gd name="T44" fmla="*/ 23 w 54"/>
                  <a:gd name="T45" fmla="*/ 35 h 53"/>
                  <a:gd name="T46" fmla="*/ 25 w 54"/>
                  <a:gd name="T47" fmla="*/ 33 h 53"/>
                  <a:gd name="T48" fmla="*/ 26 w 54"/>
                  <a:gd name="T49" fmla="*/ 10 h 53"/>
                  <a:gd name="T50" fmla="*/ 28 w 54"/>
                  <a:gd name="T51" fmla="*/ 10 h 53"/>
                  <a:gd name="T52" fmla="*/ 29 w 54"/>
                  <a:gd name="T53" fmla="*/ 3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4" h="53">
                    <a:moveTo>
                      <a:pt x="27" y="0"/>
                    </a:moveTo>
                    <a:cubicBezTo>
                      <a:pt x="12" y="0"/>
                      <a:pt x="0" y="12"/>
                      <a:pt x="0" y="26"/>
                    </a:cubicBezTo>
                    <a:cubicBezTo>
                      <a:pt x="0" y="41"/>
                      <a:pt x="12" y="53"/>
                      <a:pt x="27" y="53"/>
                    </a:cubicBezTo>
                    <a:cubicBezTo>
                      <a:pt x="42" y="53"/>
                      <a:pt x="54" y="41"/>
                      <a:pt x="54" y="26"/>
                    </a:cubicBezTo>
                    <a:cubicBezTo>
                      <a:pt x="54" y="12"/>
                      <a:pt x="42" y="0"/>
                      <a:pt x="27" y="0"/>
                    </a:cubicBezTo>
                    <a:close/>
                    <a:moveTo>
                      <a:pt x="16" y="43"/>
                    </a:moveTo>
                    <a:cubicBezTo>
                      <a:pt x="16" y="42"/>
                      <a:pt x="17" y="40"/>
                      <a:pt x="17" y="38"/>
                    </a:cubicBezTo>
                    <a:cubicBezTo>
                      <a:pt x="17" y="32"/>
                      <a:pt x="13" y="26"/>
                      <a:pt x="7" y="24"/>
                    </a:cubicBezTo>
                    <a:cubicBezTo>
                      <a:pt x="7" y="20"/>
                      <a:pt x="9" y="15"/>
                      <a:pt x="13" y="12"/>
                    </a:cubicBezTo>
                    <a:cubicBezTo>
                      <a:pt x="16" y="8"/>
                      <a:pt x="21" y="6"/>
                      <a:pt x="27" y="6"/>
                    </a:cubicBezTo>
                    <a:cubicBezTo>
                      <a:pt x="32" y="6"/>
                      <a:pt x="37" y="8"/>
                      <a:pt x="41" y="12"/>
                    </a:cubicBezTo>
                    <a:cubicBezTo>
                      <a:pt x="44" y="15"/>
                      <a:pt x="46" y="20"/>
                      <a:pt x="47" y="24"/>
                    </a:cubicBezTo>
                    <a:cubicBezTo>
                      <a:pt x="41" y="26"/>
                      <a:pt x="37" y="32"/>
                      <a:pt x="37" y="38"/>
                    </a:cubicBezTo>
                    <a:cubicBezTo>
                      <a:pt x="37" y="40"/>
                      <a:pt x="37" y="42"/>
                      <a:pt x="38" y="43"/>
                    </a:cubicBezTo>
                    <a:cubicBezTo>
                      <a:pt x="35" y="45"/>
                      <a:pt x="31" y="46"/>
                      <a:pt x="27" y="46"/>
                    </a:cubicBezTo>
                    <a:cubicBezTo>
                      <a:pt x="23" y="46"/>
                      <a:pt x="19" y="45"/>
                      <a:pt x="16" y="43"/>
                    </a:cubicBezTo>
                    <a:close/>
                    <a:moveTo>
                      <a:pt x="29" y="33"/>
                    </a:moveTo>
                    <a:cubicBezTo>
                      <a:pt x="30" y="33"/>
                      <a:pt x="30" y="34"/>
                      <a:pt x="30" y="35"/>
                    </a:cubicBezTo>
                    <a:cubicBezTo>
                      <a:pt x="30" y="38"/>
                      <a:pt x="30" y="38"/>
                      <a:pt x="30" y="38"/>
                    </a:cubicBezTo>
                    <a:cubicBezTo>
                      <a:pt x="30" y="39"/>
                      <a:pt x="29" y="40"/>
                      <a:pt x="28" y="40"/>
                    </a:cubicBezTo>
                    <a:cubicBezTo>
                      <a:pt x="25" y="40"/>
                      <a:pt x="25" y="40"/>
                      <a:pt x="25" y="40"/>
                    </a:cubicBezTo>
                    <a:cubicBezTo>
                      <a:pt x="24" y="40"/>
                      <a:pt x="23" y="39"/>
                      <a:pt x="23" y="38"/>
                    </a:cubicBezTo>
                    <a:cubicBezTo>
                      <a:pt x="23" y="35"/>
                      <a:pt x="23" y="35"/>
                      <a:pt x="23" y="35"/>
                    </a:cubicBezTo>
                    <a:cubicBezTo>
                      <a:pt x="23" y="34"/>
                      <a:pt x="24" y="33"/>
                      <a:pt x="25" y="33"/>
                    </a:cubicBezTo>
                    <a:cubicBezTo>
                      <a:pt x="26" y="10"/>
                      <a:pt x="26" y="10"/>
                      <a:pt x="26" y="10"/>
                    </a:cubicBezTo>
                    <a:cubicBezTo>
                      <a:pt x="28" y="10"/>
                      <a:pt x="28" y="10"/>
                      <a:pt x="28" y="10"/>
                    </a:cubicBezTo>
                    <a:lnTo>
                      <a:pt x="29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31" name="Freeform: Shape 140"/>
              <p:cNvSpPr/>
              <p:nvPr/>
            </p:nvSpPr>
            <p:spPr bwMode="auto">
              <a:xfrm>
                <a:off x="7489088" y="3493458"/>
                <a:ext cx="201605" cy="199648"/>
              </a:xfrm>
              <a:custGeom>
                <a:avLst/>
                <a:gdLst>
                  <a:gd name="T0" fmla="*/ 32 w 63"/>
                  <a:gd name="T1" fmla="*/ 62 h 62"/>
                  <a:gd name="T2" fmla="*/ 0 w 63"/>
                  <a:gd name="T3" fmla="*/ 31 h 62"/>
                  <a:gd name="T4" fmla="*/ 32 w 63"/>
                  <a:gd name="T5" fmla="*/ 0 h 62"/>
                  <a:gd name="T6" fmla="*/ 63 w 63"/>
                  <a:gd name="T7" fmla="*/ 31 h 62"/>
                  <a:gd name="T8" fmla="*/ 32 w 63"/>
                  <a:gd name="T9" fmla="*/ 62 h 62"/>
                  <a:gd name="T10" fmla="*/ 58 w 63"/>
                  <a:gd name="T11" fmla="*/ 36 h 62"/>
                  <a:gd name="T12" fmla="*/ 41 w 63"/>
                  <a:gd name="T13" fmla="*/ 34 h 62"/>
                  <a:gd name="T14" fmla="*/ 46 w 63"/>
                  <a:gd name="T15" fmla="*/ 53 h 62"/>
                  <a:gd name="T16" fmla="*/ 58 w 63"/>
                  <a:gd name="T17" fmla="*/ 36 h 62"/>
                  <a:gd name="T18" fmla="*/ 42 w 63"/>
                  <a:gd name="T19" fmla="*/ 56 h 62"/>
                  <a:gd name="T20" fmla="*/ 36 w 63"/>
                  <a:gd name="T21" fmla="*/ 36 h 62"/>
                  <a:gd name="T22" fmla="*/ 36 w 63"/>
                  <a:gd name="T23" fmla="*/ 36 h 62"/>
                  <a:gd name="T24" fmla="*/ 15 w 63"/>
                  <a:gd name="T25" fmla="*/ 52 h 62"/>
                  <a:gd name="T26" fmla="*/ 32 w 63"/>
                  <a:gd name="T27" fmla="*/ 58 h 62"/>
                  <a:gd name="T28" fmla="*/ 42 w 63"/>
                  <a:gd name="T29" fmla="*/ 56 h 62"/>
                  <a:gd name="T30" fmla="*/ 12 w 63"/>
                  <a:gd name="T31" fmla="*/ 49 h 62"/>
                  <a:gd name="T32" fmla="*/ 33 w 63"/>
                  <a:gd name="T33" fmla="*/ 32 h 62"/>
                  <a:gd name="T34" fmla="*/ 34 w 63"/>
                  <a:gd name="T35" fmla="*/ 31 h 62"/>
                  <a:gd name="T36" fmla="*/ 32 w 63"/>
                  <a:gd name="T37" fmla="*/ 27 h 62"/>
                  <a:gd name="T38" fmla="*/ 5 w 63"/>
                  <a:gd name="T39" fmla="*/ 31 h 62"/>
                  <a:gd name="T40" fmla="*/ 5 w 63"/>
                  <a:gd name="T41" fmla="*/ 31 h 62"/>
                  <a:gd name="T42" fmla="*/ 12 w 63"/>
                  <a:gd name="T43" fmla="*/ 49 h 62"/>
                  <a:gd name="T44" fmla="*/ 5 w 63"/>
                  <a:gd name="T45" fmla="*/ 26 h 62"/>
                  <a:gd name="T46" fmla="*/ 30 w 63"/>
                  <a:gd name="T47" fmla="*/ 23 h 62"/>
                  <a:gd name="T48" fmla="*/ 20 w 63"/>
                  <a:gd name="T49" fmla="*/ 7 h 62"/>
                  <a:gd name="T50" fmla="*/ 5 w 63"/>
                  <a:gd name="T51" fmla="*/ 26 h 62"/>
                  <a:gd name="T52" fmla="*/ 25 w 63"/>
                  <a:gd name="T53" fmla="*/ 6 h 62"/>
                  <a:gd name="T54" fmla="*/ 35 w 63"/>
                  <a:gd name="T55" fmla="*/ 21 h 62"/>
                  <a:gd name="T56" fmla="*/ 49 w 63"/>
                  <a:gd name="T57" fmla="*/ 12 h 62"/>
                  <a:gd name="T58" fmla="*/ 32 w 63"/>
                  <a:gd name="T59" fmla="*/ 5 h 62"/>
                  <a:gd name="T60" fmla="*/ 25 w 63"/>
                  <a:gd name="T61" fmla="*/ 6 h 62"/>
                  <a:gd name="T62" fmla="*/ 52 w 63"/>
                  <a:gd name="T63" fmla="*/ 15 h 62"/>
                  <a:gd name="T64" fmla="*/ 37 w 63"/>
                  <a:gd name="T65" fmla="*/ 25 h 62"/>
                  <a:gd name="T66" fmla="*/ 39 w 63"/>
                  <a:gd name="T67" fmla="*/ 29 h 62"/>
                  <a:gd name="T68" fmla="*/ 40 w 63"/>
                  <a:gd name="T69" fmla="*/ 30 h 62"/>
                  <a:gd name="T70" fmla="*/ 58 w 63"/>
                  <a:gd name="T71" fmla="*/ 31 h 62"/>
                  <a:gd name="T72" fmla="*/ 52 w 63"/>
                  <a:gd name="T73" fmla="*/ 15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63" h="62">
                    <a:moveTo>
                      <a:pt x="32" y="62"/>
                    </a:moveTo>
                    <a:cubicBezTo>
                      <a:pt x="14" y="62"/>
                      <a:pt x="0" y="49"/>
                      <a:pt x="0" y="31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3" y="14"/>
                      <a:pt x="63" y="31"/>
                    </a:cubicBezTo>
                    <a:cubicBezTo>
                      <a:pt x="63" y="49"/>
                      <a:pt x="49" y="62"/>
                      <a:pt x="32" y="62"/>
                    </a:cubicBezTo>
                    <a:close/>
                    <a:moveTo>
                      <a:pt x="58" y="36"/>
                    </a:moveTo>
                    <a:cubicBezTo>
                      <a:pt x="57" y="35"/>
                      <a:pt x="50" y="33"/>
                      <a:pt x="41" y="34"/>
                    </a:cubicBezTo>
                    <a:cubicBezTo>
                      <a:pt x="45" y="44"/>
                      <a:pt x="46" y="52"/>
                      <a:pt x="46" y="53"/>
                    </a:cubicBezTo>
                    <a:cubicBezTo>
                      <a:pt x="52" y="49"/>
                      <a:pt x="57" y="43"/>
                      <a:pt x="58" y="36"/>
                    </a:cubicBezTo>
                    <a:close/>
                    <a:moveTo>
                      <a:pt x="42" y="56"/>
                    </a:moveTo>
                    <a:cubicBezTo>
                      <a:pt x="41" y="54"/>
                      <a:pt x="40" y="45"/>
                      <a:pt x="36" y="36"/>
                    </a:cubicBezTo>
                    <a:cubicBezTo>
                      <a:pt x="36" y="36"/>
                      <a:pt x="36" y="36"/>
                      <a:pt x="36" y="36"/>
                    </a:cubicBezTo>
                    <a:cubicBezTo>
                      <a:pt x="21" y="41"/>
                      <a:pt x="16" y="51"/>
                      <a:pt x="15" y="52"/>
                    </a:cubicBezTo>
                    <a:cubicBezTo>
                      <a:pt x="20" y="56"/>
                      <a:pt x="25" y="58"/>
                      <a:pt x="32" y="58"/>
                    </a:cubicBezTo>
                    <a:cubicBezTo>
                      <a:pt x="35" y="58"/>
                      <a:pt x="39" y="57"/>
                      <a:pt x="42" y="56"/>
                    </a:cubicBezTo>
                    <a:close/>
                    <a:moveTo>
                      <a:pt x="12" y="49"/>
                    </a:moveTo>
                    <a:cubicBezTo>
                      <a:pt x="12" y="48"/>
                      <a:pt x="20" y="36"/>
                      <a:pt x="33" y="32"/>
                    </a:cubicBezTo>
                    <a:cubicBezTo>
                      <a:pt x="34" y="32"/>
                      <a:pt x="34" y="31"/>
                      <a:pt x="34" y="31"/>
                    </a:cubicBezTo>
                    <a:cubicBezTo>
                      <a:pt x="34" y="30"/>
                      <a:pt x="33" y="28"/>
                      <a:pt x="32" y="27"/>
                    </a:cubicBezTo>
                    <a:cubicBezTo>
                      <a:pt x="19" y="31"/>
                      <a:pt x="6" y="31"/>
                      <a:pt x="5" y="31"/>
                    </a:cubicBezTo>
                    <a:cubicBezTo>
                      <a:pt x="5" y="31"/>
                      <a:pt x="5" y="31"/>
                      <a:pt x="5" y="31"/>
                    </a:cubicBezTo>
                    <a:cubicBezTo>
                      <a:pt x="5" y="38"/>
                      <a:pt x="8" y="44"/>
                      <a:pt x="12" y="49"/>
                    </a:cubicBezTo>
                    <a:close/>
                    <a:moveTo>
                      <a:pt x="5" y="26"/>
                    </a:moveTo>
                    <a:cubicBezTo>
                      <a:pt x="7" y="26"/>
                      <a:pt x="18" y="26"/>
                      <a:pt x="30" y="23"/>
                    </a:cubicBezTo>
                    <a:cubicBezTo>
                      <a:pt x="26" y="15"/>
                      <a:pt x="21" y="8"/>
                      <a:pt x="20" y="7"/>
                    </a:cubicBezTo>
                    <a:cubicBezTo>
                      <a:pt x="13" y="11"/>
                      <a:pt x="7" y="18"/>
                      <a:pt x="5" y="26"/>
                    </a:cubicBezTo>
                    <a:close/>
                    <a:moveTo>
                      <a:pt x="25" y="6"/>
                    </a:moveTo>
                    <a:cubicBezTo>
                      <a:pt x="26" y="7"/>
                      <a:pt x="31" y="13"/>
                      <a:pt x="35" y="21"/>
                    </a:cubicBezTo>
                    <a:cubicBezTo>
                      <a:pt x="45" y="18"/>
                      <a:pt x="49" y="12"/>
                      <a:pt x="49" y="12"/>
                    </a:cubicBezTo>
                    <a:cubicBezTo>
                      <a:pt x="44" y="7"/>
                      <a:pt x="38" y="5"/>
                      <a:pt x="32" y="5"/>
                    </a:cubicBezTo>
                    <a:cubicBezTo>
                      <a:pt x="29" y="5"/>
                      <a:pt x="27" y="5"/>
                      <a:pt x="25" y="6"/>
                    </a:cubicBezTo>
                    <a:close/>
                    <a:moveTo>
                      <a:pt x="52" y="15"/>
                    </a:moveTo>
                    <a:cubicBezTo>
                      <a:pt x="52" y="15"/>
                      <a:pt x="47" y="21"/>
                      <a:pt x="37" y="25"/>
                    </a:cubicBezTo>
                    <a:cubicBezTo>
                      <a:pt x="38" y="26"/>
                      <a:pt x="38" y="28"/>
                      <a:pt x="39" y="29"/>
                    </a:cubicBezTo>
                    <a:cubicBezTo>
                      <a:pt x="39" y="29"/>
                      <a:pt x="39" y="30"/>
                      <a:pt x="40" y="30"/>
                    </a:cubicBezTo>
                    <a:cubicBezTo>
                      <a:pt x="48" y="29"/>
                      <a:pt x="57" y="31"/>
                      <a:pt x="58" y="31"/>
                    </a:cubicBezTo>
                    <a:cubicBezTo>
                      <a:pt x="58" y="25"/>
                      <a:pt x="56" y="19"/>
                      <a:pt x="52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32" name="Freeform: Shape 141"/>
              <p:cNvSpPr/>
              <p:nvPr/>
            </p:nvSpPr>
            <p:spPr bwMode="auto">
              <a:xfrm>
                <a:off x="7424496" y="4556288"/>
                <a:ext cx="207477" cy="182031"/>
              </a:xfrm>
              <a:custGeom>
                <a:avLst/>
                <a:gdLst>
                  <a:gd name="T0" fmla="*/ 65 w 65"/>
                  <a:gd name="T1" fmla="*/ 19 h 57"/>
                  <a:gd name="T2" fmla="*/ 47 w 65"/>
                  <a:gd name="T3" fmla="*/ 0 h 57"/>
                  <a:gd name="T4" fmla="*/ 32 w 65"/>
                  <a:gd name="T5" fmla="*/ 6 h 57"/>
                  <a:gd name="T6" fmla="*/ 18 w 65"/>
                  <a:gd name="T7" fmla="*/ 0 h 57"/>
                  <a:gd name="T8" fmla="*/ 0 w 65"/>
                  <a:gd name="T9" fmla="*/ 19 h 57"/>
                  <a:gd name="T10" fmla="*/ 6 w 65"/>
                  <a:gd name="T11" fmla="*/ 33 h 57"/>
                  <a:gd name="T12" fmla="*/ 6 w 65"/>
                  <a:gd name="T13" fmla="*/ 33 h 57"/>
                  <a:gd name="T14" fmla="*/ 26 w 65"/>
                  <a:gd name="T15" fmla="*/ 53 h 57"/>
                  <a:gd name="T16" fmla="*/ 32 w 65"/>
                  <a:gd name="T17" fmla="*/ 57 h 57"/>
                  <a:gd name="T18" fmla="*/ 39 w 65"/>
                  <a:gd name="T19" fmla="*/ 53 h 57"/>
                  <a:gd name="T20" fmla="*/ 59 w 65"/>
                  <a:gd name="T21" fmla="*/ 33 h 57"/>
                  <a:gd name="T22" fmla="*/ 59 w 65"/>
                  <a:gd name="T23" fmla="*/ 33 h 57"/>
                  <a:gd name="T24" fmla="*/ 65 w 65"/>
                  <a:gd name="T25" fmla="*/ 19 h 57"/>
                  <a:gd name="T26" fmla="*/ 54 w 65"/>
                  <a:gd name="T27" fmla="*/ 27 h 57"/>
                  <a:gd name="T28" fmla="*/ 33 w 65"/>
                  <a:gd name="T29" fmla="*/ 47 h 57"/>
                  <a:gd name="T30" fmla="*/ 32 w 65"/>
                  <a:gd name="T31" fmla="*/ 48 h 57"/>
                  <a:gd name="T32" fmla="*/ 32 w 65"/>
                  <a:gd name="T33" fmla="*/ 47 h 57"/>
                  <a:gd name="T34" fmla="*/ 11 w 65"/>
                  <a:gd name="T35" fmla="*/ 27 h 57"/>
                  <a:gd name="T36" fmla="*/ 8 w 65"/>
                  <a:gd name="T37" fmla="*/ 19 h 57"/>
                  <a:gd name="T38" fmla="*/ 18 w 65"/>
                  <a:gd name="T39" fmla="*/ 8 h 57"/>
                  <a:gd name="T40" fmla="*/ 26 w 65"/>
                  <a:gd name="T41" fmla="*/ 11 h 57"/>
                  <a:gd name="T42" fmla="*/ 32 w 65"/>
                  <a:gd name="T43" fmla="*/ 18 h 57"/>
                  <a:gd name="T44" fmla="*/ 39 w 65"/>
                  <a:gd name="T45" fmla="*/ 11 h 57"/>
                  <a:gd name="T46" fmla="*/ 47 w 65"/>
                  <a:gd name="T47" fmla="*/ 8 h 57"/>
                  <a:gd name="T48" fmla="*/ 57 w 65"/>
                  <a:gd name="T49" fmla="*/ 19 h 57"/>
                  <a:gd name="T50" fmla="*/ 54 w 65"/>
                  <a:gd name="T51" fmla="*/ 2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5" h="57">
                    <a:moveTo>
                      <a:pt x="65" y="19"/>
                    </a:moveTo>
                    <a:cubicBezTo>
                      <a:pt x="65" y="8"/>
                      <a:pt x="57" y="0"/>
                      <a:pt x="47" y="0"/>
                    </a:cubicBezTo>
                    <a:cubicBezTo>
                      <a:pt x="41" y="0"/>
                      <a:pt x="36" y="2"/>
                      <a:pt x="32" y="6"/>
                    </a:cubicBezTo>
                    <a:cubicBezTo>
                      <a:pt x="29" y="2"/>
                      <a:pt x="24" y="0"/>
                      <a:pt x="18" y="0"/>
                    </a:cubicBezTo>
                    <a:cubicBezTo>
                      <a:pt x="8" y="0"/>
                      <a:pt x="0" y="8"/>
                      <a:pt x="0" y="19"/>
                    </a:cubicBezTo>
                    <a:cubicBezTo>
                      <a:pt x="0" y="24"/>
                      <a:pt x="2" y="29"/>
                      <a:pt x="6" y="33"/>
                    </a:cubicBezTo>
                    <a:cubicBezTo>
                      <a:pt x="6" y="33"/>
                      <a:pt x="6" y="33"/>
                      <a:pt x="6" y="33"/>
                    </a:cubicBezTo>
                    <a:cubicBezTo>
                      <a:pt x="26" y="53"/>
                      <a:pt x="26" y="53"/>
                      <a:pt x="26" y="53"/>
                    </a:cubicBezTo>
                    <a:cubicBezTo>
                      <a:pt x="28" y="55"/>
                      <a:pt x="30" y="57"/>
                      <a:pt x="32" y="57"/>
                    </a:cubicBezTo>
                    <a:cubicBezTo>
                      <a:pt x="35" y="57"/>
                      <a:pt x="37" y="55"/>
                      <a:pt x="39" y="53"/>
                    </a:cubicBezTo>
                    <a:cubicBezTo>
                      <a:pt x="59" y="33"/>
                      <a:pt x="59" y="33"/>
                      <a:pt x="59" y="33"/>
                    </a:cubicBezTo>
                    <a:cubicBezTo>
                      <a:pt x="59" y="33"/>
                      <a:pt x="59" y="33"/>
                      <a:pt x="59" y="33"/>
                    </a:cubicBezTo>
                    <a:cubicBezTo>
                      <a:pt x="63" y="29"/>
                      <a:pt x="65" y="24"/>
                      <a:pt x="65" y="19"/>
                    </a:cubicBezTo>
                    <a:close/>
                    <a:moveTo>
                      <a:pt x="54" y="27"/>
                    </a:moveTo>
                    <a:cubicBezTo>
                      <a:pt x="33" y="47"/>
                      <a:pt x="33" y="47"/>
                      <a:pt x="33" y="47"/>
                    </a:cubicBezTo>
                    <a:cubicBezTo>
                      <a:pt x="33" y="47"/>
                      <a:pt x="33" y="48"/>
                      <a:pt x="32" y="48"/>
                    </a:cubicBezTo>
                    <a:cubicBezTo>
                      <a:pt x="32" y="48"/>
                      <a:pt x="32" y="47"/>
                      <a:pt x="32" y="47"/>
                    </a:cubicBezTo>
                    <a:cubicBezTo>
                      <a:pt x="11" y="27"/>
                      <a:pt x="11" y="27"/>
                      <a:pt x="11" y="27"/>
                    </a:cubicBezTo>
                    <a:cubicBezTo>
                      <a:pt x="9" y="24"/>
                      <a:pt x="8" y="22"/>
                      <a:pt x="8" y="19"/>
                    </a:cubicBezTo>
                    <a:cubicBezTo>
                      <a:pt x="8" y="13"/>
                      <a:pt x="13" y="8"/>
                      <a:pt x="18" y="8"/>
                    </a:cubicBezTo>
                    <a:cubicBezTo>
                      <a:pt x="22" y="8"/>
                      <a:pt x="24" y="9"/>
                      <a:pt x="26" y="11"/>
                    </a:cubicBezTo>
                    <a:cubicBezTo>
                      <a:pt x="32" y="18"/>
                      <a:pt x="32" y="18"/>
                      <a:pt x="32" y="18"/>
                    </a:cubicBezTo>
                    <a:cubicBezTo>
                      <a:pt x="39" y="11"/>
                      <a:pt x="39" y="11"/>
                      <a:pt x="39" y="11"/>
                    </a:cubicBezTo>
                    <a:cubicBezTo>
                      <a:pt x="41" y="9"/>
                      <a:pt x="43" y="8"/>
                      <a:pt x="47" y="8"/>
                    </a:cubicBezTo>
                    <a:cubicBezTo>
                      <a:pt x="52" y="8"/>
                      <a:pt x="57" y="13"/>
                      <a:pt x="57" y="19"/>
                    </a:cubicBezTo>
                    <a:cubicBezTo>
                      <a:pt x="57" y="22"/>
                      <a:pt x="56" y="24"/>
                      <a:pt x="54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33" name="Freeform: Shape 142"/>
              <p:cNvSpPr/>
              <p:nvPr/>
            </p:nvSpPr>
            <p:spPr bwMode="auto">
              <a:xfrm>
                <a:off x="7725924" y="4971241"/>
                <a:ext cx="150715" cy="154628"/>
              </a:xfrm>
              <a:custGeom>
                <a:avLst/>
                <a:gdLst>
                  <a:gd name="T0" fmla="*/ 43 w 47"/>
                  <a:gd name="T1" fmla="*/ 29 h 48"/>
                  <a:gd name="T2" fmla="*/ 47 w 47"/>
                  <a:gd name="T3" fmla="*/ 16 h 48"/>
                  <a:gd name="T4" fmla="*/ 42 w 47"/>
                  <a:gd name="T5" fmla="*/ 8 h 48"/>
                  <a:gd name="T6" fmla="*/ 37 w 47"/>
                  <a:gd name="T7" fmla="*/ 9 h 48"/>
                  <a:gd name="T8" fmla="*/ 28 w 47"/>
                  <a:gd name="T9" fmla="*/ 0 h 48"/>
                  <a:gd name="T10" fmla="*/ 19 w 47"/>
                  <a:gd name="T11" fmla="*/ 0 h 48"/>
                  <a:gd name="T12" fmla="*/ 18 w 47"/>
                  <a:gd name="T13" fmla="*/ 5 h 48"/>
                  <a:gd name="T14" fmla="*/ 5 w 47"/>
                  <a:gd name="T15" fmla="*/ 8 h 48"/>
                  <a:gd name="T16" fmla="*/ 0 w 47"/>
                  <a:gd name="T17" fmla="*/ 16 h 48"/>
                  <a:gd name="T18" fmla="*/ 4 w 47"/>
                  <a:gd name="T19" fmla="*/ 20 h 48"/>
                  <a:gd name="T20" fmla="*/ 0 w 47"/>
                  <a:gd name="T21" fmla="*/ 32 h 48"/>
                  <a:gd name="T22" fmla="*/ 5 w 47"/>
                  <a:gd name="T23" fmla="*/ 40 h 48"/>
                  <a:gd name="T24" fmla="*/ 10 w 47"/>
                  <a:gd name="T25" fmla="*/ 39 h 48"/>
                  <a:gd name="T26" fmla="*/ 19 w 47"/>
                  <a:gd name="T27" fmla="*/ 48 h 48"/>
                  <a:gd name="T28" fmla="*/ 28 w 47"/>
                  <a:gd name="T29" fmla="*/ 48 h 48"/>
                  <a:gd name="T30" fmla="*/ 29 w 47"/>
                  <a:gd name="T31" fmla="*/ 44 h 48"/>
                  <a:gd name="T32" fmla="*/ 42 w 47"/>
                  <a:gd name="T33" fmla="*/ 40 h 48"/>
                  <a:gd name="T34" fmla="*/ 47 w 47"/>
                  <a:gd name="T35" fmla="*/ 32 h 48"/>
                  <a:gd name="T36" fmla="*/ 43 w 47"/>
                  <a:gd name="T37" fmla="*/ 29 h 48"/>
                  <a:gd name="T38" fmla="*/ 23 w 47"/>
                  <a:gd name="T39" fmla="*/ 34 h 48"/>
                  <a:gd name="T40" fmla="*/ 14 w 47"/>
                  <a:gd name="T41" fmla="*/ 24 h 48"/>
                  <a:gd name="T42" fmla="*/ 23 w 47"/>
                  <a:gd name="T43" fmla="*/ 14 h 48"/>
                  <a:gd name="T44" fmla="*/ 33 w 47"/>
                  <a:gd name="T45" fmla="*/ 24 h 48"/>
                  <a:gd name="T46" fmla="*/ 23 w 47"/>
                  <a:gd name="T47" fmla="*/ 3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7" h="48">
                    <a:moveTo>
                      <a:pt x="43" y="29"/>
                    </a:moveTo>
                    <a:cubicBezTo>
                      <a:pt x="41" y="24"/>
                      <a:pt x="42" y="19"/>
                      <a:pt x="47" y="16"/>
                    </a:cubicBezTo>
                    <a:cubicBezTo>
                      <a:pt x="42" y="8"/>
                      <a:pt x="42" y="8"/>
                      <a:pt x="42" y="8"/>
                    </a:cubicBezTo>
                    <a:cubicBezTo>
                      <a:pt x="41" y="9"/>
                      <a:pt x="39" y="9"/>
                      <a:pt x="37" y="9"/>
                    </a:cubicBezTo>
                    <a:cubicBezTo>
                      <a:pt x="32" y="9"/>
                      <a:pt x="28" y="5"/>
                      <a:pt x="28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9" y="2"/>
                      <a:pt x="18" y="3"/>
                      <a:pt x="18" y="5"/>
                    </a:cubicBezTo>
                    <a:cubicBezTo>
                      <a:pt x="15" y="9"/>
                      <a:pt x="9" y="11"/>
                      <a:pt x="5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2" y="17"/>
                      <a:pt x="3" y="18"/>
                      <a:pt x="4" y="20"/>
                    </a:cubicBezTo>
                    <a:cubicBezTo>
                      <a:pt x="6" y="24"/>
                      <a:pt x="5" y="30"/>
                      <a:pt x="0" y="32"/>
                    </a:cubicBezTo>
                    <a:cubicBezTo>
                      <a:pt x="5" y="40"/>
                      <a:pt x="5" y="40"/>
                      <a:pt x="5" y="40"/>
                    </a:cubicBezTo>
                    <a:cubicBezTo>
                      <a:pt x="6" y="40"/>
                      <a:pt x="8" y="39"/>
                      <a:pt x="10" y="39"/>
                    </a:cubicBezTo>
                    <a:cubicBezTo>
                      <a:pt x="15" y="39"/>
                      <a:pt x="19" y="43"/>
                      <a:pt x="19" y="48"/>
                    </a:cubicBezTo>
                    <a:cubicBezTo>
                      <a:pt x="28" y="48"/>
                      <a:pt x="28" y="48"/>
                      <a:pt x="28" y="48"/>
                    </a:cubicBezTo>
                    <a:cubicBezTo>
                      <a:pt x="28" y="47"/>
                      <a:pt x="29" y="45"/>
                      <a:pt x="29" y="44"/>
                    </a:cubicBezTo>
                    <a:cubicBezTo>
                      <a:pt x="32" y="39"/>
                      <a:pt x="38" y="38"/>
                      <a:pt x="42" y="40"/>
                    </a:cubicBezTo>
                    <a:cubicBezTo>
                      <a:pt x="47" y="32"/>
                      <a:pt x="47" y="32"/>
                      <a:pt x="47" y="32"/>
                    </a:cubicBezTo>
                    <a:cubicBezTo>
                      <a:pt x="45" y="31"/>
                      <a:pt x="44" y="30"/>
                      <a:pt x="43" y="29"/>
                    </a:cubicBezTo>
                    <a:close/>
                    <a:moveTo>
                      <a:pt x="23" y="34"/>
                    </a:moveTo>
                    <a:cubicBezTo>
                      <a:pt x="18" y="34"/>
                      <a:pt x="14" y="30"/>
                      <a:pt x="14" y="24"/>
                    </a:cubicBezTo>
                    <a:cubicBezTo>
                      <a:pt x="14" y="19"/>
                      <a:pt x="18" y="14"/>
                      <a:pt x="23" y="14"/>
                    </a:cubicBezTo>
                    <a:cubicBezTo>
                      <a:pt x="29" y="14"/>
                      <a:pt x="33" y="19"/>
                      <a:pt x="33" y="24"/>
                    </a:cubicBezTo>
                    <a:cubicBezTo>
                      <a:pt x="33" y="30"/>
                      <a:pt x="29" y="34"/>
                      <a:pt x="23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34" name="Freeform: Shape 143"/>
              <p:cNvSpPr/>
              <p:nvPr/>
            </p:nvSpPr>
            <p:spPr bwMode="auto">
              <a:xfrm>
                <a:off x="6888188" y="4926222"/>
                <a:ext cx="248581" cy="250538"/>
              </a:xfrm>
              <a:custGeom>
                <a:avLst/>
                <a:gdLst>
                  <a:gd name="T0" fmla="*/ 67 w 127"/>
                  <a:gd name="T1" fmla="*/ 0 h 128"/>
                  <a:gd name="T2" fmla="*/ 55 w 127"/>
                  <a:gd name="T3" fmla="*/ 13 h 128"/>
                  <a:gd name="T4" fmla="*/ 67 w 127"/>
                  <a:gd name="T5" fmla="*/ 25 h 128"/>
                  <a:gd name="T6" fmla="*/ 39 w 127"/>
                  <a:gd name="T7" fmla="*/ 56 h 128"/>
                  <a:gd name="T8" fmla="*/ 11 w 127"/>
                  <a:gd name="T9" fmla="*/ 56 h 128"/>
                  <a:gd name="T10" fmla="*/ 32 w 127"/>
                  <a:gd name="T11" fmla="*/ 79 h 128"/>
                  <a:gd name="T12" fmla="*/ 0 w 127"/>
                  <a:gd name="T13" fmla="*/ 123 h 128"/>
                  <a:gd name="T14" fmla="*/ 0 w 127"/>
                  <a:gd name="T15" fmla="*/ 128 h 128"/>
                  <a:gd name="T16" fmla="*/ 5 w 127"/>
                  <a:gd name="T17" fmla="*/ 128 h 128"/>
                  <a:gd name="T18" fmla="*/ 49 w 127"/>
                  <a:gd name="T19" fmla="*/ 93 h 128"/>
                  <a:gd name="T20" fmla="*/ 72 w 127"/>
                  <a:gd name="T21" fmla="*/ 116 h 128"/>
                  <a:gd name="T22" fmla="*/ 72 w 127"/>
                  <a:gd name="T23" fmla="*/ 88 h 128"/>
                  <a:gd name="T24" fmla="*/ 103 w 127"/>
                  <a:gd name="T25" fmla="*/ 61 h 128"/>
                  <a:gd name="T26" fmla="*/ 114 w 127"/>
                  <a:gd name="T27" fmla="*/ 72 h 128"/>
                  <a:gd name="T28" fmla="*/ 127 w 127"/>
                  <a:gd name="T29" fmla="*/ 61 h 128"/>
                  <a:gd name="T30" fmla="*/ 67 w 127"/>
                  <a:gd name="T31" fmla="*/ 0 h 128"/>
                  <a:gd name="T32" fmla="*/ 55 w 127"/>
                  <a:gd name="T33" fmla="*/ 69 h 128"/>
                  <a:gd name="T34" fmla="*/ 47 w 127"/>
                  <a:gd name="T35" fmla="*/ 61 h 128"/>
                  <a:gd name="T36" fmla="*/ 75 w 127"/>
                  <a:gd name="T37" fmla="*/ 33 h 128"/>
                  <a:gd name="T38" fmla="*/ 83 w 127"/>
                  <a:gd name="T39" fmla="*/ 41 h 128"/>
                  <a:gd name="T40" fmla="*/ 55 w 127"/>
                  <a:gd name="T41" fmla="*/ 69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27" h="128">
                    <a:moveTo>
                      <a:pt x="67" y="0"/>
                    </a:moveTo>
                    <a:lnTo>
                      <a:pt x="55" y="13"/>
                    </a:lnTo>
                    <a:lnTo>
                      <a:pt x="67" y="25"/>
                    </a:lnTo>
                    <a:lnTo>
                      <a:pt x="39" y="56"/>
                    </a:lnTo>
                    <a:lnTo>
                      <a:pt x="11" y="56"/>
                    </a:lnTo>
                    <a:lnTo>
                      <a:pt x="32" y="79"/>
                    </a:lnTo>
                    <a:lnTo>
                      <a:pt x="0" y="123"/>
                    </a:lnTo>
                    <a:lnTo>
                      <a:pt x="0" y="128"/>
                    </a:lnTo>
                    <a:lnTo>
                      <a:pt x="5" y="128"/>
                    </a:lnTo>
                    <a:lnTo>
                      <a:pt x="49" y="93"/>
                    </a:lnTo>
                    <a:lnTo>
                      <a:pt x="72" y="116"/>
                    </a:lnTo>
                    <a:lnTo>
                      <a:pt x="72" y="88"/>
                    </a:lnTo>
                    <a:lnTo>
                      <a:pt x="103" y="61"/>
                    </a:lnTo>
                    <a:lnTo>
                      <a:pt x="114" y="72"/>
                    </a:lnTo>
                    <a:lnTo>
                      <a:pt x="127" y="61"/>
                    </a:lnTo>
                    <a:lnTo>
                      <a:pt x="67" y="0"/>
                    </a:lnTo>
                    <a:close/>
                    <a:moveTo>
                      <a:pt x="55" y="69"/>
                    </a:moveTo>
                    <a:lnTo>
                      <a:pt x="47" y="61"/>
                    </a:lnTo>
                    <a:lnTo>
                      <a:pt x="75" y="33"/>
                    </a:lnTo>
                    <a:lnTo>
                      <a:pt x="83" y="41"/>
                    </a:lnTo>
                    <a:lnTo>
                      <a:pt x="55" y="6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35" name="Freeform: Shape 144"/>
              <p:cNvSpPr/>
              <p:nvPr/>
            </p:nvSpPr>
            <p:spPr bwMode="auto">
              <a:xfrm>
                <a:off x="6868614" y="4354682"/>
                <a:ext cx="182032" cy="185946"/>
              </a:xfrm>
              <a:custGeom>
                <a:avLst/>
                <a:gdLst>
                  <a:gd name="T0" fmla="*/ 57 w 57"/>
                  <a:gd name="T1" fmla="*/ 29 h 58"/>
                  <a:gd name="T2" fmla="*/ 28 w 57"/>
                  <a:gd name="T3" fmla="*/ 58 h 58"/>
                  <a:gd name="T4" fmla="*/ 0 w 57"/>
                  <a:gd name="T5" fmla="*/ 29 h 58"/>
                  <a:gd name="T6" fmla="*/ 28 w 57"/>
                  <a:gd name="T7" fmla="*/ 0 h 58"/>
                  <a:gd name="T8" fmla="*/ 57 w 57"/>
                  <a:gd name="T9" fmla="*/ 29 h 58"/>
                  <a:gd name="T10" fmla="*/ 5 w 57"/>
                  <a:gd name="T11" fmla="*/ 29 h 58"/>
                  <a:gd name="T12" fmla="*/ 28 w 57"/>
                  <a:gd name="T13" fmla="*/ 52 h 58"/>
                  <a:gd name="T14" fmla="*/ 52 w 57"/>
                  <a:gd name="T15" fmla="*/ 29 h 58"/>
                  <a:gd name="T16" fmla="*/ 28 w 57"/>
                  <a:gd name="T17" fmla="*/ 6 h 58"/>
                  <a:gd name="T18" fmla="*/ 5 w 57"/>
                  <a:gd name="T19" fmla="*/ 29 h 58"/>
                  <a:gd name="T20" fmla="*/ 31 w 57"/>
                  <a:gd name="T21" fmla="*/ 12 h 58"/>
                  <a:gd name="T22" fmla="*/ 45 w 57"/>
                  <a:gd name="T23" fmla="*/ 26 h 58"/>
                  <a:gd name="T24" fmla="*/ 45 w 57"/>
                  <a:gd name="T25" fmla="*/ 31 h 58"/>
                  <a:gd name="T26" fmla="*/ 40 w 57"/>
                  <a:gd name="T27" fmla="*/ 31 h 58"/>
                  <a:gd name="T28" fmla="*/ 32 w 57"/>
                  <a:gd name="T29" fmla="*/ 23 h 58"/>
                  <a:gd name="T30" fmla="*/ 32 w 57"/>
                  <a:gd name="T31" fmla="*/ 43 h 58"/>
                  <a:gd name="T32" fmla="*/ 28 w 57"/>
                  <a:gd name="T33" fmla="*/ 47 h 58"/>
                  <a:gd name="T34" fmla="*/ 25 w 57"/>
                  <a:gd name="T35" fmla="*/ 43 h 58"/>
                  <a:gd name="T36" fmla="*/ 25 w 57"/>
                  <a:gd name="T37" fmla="*/ 23 h 58"/>
                  <a:gd name="T38" fmla="*/ 17 w 57"/>
                  <a:gd name="T39" fmla="*/ 31 h 58"/>
                  <a:gd name="T40" fmla="*/ 12 w 57"/>
                  <a:gd name="T41" fmla="*/ 31 h 58"/>
                  <a:gd name="T42" fmla="*/ 11 w 57"/>
                  <a:gd name="T43" fmla="*/ 29 h 58"/>
                  <a:gd name="T44" fmla="*/ 12 w 57"/>
                  <a:gd name="T45" fmla="*/ 26 h 58"/>
                  <a:gd name="T46" fmla="*/ 26 w 57"/>
                  <a:gd name="T47" fmla="*/ 12 h 58"/>
                  <a:gd name="T48" fmla="*/ 31 w 57"/>
                  <a:gd name="T49" fmla="*/ 12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57" h="58">
                    <a:moveTo>
                      <a:pt x="57" y="29"/>
                    </a:moveTo>
                    <a:cubicBezTo>
                      <a:pt x="57" y="45"/>
                      <a:pt x="44" y="58"/>
                      <a:pt x="28" y="58"/>
                    </a:cubicBezTo>
                    <a:cubicBezTo>
                      <a:pt x="13" y="58"/>
                      <a:pt x="0" y="45"/>
                      <a:pt x="0" y="29"/>
                    </a:cubicBezTo>
                    <a:cubicBezTo>
                      <a:pt x="0" y="13"/>
                      <a:pt x="13" y="0"/>
                      <a:pt x="28" y="0"/>
                    </a:cubicBezTo>
                    <a:cubicBezTo>
                      <a:pt x="44" y="0"/>
                      <a:pt x="57" y="13"/>
                      <a:pt x="57" y="29"/>
                    </a:cubicBezTo>
                    <a:close/>
                    <a:moveTo>
                      <a:pt x="5" y="29"/>
                    </a:moveTo>
                    <a:cubicBezTo>
                      <a:pt x="5" y="42"/>
                      <a:pt x="16" y="52"/>
                      <a:pt x="28" y="52"/>
                    </a:cubicBezTo>
                    <a:cubicBezTo>
                      <a:pt x="41" y="52"/>
                      <a:pt x="52" y="42"/>
                      <a:pt x="52" y="29"/>
                    </a:cubicBezTo>
                    <a:cubicBezTo>
                      <a:pt x="52" y="16"/>
                      <a:pt x="41" y="6"/>
                      <a:pt x="28" y="6"/>
                    </a:cubicBezTo>
                    <a:cubicBezTo>
                      <a:pt x="16" y="6"/>
                      <a:pt x="5" y="16"/>
                      <a:pt x="5" y="29"/>
                    </a:cubicBezTo>
                    <a:close/>
                    <a:moveTo>
                      <a:pt x="31" y="12"/>
                    </a:moveTo>
                    <a:cubicBezTo>
                      <a:pt x="45" y="26"/>
                      <a:pt x="45" y="26"/>
                      <a:pt x="45" y="26"/>
                    </a:cubicBezTo>
                    <a:cubicBezTo>
                      <a:pt x="47" y="28"/>
                      <a:pt x="47" y="30"/>
                      <a:pt x="45" y="31"/>
                    </a:cubicBezTo>
                    <a:cubicBezTo>
                      <a:pt x="44" y="33"/>
                      <a:pt x="42" y="33"/>
                      <a:pt x="40" y="31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43"/>
                      <a:pt x="32" y="43"/>
                      <a:pt x="32" y="43"/>
                    </a:cubicBezTo>
                    <a:cubicBezTo>
                      <a:pt x="32" y="45"/>
                      <a:pt x="30" y="47"/>
                      <a:pt x="28" y="47"/>
                    </a:cubicBezTo>
                    <a:cubicBezTo>
                      <a:pt x="26" y="47"/>
                      <a:pt x="25" y="45"/>
                      <a:pt x="25" y="43"/>
                    </a:cubicBezTo>
                    <a:cubicBezTo>
                      <a:pt x="25" y="23"/>
                      <a:pt x="25" y="23"/>
                      <a:pt x="25" y="23"/>
                    </a:cubicBezTo>
                    <a:cubicBezTo>
                      <a:pt x="17" y="31"/>
                      <a:pt x="17" y="31"/>
                      <a:pt x="17" y="31"/>
                    </a:cubicBezTo>
                    <a:cubicBezTo>
                      <a:pt x="15" y="33"/>
                      <a:pt x="13" y="33"/>
                      <a:pt x="12" y="31"/>
                    </a:cubicBezTo>
                    <a:cubicBezTo>
                      <a:pt x="11" y="31"/>
                      <a:pt x="11" y="30"/>
                      <a:pt x="11" y="29"/>
                    </a:cubicBezTo>
                    <a:cubicBezTo>
                      <a:pt x="11" y="28"/>
                      <a:pt x="11" y="27"/>
                      <a:pt x="12" y="26"/>
                    </a:cubicBezTo>
                    <a:cubicBezTo>
                      <a:pt x="26" y="12"/>
                      <a:pt x="26" y="12"/>
                      <a:pt x="26" y="12"/>
                    </a:cubicBezTo>
                    <a:cubicBezTo>
                      <a:pt x="27" y="11"/>
                      <a:pt x="30" y="11"/>
                      <a:pt x="31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36" name="Freeform: Shape 145"/>
              <p:cNvSpPr/>
              <p:nvPr/>
            </p:nvSpPr>
            <p:spPr bwMode="auto">
              <a:xfrm>
                <a:off x="6958652" y="3260536"/>
                <a:ext cx="287728" cy="160501"/>
              </a:xfrm>
              <a:custGeom>
                <a:avLst/>
                <a:gdLst>
                  <a:gd name="T0" fmla="*/ 83 w 90"/>
                  <a:gd name="T1" fmla="*/ 46 h 50"/>
                  <a:gd name="T2" fmla="*/ 85 w 90"/>
                  <a:gd name="T3" fmla="*/ 36 h 50"/>
                  <a:gd name="T4" fmla="*/ 87 w 90"/>
                  <a:gd name="T5" fmla="*/ 27 h 50"/>
                  <a:gd name="T6" fmla="*/ 89 w 90"/>
                  <a:gd name="T7" fmla="*/ 16 h 50"/>
                  <a:gd name="T8" fmla="*/ 86 w 90"/>
                  <a:gd name="T9" fmla="*/ 10 h 50"/>
                  <a:gd name="T10" fmla="*/ 64 w 90"/>
                  <a:gd name="T11" fmla="*/ 1 h 50"/>
                  <a:gd name="T12" fmla="*/ 57 w 90"/>
                  <a:gd name="T13" fmla="*/ 3 h 50"/>
                  <a:gd name="T14" fmla="*/ 52 w 90"/>
                  <a:gd name="T15" fmla="*/ 13 h 50"/>
                  <a:gd name="T16" fmla="*/ 51 w 90"/>
                  <a:gd name="T17" fmla="*/ 14 h 50"/>
                  <a:gd name="T18" fmla="*/ 15 w 90"/>
                  <a:gd name="T19" fmla="*/ 6 h 50"/>
                  <a:gd name="T20" fmla="*/ 0 w 90"/>
                  <a:gd name="T21" fmla="*/ 13 h 50"/>
                  <a:gd name="T22" fmla="*/ 8 w 90"/>
                  <a:gd name="T23" fmla="*/ 25 h 50"/>
                  <a:gd name="T24" fmla="*/ 12 w 90"/>
                  <a:gd name="T25" fmla="*/ 22 h 50"/>
                  <a:gd name="T26" fmla="*/ 17 w 90"/>
                  <a:gd name="T27" fmla="*/ 30 h 50"/>
                  <a:gd name="T28" fmla="*/ 25 w 90"/>
                  <a:gd name="T29" fmla="*/ 25 h 50"/>
                  <a:gd name="T30" fmla="*/ 30 w 90"/>
                  <a:gd name="T31" fmla="*/ 33 h 50"/>
                  <a:gd name="T32" fmla="*/ 38 w 90"/>
                  <a:gd name="T33" fmla="*/ 28 h 50"/>
                  <a:gd name="T34" fmla="*/ 43 w 90"/>
                  <a:gd name="T35" fmla="*/ 35 h 50"/>
                  <a:gd name="T36" fmla="*/ 47 w 90"/>
                  <a:gd name="T37" fmla="*/ 33 h 50"/>
                  <a:gd name="T38" fmla="*/ 47 w 90"/>
                  <a:gd name="T39" fmla="*/ 34 h 50"/>
                  <a:gd name="T40" fmla="*/ 48 w 90"/>
                  <a:gd name="T41" fmla="*/ 45 h 50"/>
                  <a:gd name="T42" fmla="*/ 54 w 90"/>
                  <a:gd name="T43" fmla="*/ 50 h 50"/>
                  <a:gd name="T44" fmla="*/ 78 w 90"/>
                  <a:gd name="T45" fmla="*/ 50 h 50"/>
                  <a:gd name="T46" fmla="*/ 83 w 90"/>
                  <a:gd name="T47" fmla="*/ 46 h 50"/>
                  <a:gd name="T48" fmla="*/ 17 w 90"/>
                  <a:gd name="T49" fmla="*/ 15 h 50"/>
                  <a:gd name="T50" fmla="*/ 18 w 90"/>
                  <a:gd name="T51" fmla="*/ 11 h 50"/>
                  <a:gd name="T52" fmla="*/ 49 w 90"/>
                  <a:gd name="T53" fmla="*/ 17 h 50"/>
                  <a:gd name="T54" fmla="*/ 48 w 90"/>
                  <a:gd name="T55" fmla="*/ 22 h 50"/>
                  <a:gd name="T56" fmla="*/ 17 w 90"/>
                  <a:gd name="T57" fmla="*/ 15 h 50"/>
                  <a:gd name="T58" fmla="*/ 73 w 90"/>
                  <a:gd name="T59" fmla="*/ 45 h 50"/>
                  <a:gd name="T60" fmla="*/ 69 w 90"/>
                  <a:gd name="T61" fmla="*/ 44 h 50"/>
                  <a:gd name="T62" fmla="*/ 67 w 90"/>
                  <a:gd name="T63" fmla="*/ 41 h 50"/>
                  <a:gd name="T64" fmla="*/ 73 w 90"/>
                  <a:gd name="T65" fmla="*/ 14 h 50"/>
                  <a:gd name="T66" fmla="*/ 75 w 90"/>
                  <a:gd name="T67" fmla="*/ 12 h 50"/>
                  <a:gd name="T68" fmla="*/ 80 w 90"/>
                  <a:gd name="T69" fmla="*/ 13 h 50"/>
                  <a:gd name="T70" fmla="*/ 82 w 90"/>
                  <a:gd name="T71" fmla="*/ 16 h 50"/>
                  <a:gd name="T72" fmla="*/ 76 w 90"/>
                  <a:gd name="T73" fmla="*/ 43 h 50"/>
                  <a:gd name="T74" fmla="*/ 73 w 90"/>
                  <a:gd name="T75" fmla="*/ 4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0" h="50">
                    <a:moveTo>
                      <a:pt x="83" y="46"/>
                    </a:moveTo>
                    <a:cubicBezTo>
                      <a:pt x="85" y="36"/>
                      <a:pt x="85" y="36"/>
                      <a:pt x="85" y="36"/>
                    </a:cubicBezTo>
                    <a:cubicBezTo>
                      <a:pt x="86" y="33"/>
                      <a:pt x="87" y="29"/>
                      <a:pt x="87" y="27"/>
                    </a:cubicBezTo>
                    <a:cubicBezTo>
                      <a:pt x="89" y="16"/>
                      <a:pt x="89" y="16"/>
                      <a:pt x="89" y="16"/>
                    </a:cubicBezTo>
                    <a:cubicBezTo>
                      <a:pt x="90" y="14"/>
                      <a:pt x="88" y="11"/>
                      <a:pt x="86" y="10"/>
                    </a:cubicBezTo>
                    <a:cubicBezTo>
                      <a:pt x="64" y="1"/>
                      <a:pt x="64" y="1"/>
                      <a:pt x="64" y="1"/>
                    </a:cubicBezTo>
                    <a:cubicBezTo>
                      <a:pt x="62" y="0"/>
                      <a:pt x="59" y="1"/>
                      <a:pt x="57" y="3"/>
                    </a:cubicBezTo>
                    <a:cubicBezTo>
                      <a:pt x="52" y="13"/>
                      <a:pt x="52" y="13"/>
                      <a:pt x="52" y="13"/>
                    </a:cubicBezTo>
                    <a:cubicBezTo>
                      <a:pt x="51" y="13"/>
                      <a:pt x="51" y="13"/>
                      <a:pt x="51" y="14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12" y="22"/>
                      <a:pt x="12" y="22"/>
                      <a:pt x="12" y="22"/>
                    </a:cubicBezTo>
                    <a:cubicBezTo>
                      <a:pt x="17" y="30"/>
                      <a:pt x="17" y="30"/>
                      <a:pt x="17" y="30"/>
                    </a:cubicBezTo>
                    <a:cubicBezTo>
                      <a:pt x="25" y="25"/>
                      <a:pt x="25" y="25"/>
                      <a:pt x="25" y="25"/>
                    </a:cubicBezTo>
                    <a:cubicBezTo>
                      <a:pt x="30" y="33"/>
                      <a:pt x="30" y="33"/>
                      <a:pt x="30" y="33"/>
                    </a:cubicBezTo>
                    <a:cubicBezTo>
                      <a:pt x="38" y="28"/>
                      <a:pt x="38" y="28"/>
                      <a:pt x="38" y="28"/>
                    </a:cubicBezTo>
                    <a:cubicBezTo>
                      <a:pt x="43" y="35"/>
                      <a:pt x="43" y="35"/>
                      <a:pt x="43" y="35"/>
                    </a:cubicBezTo>
                    <a:cubicBezTo>
                      <a:pt x="47" y="33"/>
                      <a:pt x="47" y="33"/>
                      <a:pt x="47" y="33"/>
                    </a:cubicBezTo>
                    <a:cubicBezTo>
                      <a:pt x="47" y="33"/>
                      <a:pt x="47" y="34"/>
                      <a:pt x="47" y="34"/>
                    </a:cubicBezTo>
                    <a:cubicBezTo>
                      <a:pt x="48" y="45"/>
                      <a:pt x="48" y="45"/>
                      <a:pt x="48" y="45"/>
                    </a:cubicBezTo>
                    <a:cubicBezTo>
                      <a:pt x="49" y="48"/>
                      <a:pt x="51" y="50"/>
                      <a:pt x="54" y="50"/>
                    </a:cubicBezTo>
                    <a:cubicBezTo>
                      <a:pt x="78" y="50"/>
                      <a:pt x="78" y="50"/>
                      <a:pt x="78" y="50"/>
                    </a:cubicBezTo>
                    <a:cubicBezTo>
                      <a:pt x="80" y="50"/>
                      <a:pt x="83" y="48"/>
                      <a:pt x="83" y="46"/>
                    </a:cubicBezTo>
                    <a:close/>
                    <a:moveTo>
                      <a:pt x="17" y="15"/>
                    </a:moveTo>
                    <a:cubicBezTo>
                      <a:pt x="18" y="11"/>
                      <a:pt x="18" y="11"/>
                      <a:pt x="18" y="11"/>
                    </a:cubicBezTo>
                    <a:cubicBezTo>
                      <a:pt x="49" y="17"/>
                      <a:pt x="49" y="17"/>
                      <a:pt x="49" y="17"/>
                    </a:cubicBezTo>
                    <a:cubicBezTo>
                      <a:pt x="48" y="22"/>
                      <a:pt x="48" y="22"/>
                      <a:pt x="48" y="22"/>
                    </a:cubicBezTo>
                    <a:lnTo>
                      <a:pt x="17" y="15"/>
                    </a:lnTo>
                    <a:close/>
                    <a:moveTo>
                      <a:pt x="73" y="45"/>
                    </a:moveTo>
                    <a:cubicBezTo>
                      <a:pt x="69" y="44"/>
                      <a:pt x="69" y="44"/>
                      <a:pt x="69" y="44"/>
                    </a:cubicBezTo>
                    <a:cubicBezTo>
                      <a:pt x="67" y="44"/>
                      <a:pt x="67" y="42"/>
                      <a:pt x="67" y="41"/>
                    </a:cubicBezTo>
                    <a:cubicBezTo>
                      <a:pt x="73" y="14"/>
                      <a:pt x="73" y="14"/>
                      <a:pt x="73" y="14"/>
                    </a:cubicBezTo>
                    <a:cubicBezTo>
                      <a:pt x="73" y="13"/>
                      <a:pt x="74" y="12"/>
                      <a:pt x="75" y="12"/>
                    </a:cubicBezTo>
                    <a:cubicBezTo>
                      <a:pt x="80" y="13"/>
                      <a:pt x="80" y="13"/>
                      <a:pt x="80" y="13"/>
                    </a:cubicBezTo>
                    <a:cubicBezTo>
                      <a:pt x="81" y="13"/>
                      <a:pt x="82" y="15"/>
                      <a:pt x="82" y="16"/>
                    </a:cubicBezTo>
                    <a:cubicBezTo>
                      <a:pt x="76" y="43"/>
                      <a:pt x="76" y="43"/>
                      <a:pt x="76" y="43"/>
                    </a:cubicBezTo>
                    <a:cubicBezTo>
                      <a:pt x="76" y="44"/>
                      <a:pt x="74" y="45"/>
                      <a:pt x="73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37" name="Freeform: Shape 146"/>
              <p:cNvSpPr/>
              <p:nvPr/>
            </p:nvSpPr>
            <p:spPr bwMode="auto">
              <a:xfrm>
                <a:off x="7696565" y="835405"/>
                <a:ext cx="207477" cy="205519"/>
              </a:xfrm>
              <a:custGeom>
                <a:avLst/>
                <a:gdLst>
                  <a:gd name="T0" fmla="*/ 0 w 65"/>
                  <a:gd name="T1" fmla="*/ 32 h 64"/>
                  <a:gd name="T2" fmla="*/ 65 w 65"/>
                  <a:gd name="T3" fmla="*/ 32 h 64"/>
                  <a:gd name="T4" fmla="*/ 51 w 65"/>
                  <a:gd name="T5" fmla="*/ 42 h 64"/>
                  <a:gd name="T6" fmla="*/ 60 w 65"/>
                  <a:gd name="T7" fmla="*/ 34 h 64"/>
                  <a:gd name="T8" fmla="*/ 51 w 65"/>
                  <a:gd name="T9" fmla="*/ 42 h 64"/>
                  <a:gd name="T10" fmla="*/ 13 w 65"/>
                  <a:gd name="T11" fmla="*/ 30 h 64"/>
                  <a:gd name="T12" fmla="*/ 7 w 65"/>
                  <a:gd name="T13" fmla="*/ 21 h 64"/>
                  <a:gd name="T14" fmla="*/ 46 w 65"/>
                  <a:gd name="T15" fmla="*/ 21 h 64"/>
                  <a:gd name="T16" fmla="*/ 35 w 65"/>
                  <a:gd name="T17" fmla="*/ 30 h 64"/>
                  <a:gd name="T18" fmla="*/ 46 w 65"/>
                  <a:gd name="T19" fmla="*/ 21 h 64"/>
                  <a:gd name="T20" fmla="*/ 35 w 65"/>
                  <a:gd name="T21" fmla="*/ 4 h 64"/>
                  <a:gd name="T22" fmla="*/ 42 w 65"/>
                  <a:gd name="T23" fmla="*/ 11 h 64"/>
                  <a:gd name="T24" fmla="*/ 35 w 65"/>
                  <a:gd name="T25" fmla="*/ 17 h 64"/>
                  <a:gd name="T26" fmla="*/ 27 w 65"/>
                  <a:gd name="T27" fmla="*/ 6 h 64"/>
                  <a:gd name="T28" fmla="*/ 30 w 65"/>
                  <a:gd name="T29" fmla="*/ 17 h 64"/>
                  <a:gd name="T30" fmla="*/ 23 w 65"/>
                  <a:gd name="T31" fmla="*/ 11 h 64"/>
                  <a:gd name="T32" fmla="*/ 30 w 65"/>
                  <a:gd name="T33" fmla="*/ 30 h 64"/>
                  <a:gd name="T34" fmla="*/ 19 w 65"/>
                  <a:gd name="T35" fmla="*/ 21 h 64"/>
                  <a:gd name="T36" fmla="*/ 7 w 65"/>
                  <a:gd name="T37" fmla="*/ 42 h 64"/>
                  <a:gd name="T38" fmla="*/ 13 w 65"/>
                  <a:gd name="T39" fmla="*/ 34 h 64"/>
                  <a:gd name="T40" fmla="*/ 7 w 65"/>
                  <a:gd name="T41" fmla="*/ 42 h 64"/>
                  <a:gd name="T42" fmla="*/ 30 w 65"/>
                  <a:gd name="T43" fmla="*/ 34 h 64"/>
                  <a:gd name="T44" fmla="*/ 19 w 65"/>
                  <a:gd name="T45" fmla="*/ 42 h 64"/>
                  <a:gd name="T46" fmla="*/ 30 w 65"/>
                  <a:gd name="T47" fmla="*/ 47 h 64"/>
                  <a:gd name="T48" fmla="*/ 27 w 65"/>
                  <a:gd name="T49" fmla="*/ 58 h 64"/>
                  <a:gd name="T50" fmla="*/ 20 w 65"/>
                  <a:gd name="T51" fmla="*/ 47 h 64"/>
                  <a:gd name="T52" fmla="*/ 42 w 65"/>
                  <a:gd name="T53" fmla="*/ 52 h 64"/>
                  <a:gd name="T54" fmla="*/ 35 w 65"/>
                  <a:gd name="T55" fmla="*/ 59 h 64"/>
                  <a:gd name="T56" fmla="*/ 45 w 65"/>
                  <a:gd name="T57" fmla="*/ 47 h 64"/>
                  <a:gd name="T58" fmla="*/ 35 w 65"/>
                  <a:gd name="T59" fmla="*/ 42 h 64"/>
                  <a:gd name="T60" fmla="*/ 47 w 65"/>
                  <a:gd name="T61" fmla="*/ 34 h 64"/>
                  <a:gd name="T62" fmla="*/ 35 w 65"/>
                  <a:gd name="T63" fmla="*/ 42 h 64"/>
                  <a:gd name="T64" fmla="*/ 51 w 65"/>
                  <a:gd name="T65" fmla="*/ 21 h 64"/>
                  <a:gd name="T66" fmla="*/ 60 w 65"/>
                  <a:gd name="T67" fmla="*/ 30 h 64"/>
                  <a:gd name="T68" fmla="*/ 56 w 65"/>
                  <a:gd name="T69" fmla="*/ 17 h 64"/>
                  <a:gd name="T70" fmla="*/ 44 w 65"/>
                  <a:gd name="T71" fmla="*/ 7 h 64"/>
                  <a:gd name="T72" fmla="*/ 56 w 65"/>
                  <a:gd name="T73" fmla="*/ 17 h 64"/>
                  <a:gd name="T74" fmla="*/ 20 w 65"/>
                  <a:gd name="T75" fmla="*/ 7 h 64"/>
                  <a:gd name="T76" fmla="*/ 9 w 65"/>
                  <a:gd name="T77" fmla="*/ 17 h 64"/>
                  <a:gd name="T78" fmla="*/ 9 w 65"/>
                  <a:gd name="T79" fmla="*/ 47 h 64"/>
                  <a:gd name="T80" fmla="*/ 20 w 65"/>
                  <a:gd name="T81" fmla="*/ 57 h 64"/>
                  <a:gd name="T82" fmla="*/ 9 w 65"/>
                  <a:gd name="T83" fmla="*/ 47 h 64"/>
                  <a:gd name="T84" fmla="*/ 44 w 65"/>
                  <a:gd name="T85" fmla="*/ 57 h 64"/>
                  <a:gd name="T86" fmla="*/ 56 w 65"/>
                  <a:gd name="T87" fmla="*/ 47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5" h="64">
                    <a:moveTo>
                      <a:pt x="32" y="0"/>
                    </a:moveTo>
                    <a:cubicBezTo>
                      <a:pt x="15" y="0"/>
                      <a:pt x="0" y="14"/>
                      <a:pt x="0" y="32"/>
                    </a:cubicBezTo>
                    <a:cubicBezTo>
                      <a:pt x="0" y="49"/>
                      <a:pt x="15" y="64"/>
                      <a:pt x="32" y="64"/>
                    </a:cubicBezTo>
                    <a:cubicBezTo>
                      <a:pt x="50" y="64"/>
                      <a:pt x="65" y="49"/>
                      <a:pt x="65" y="32"/>
                    </a:cubicBezTo>
                    <a:cubicBezTo>
                      <a:pt x="65" y="14"/>
                      <a:pt x="50" y="0"/>
                      <a:pt x="32" y="0"/>
                    </a:cubicBezTo>
                    <a:close/>
                    <a:moveTo>
                      <a:pt x="51" y="42"/>
                    </a:moveTo>
                    <a:cubicBezTo>
                      <a:pt x="51" y="40"/>
                      <a:pt x="52" y="37"/>
                      <a:pt x="52" y="34"/>
                    </a:cubicBezTo>
                    <a:cubicBezTo>
                      <a:pt x="60" y="34"/>
                      <a:pt x="60" y="34"/>
                      <a:pt x="60" y="34"/>
                    </a:cubicBezTo>
                    <a:cubicBezTo>
                      <a:pt x="60" y="37"/>
                      <a:pt x="59" y="40"/>
                      <a:pt x="58" y="42"/>
                    </a:cubicBezTo>
                    <a:lnTo>
                      <a:pt x="51" y="42"/>
                    </a:lnTo>
                    <a:close/>
                    <a:moveTo>
                      <a:pt x="14" y="21"/>
                    </a:moveTo>
                    <a:cubicBezTo>
                      <a:pt x="14" y="24"/>
                      <a:pt x="13" y="27"/>
                      <a:pt x="13" y="30"/>
                    </a:cubicBezTo>
                    <a:cubicBezTo>
                      <a:pt x="5" y="30"/>
                      <a:pt x="5" y="30"/>
                      <a:pt x="5" y="30"/>
                    </a:cubicBezTo>
                    <a:cubicBezTo>
                      <a:pt x="5" y="27"/>
                      <a:pt x="6" y="24"/>
                      <a:pt x="7" y="21"/>
                    </a:cubicBezTo>
                    <a:lnTo>
                      <a:pt x="14" y="21"/>
                    </a:lnTo>
                    <a:close/>
                    <a:moveTo>
                      <a:pt x="46" y="21"/>
                    </a:moveTo>
                    <a:cubicBezTo>
                      <a:pt x="47" y="24"/>
                      <a:pt x="47" y="27"/>
                      <a:pt x="47" y="30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21"/>
                      <a:pt x="35" y="21"/>
                      <a:pt x="35" y="21"/>
                    </a:cubicBezTo>
                    <a:lnTo>
                      <a:pt x="46" y="21"/>
                    </a:lnTo>
                    <a:close/>
                    <a:moveTo>
                      <a:pt x="35" y="17"/>
                    </a:moveTo>
                    <a:cubicBezTo>
                      <a:pt x="35" y="4"/>
                      <a:pt x="35" y="4"/>
                      <a:pt x="35" y="4"/>
                    </a:cubicBezTo>
                    <a:cubicBezTo>
                      <a:pt x="36" y="5"/>
                      <a:pt x="37" y="5"/>
                      <a:pt x="38" y="6"/>
                    </a:cubicBezTo>
                    <a:cubicBezTo>
                      <a:pt x="39" y="7"/>
                      <a:pt x="41" y="9"/>
                      <a:pt x="42" y="11"/>
                    </a:cubicBezTo>
                    <a:cubicBezTo>
                      <a:pt x="43" y="13"/>
                      <a:pt x="44" y="15"/>
                      <a:pt x="45" y="17"/>
                    </a:cubicBezTo>
                    <a:cubicBezTo>
                      <a:pt x="35" y="17"/>
                      <a:pt x="35" y="17"/>
                      <a:pt x="35" y="17"/>
                    </a:cubicBezTo>
                    <a:close/>
                    <a:moveTo>
                      <a:pt x="23" y="11"/>
                    </a:moveTo>
                    <a:cubicBezTo>
                      <a:pt x="24" y="9"/>
                      <a:pt x="26" y="7"/>
                      <a:pt x="27" y="6"/>
                    </a:cubicBezTo>
                    <a:cubicBezTo>
                      <a:pt x="28" y="5"/>
                      <a:pt x="29" y="5"/>
                      <a:pt x="30" y="4"/>
                    </a:cubicBezTo>
                    <a:cubicBezTo>
                      <a:pt x="30" y="17"/>
                      <a:pt x="30" y="17"/>
                      <a:pt x="30" y="17"/>
                    </a:cubicBezTo>
                    <a:cubicBezTo>
                      <a:pt x="20" y="17"/>
                      <a:pt x="20" y="17"/>
                      <a:pt x="20" y="17"/>
                    </a:cubicBezTo>
                    <a:cubicBezTo>
                      <a:pt x="21" y="15"/>
                      <a:pt x="22" y="13"/>
                      <a:pt x="23" y="11"/>
                    </a:cubicBezTo>
                    <a:close/>
                    <a:moveTo>
                      <a:pt x="30" y="21"/>
                    </a:moveTo>
                    <a:cubicBezTo>
                      <a:pt x="30" y="30"/>
                      <a:pt x="30" y="30"/>
                      <a:pt x="30" y="30"/>
                    </a:cubicBezTo>
                    <a:cubicBezTo>
                      <a:pt x="18" y="30"/>
                      <a:pt x="18" y="30"/>
                      <a:pt x="18" y="30"/>
                    </a:cubicBezTo>
                    <a:cubicBezTo>
                      <a:pt x="18" y="27"/>
                      <a:pt x="18" y="24"/>
                      <a:pt x="19" y="21"/>
                    </a:cubicBezTo>
                    <a:lnTo>
                      <a:pt x="30" y="21"/>
                    </a:lnTo>
                    <a:close/>
                    <a:moveTo>
                      <a:pt x="7" y="42"/>
                    </a:moveTo>
                    <a:cubicBezTo>
                      <a:pt x="6" y="40"/>
                      <a:pt x="5" y="37"/>
                      <a:pt x="5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7"/>
                      <a:pt x="14" y="40"/>
                      <a:pt x="14" y="42"/>
                    </a:cubicBezTo>
                    <a:lnTo>
                      <a:pt x="7" y="42"/>
                    </a:lnTo>
                    <a:close/>
                    <a:moveTo>
                      <a:pt x="18" y="34"/>
                    </a:moveTo>
                    <a:cubicBezTo>
                      <a:pt x="30" y="34"/>
                      <a:pt x="30" y="34"/>
                      <a:pt x="30" y="34"/>
                    </a:cubicBezTo>
                    <a:cubicBezTo>
                      <a:pt x="30" y="42"/>
                      <a:pt x="30" y="42"/>
                      <a:pt x="30" y="42"/>
                    </a:cubicBezTo>
                    <a:cubicBezTo>
                      <a:pt x="19" y="42"/>
                      <a:pt x="19" y="42"/>
                      <a:pt x="19" y="42"/>
                    </a:cubicBezTo>
                    <a:cubicBezTo>
                      <a:pt x="18" y="40"/>
                      <a:pt x="18" y="37"/>
                      <a:pt x="18" y="34"/>
                    </a:cubicBezTo>
                    <a:close/>
                    <a:moveTo>
                      <a:pt x="30" y="47"/>
                    </a:moveTo>
                    <a:cubicBezTo>
                      <a:pt x="30" y="59"/>
                      <a:pt x="30" y="59"/>
                      <a:pt x="30" y="59"/>
                    </a:cubicBezTo>
                    <a:cubicBezTo>
                      <a:pt x="29" y="59"/>
                      <a:pt x="28" y="58"/>
                      <a:pt x="27" y="58"/>
                    </a:cubicBezTo>
                    <a:cubicBezTo>
                      <a:pt x="26" y="57"/>
                      <a:pt x="24" y="55"/>
                      <a:pt x="23" y="52"/>
                    </a:cubicBezTo>
                    <a:cubicBezTo>
                      <a:pt x="22" y="51"/>
                      <a:pt x="21" y="49"/>
                      <a:pt x="20" y="47"/>
                    </a:cubicBezTo>
                    <a:cubicBezTo>
                      <a:pt x="30" y="47"/>
                      <a:pt x="30" y="47"/>
                      <a:pt x="30" y="47"/>
                    </a:cubicBezTo>
                    <a:close/>
                    <a:moveTo>
                      <a:pt x="42" y="52"/>
                    </a:moveTo>
                    <a:cubicBezTo>
                      <a:pt x="41" y="55"/>
                      <a:pt x="39" y="57"/>
                      <a:pt x="38" y="58"/>
                    </a:cubicBezTo>
                    <a:cubicBezTo>
                      <a:pt x="37" y="58"/>
                      <a:pt x="36" y="59"/>
                      <a:pt x="35" y="59"/>
                    </a:cubicBezTo>
                    <a:cubicBezTo>
                      <a:pt x="35" y="47"/>
                      <a:pt x="35" y="47"/>
                      <a:pt x="35" y="47"/>
                    </a:cubicBezTo>
                    <a:cubicBezTo>
                      <a:pt x="45" y="47"/>
                      <a:pt x="45" y="47"/>
                      <a:pt x="45" y="47"/>
                    </a:cubicBezTo>
                    <a:cubicBezTo>
                      <a:pt x="44" y="49"/>
                      <a:pt x="43" y="51"/>
                      <a:pt x="42" y="52"/>
                    </a:cubicBezTo>
                    <a:close/>
                    <a:moveTo>
                      <a:pt x="35" y="42"/>
                    </a:moveTo>
                    <a:cubicBezTo>
                      <a:pt x="35" y="34"/>
                      <a:pt x="35" y="34"/>
                      <a:pt x="35" y="34"/>
                    </a:cubicBezTo>
                    <a:cubicBezTo>
                      <a:pt x="47" y="34"/>
                      <a:pt x="47" y="34"/>
                      <a:pt x="47" y="34"/>
                    </a:cubicBezTo>
                    <a:cubicBezTo>
                      <a:pt x="47" y="37"/>
                      <a:pt x="47" y="40"/>
                      <a:pt x="46" y="42"/>
                    </a:cubicBezTo>
                    <a:lnTo>
                      <a:pt x="35" y="42"/>
                    </a:lnTo>
                    <a:close/>
                    <a:moveTo>
                      <a:pt x="52" y="30"/>
                    </a:moveTo>
                    <a:cubicBezTo>
                      <a:pt x="52" y="27"/>
                      <a:pt x="51" y="24"/>
                      <a:pt x="51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9" y="24"/>
                      <a:pt x="60" y="27"/>
                      <a:pt x="60" y="30"/>
                    </a:cubicBezTo>
                    <a:lnTo>
                      <a:pt x="52" y="30"/>
                    </a:lnTo>
                    <a:close/>
                    <a:moveTo>
                      <a:pt x="56" y="17"/>
                    </a:moveTo>
                    <a:cubicBezTo>
                      <a:pt x="50" y="17"/>
                      <a:pt x="50" y="17"/>
                      <a:pt x="50" y="17"/>
                    </a:cubicBezTo>
                    <a:cubicBezTo>
                      <a:pt x="48" y="13"/>
                      <a:pt x="47" y="9"/>
                      <a:pt x="44" y="7"/>
                    </a:cubicBezTo>
                    <a:cubicBezTo>
                      <a:pt x="47" y="8"/>
                      <a:pt x="50" y="10"/>
                      <a:pt x="52" y="12"/>
                    </a:cubicBezTo>
                    <a:cubicBezTo>
                      <a:pt x="54" y="14"/>
                      <a:pt x="55" y="15"/>
                      <a:pt x="56" y="17"/>
                    </a:cubicBezTo>
                    <a:close/>
                    <a:moveTo>
                      <a:pt x="13" y="12"/>
                    </a:moveTo>
                    <a:cubicBezTo>
                      <a:pt x="15" y="10"/>
                      <a:pt x="18" y="8"/>
                      <a:pt x="20" y="7"/>
                    </a:cubicBezTo>
                    <a:cubicBezTo>
                      <a:pt x="18" y="9"/>
                      <a:pt x="17" y="13"/>
                      <a:pt x="15" y="17"/>
                    </a:cubicBezTo>
                    <a:cubicBezTo>
                      <a:pt x="9" y="17"/>
                      <a:pt x="9" y="17"/>
                      <a:pt x="9" y="17"/>
                    </a:cubicBezTo>
                    <a:cubicBezTo>
                      <a:pt x="10" y="15"/>
                      <a:pt x="11" y="14"/>
                      <a:pt x="13" y="12"/>
                    </a:cubicBezTo>
                    <a:close/>
                    <a:moveTo>
                      <a:pt x="9" y="47"/>
                    </a:moveTo>
                    <a:cubicBezTo>
                      <a:pt x="15" y="47"/>
                      <a:pt x="15" y="47"/>
                      <a:pt x="15" y="47"/>
                    </a:cubicBezTo>
                    <a:cubicBezTo>
                      <a:pt x="17" y="51"/>
                      <a:pt x="18" y="54"/>
                      <a:pt x="20" y="57"/>
                    </a:cubicBezTo>
                    <a:cubicBezTo>
                      <a:pt x="18" y="55"/>
                      <a:pt x="15" y="54"/>
                      <a:pt x="13" y="51"/>
                    </a:cubicBezTo>
                    <a:cubicBezTo>
                      <a:pt x="11" y="50"/>
                      <a:pt x="10" y="48"/>
                      <a:pt x="9" y="47"/>
                    </a:cubicBezTo>
                    <a:close/>
                    <a:moveTo>
                      <a:pt x="52" y="51"/>
                    </a:moveTo>
                    <a:cubicBezTo>
                      <a:pt x="50" y="54"/>
                      <a:pt x="47" y="55"/>
                      <a:pt x="44" y="57"/>
                    </a:cubicBezTo>
                    <a:cubicBezTo>
                      <a:pt x="47" y="54"/>
                      <a:pt x="48" y="51"/>
                      <a:pt x="50" y="47"/>
                    </a:cubicBezTo>
                    <a:cubicBezTo>
                      <a:pt x="56" y="47"/>
                      <a:pt x="56" y="47"/>
                      <a:pt x="56" y="47"/>
                    </a:cubicBezTo>
                    <a:cubicBezTo>
                      <a:pt x="55" y="48"/>
                      <a:pt x="54" y="50"/>
                      <a:pt x="52" y="5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38" name="Freeform: Shape 147"/>
              <p:cNvSpPr/>
              <p:nvPr/>
            </p:nvSpPr>
            <p:spPr bwMode="auto">
              <a:xfrm>
                <a:off x="8217214" y="5047577"/>
                <a:ext cx="191818" cy="195733"/>
              </a:xfrm>
              <a:custGeom>
                <a:avLst/>
                <a:gdLst>
                  <a:gd name="T0" fmla="*/ 30 w 60"/>
                  <a:gd name="T1" fmla="*/ 0 h 61"/>
                  <a:gd name="T2" fmla="*/ 0 w 60"/>
                  <a:gd name="T3" fmla="*/ 31 h 61"/>
                  <a:gd name="T4" fmla="*/ 30 w 60"/>
                  <a:gd name="T5" fmla="*/ 61 h 61"/>
                  <a:gd name="T6" fmla="*/ 60 w 60"/>
                  <a:gd name="T7" fmla="*/ 31 h 61"/>
                  <a:gd name="T8" fmla="*/ 30 w 60"/>
                  <a:gd name="T9" fmla="*/ 0 h 61"/>
                  <a:gd name="T10" fmla="*/ 30 w 60"/>
                  <a:gd name="T11" fmla="*/ 55 h 61"/>
                  <a:gd name="T12" fmla="*/ 5 w 60"/>
                  <a:gd name="T13" fmla="*/ 31 h 61"/>
                  <a:gd name="T14" fmla="*/ 30 w 60"/>
                  <a:gd name="T15" fmla="*/ 6 h 61"/>
                  <a:gd name="T16" fmla="*/ 55 w 60"/>
                  <a:gd name="T17" fmla="*/ 31 h 61"/>
                  <a:gd name="T18" fmla="*/ 30 w 60"/>
                  <a:gd name="T19" fmla="*/ 55 h 61"/>
                  <a:gd name="T20" fmla="*/ 26 w 60"/>
                  <a:gd name="T21" fmla="*/ 15 h 61"/>
                  <a:gd name="T22" fmla="*/ 34 w 60"/>
                  <a:gd name="T23" fmla="*/ 15 h 61"/>
                  <a:gd name="T24" fmla="*/ 34 w 60"/>
                  <a:gd name="T25" fmla="*/ 23 h 61"/>
                  <a:gd name="T26" fmla="*/ 26 w 60"/>
                  <a:gd name="T27" fmla="*/ 23 h 61"/>
                  <a:gd name="T28" fmla="*/ 26 w 60"/>
                  <a:gd name="T29" fmla="*/ 15 h 61"/>
                  <a:gd name="T30" fmla="*/ 38 w 60"/>
                  <a:gd name="T31" fmla="*/ 46 h 61"/>
                  <a:gd name="T32" fmla="*/ 22 w 60"/>
                  <a:gd name="T33" fmla="*/ 46 h 61"/>
                  <a:gd name="T34" fmla="*/ 22 w 60"/>
                  <a:gd name="T35" fmla="*/ 42 h 61"/>
                  <a:gd name="T36" fmla="*/ 26 w 60"/>
                  <a:gd name="T37" fmla="*/ 42 h 61"/>
                  <a:gd name="T38" fmla="*/ 26 w 60"/>
                  <a:gd name="T39" fmla="*/ 31 h 61"/>
                  <a:gd name="T40" fmla="*/ 22 w 60"/>
                  <a:gd name="T41" fmla="*/ 31 h 61"/>
                  <a:gd name="T42" fmla="*/ 22 w 60"/>
                  <a:gd name="T43" fmla="*/ 27 h 61"/>
                  <a:gd name="T44" fmla="*/ 34 w 60"/>
                  <a:gd name="T45" fmla="*/ 27 h 61"/>
                  <a:gd name="T46" fmla="*/ 34 w 60"/>
                  <a:gd name="T47" fmla="*/ 42 h 61"/>
                  <a:gd name="T48" fmla="*/ 38 w 60"/>
                  <a:gd name="T49" fmla="*/ 42 h 61"/>
                  <a:gd name="T50" fmla="*/ 38 w 60"/>
                  <a:gd name="T51" fmla="*/ 46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0" h="61">
                    <a:moveTo>
                      <a:pt x="30" y="0"/>
                    </a:moveTo>
                    <a:cubicBezTo>
                      <a:pt x="13" y="0"/>
                      <a:pt x="0" y="14"/>
                      <a:pt x="0" y="31"/>
                    </a:cubicBezTo>
                    <a:cubicBezTo>
                      <a:pt x="0" y="47"/>
                      <a:pt x="13" y="61"/>
                      <a:pt x="30" y="61"/>
                    </a:cubicBezTo>
                    <a:cubicBezTo>
                      <a:pt x="47" y="61"/>
                      <a:pt x="60" y="47"/>
                      <a:pt x="60" y="31"/>
                    </a:cubicBezTo>
                    <a:cubicBezTo>
                      <a:pt x="60" y="14"/>
                      <a:pt x="47" y="0"/>
                      <a:pt x="30" y="0"/>
                    </a:cubicBezTo>
                    <a:close/>
                    <a:moveTo>
                      <a:pt x="30" y="55"/>
                    </a:moveTo>
                    <a:cubicBezTo>
                      <a:pt x="16" y="55"/>
                      <a:pt x="5" y="44"/>
                      <a:pt x="5" y="31"/>
                    </a:cubicBezTo>
                    <a:cubicBezTo>
                      <a:pt x="5" y="17"/>
                      <a:pt x="16" y="6"/>
                      <a:pt x="30" y="6"/>
                    </a:cubicBezTo>
                    <a:cubicBezTo>
                      <a:pt x="44" y="6"/>
                      <a:pt x="55" y="17"/>
                      <a:pt x="55" y="31"/>
                    </a:cubicBezTo>
                    <a:cubicBezTo>
                      <a:pt x="55" y="44"/>
                      <a:pt x="44" y="55"/>
                      <a:pt x="30" y="55"/>
                    </a:cubicBezTo>
                    <a:close/>
                    <a:moveTo>
                      <a:pt x="26" y="15"/>
                    </a:moveTo>
                    <a:cubicBezTo>
                      <a:pt x="34" y="15"/>
                      <a:pt x="34" y="15"/>
                      <a:pt x="34" y="15"/>
                    </a:cubicBezTo>
                    <a:cubicBezTo>
                      <a:pt x="34" y="23"/>
                      <a:pt x="34" y="23"/>
                      <a:pt x="34" y="23"/>
                    </a:cubicBezTo>
                    <a:cubicBezTo>
                      <a:pt x="26" y="23"/>
                      <a:pt x="26" y="23"/>
                      <a:pt x="26" y="23"/>
                    </a:cubicBezTo>
                    <a:lnTo>
                      <a:pt x="26" y="15"/>
                    </a:lnTo>
                    <a:close/>
                    <a:moveTo>
                      <a:pt x="38" y="46"/>
                    </a:moveTo>
                    <a:cubicBezTo>
                      <a:pt x="22" y="46"/>
                      <a:pt x="22" y="46"/>
                      <a:pt x="22" y="46"/>
                    </a:cubicBezTo>
                    <a:cubicBezTo>
                      <a:pt x="22" y="42"/>
                      <a:pt x="22" y="42"/>
                      <a:pt x="22" y="42"/>
                    </a:cubicBezTo>
                    <a:cubicBezTo>
                      <a:pt x="26" y="42"/>
                      <a:pt x="26" y="42"/>
                      <a:pt x="26" y="42"/>
                    </a:cubicBezTo>
                    <a:cubicBezTo>
                      <a:pt x="26" y="31"/>
                      <a:pt x="26" y="31"/>
                      <a:pt x="26" y="31"/>
                    </a:cubicBezTo>
                    <a:cubicBezTo>
                      <a:pt x="22" y="31"/>
                      <a:pt x="22" y="31"/>
                      <a:pt x="22" y="31"/>
                    </a:cubicBezTo>
                    <a:cubicBezTo>
                      <a:pt x="22" y="27"/>
                      <a:pt x="22" y="27"/>
                      <a:pt x="22" y="27"/>
                    </a:cubicBezTo>
                    <a:cubicBezTo>
                      <a:pt x="34" y="27"/>
                      <a:pt x="34" y="27"/>
                      <a:pt x="34" y="27"/>
                    </a:cubicBezTo>
                    <a:cubicBezTo>
                      <a:pt x="34" y="42"/>
                      <a:pt x="34" y="42"/>
                      <a:pt x="34" y="42"/>
                    </a:cubicBezTo>
                    <a:cubicBezTo>
                      <a:pt x="38" y="42"/>
                      <a:pt x="38" y="42"/>
                      <a:pt x="38" y="42"/>
                    </a:cubicBezTo>
                    <a:lnTo>
                      <a:pt x="38" y="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39" name="Freeform: Shape 148"/>
              <p:cNvSpPr/>
              <p:nvPr/>
            </p:nvSpPr>
            <p:spPr bwMode="auto">
              <a:xfrm>
                <a:off x="7085879" y="5474274"/>
                <a:ext cx="221179" cy="219221"/>
              </a:xfrm>
              <a:custGeom>
                <a:avLst/>
                <a:gdLst>
                  <a:gd name="T0" fmla="*/ 35 w 69"/>
                  <a:gd name="T1" fmla="*/ 0 h 69"/>
                  <a:gd name="T2" fmla="*/ 0 w 69"/>
                  <a:gd name="T3" fmla="*/ 35 h 69"/>
                  <a:gd name="T4" fmla="*/ 35 w 69"/>
                  <a:gd name="T5" fmla="*/ 69 h 69"/>
                  <a:gd name="T6" fmla="*/ 69 w 69"/>
                  <a:gd name="T7" fmla="*/ 35 h 69"/>
                  <a:gd name="T8" fmla="*/ 35 w 69"/>
                  <a:gd name="T9" fmla="*/ 0 h 69"/>
                  <a:gd name="T10" fmla="*/ 55 w 69"/>
                  <a:gd name="T11" fmla="*/ 30 h 69"/>
                  <a:gd name="T12" fmla="*/ 36 w 69"/>
                  <a:gd name="T13" fmla="*/ 56 h 69"/>
                  <a:gd name="T14" fmla="*/ 28 w 69"/>
                  <a:gd name="T15" fmla="*/ 52 h 69"/>
                  <a:gd name="T16" fmla="*/ 21 w 69"/>
                  <a:gd name="T17" fmla="*/ 32 h 69"/>
                  <a:gd name="T18" fmla="*/ 16 w 69"/>
                  <a:gd name="T19" fmla="*/ 33 h 69"/>
                  <a:gd name="T20" fmla="*/ 14 w 69"/>
                  <a:gd name="T21" fmla="*/ 31 h 69"/>
                  <a:gd name="T22" fmla="*/ 27 w 69"/>
                  <a:gd name="T23" fmla="*/ 22 h 69"/>
                  <a:gd name="T24" fmla="*/ 34 w 69"/>
                  <a:gd name="T25" fmla="*/ 36 h 69"/>
                  <a:gd name="T26" fmla="*/ 37 w 69"/>
                  <a:gd name="T27" fmla="*/ 44 h 69"/>
                  <a:gd name="T28" fmla="*/ 43 w 69"/>
                  <a:gd name="T29" fmla="*/ 36 h 69"/>
                  <a:gd name="T30" fmla="*/ 38 w 69"/>
                  <a:gd name="T31" fmla="*/ 31 h 69"/>
                  <a:gd name="T32" fmla="*/ 55 w 69"/>
                  <a:gd name="T33" fmla="*/ 3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9" h="69">
                    <a:moveTo>
                      <a:pt x="35" y="0"/>
                    </a:moveTo>
                    <a:cubicBezTo>
                      <a:pt x="16" y="0"/>
                      <a:pt x="0" y="16"/>
                      <a:pt x="0" y="35"/>
                    </a:cubicBezTo>
                    <a:cubicBezTo>
                      <a:pt x="0" y="54"/>
                      <a:pt x="16" y="69"/>
                      <a:pt x="35" y="69"/>
                    </a:cubicBezTo>
                    <a:cubicBezTo>
                      <a:pt x="54" y="69"/>
                      <a:pt x="69" y="54"/>
                      <a:pt x="69" y="35"/>
                    </a:cubicBezTo>
                    <a:cubicBezTo>
                      <a:pt x="69" y="16"/>
                      <a:pt x="54" y="0"/>
                      <a:pt x="35" y="0"/>
                    </a:cubicBezTo>
                    <a:close/>
                    <a:moveTo>
                      <a:pt x="55" y="30"/>
                    </a:moveTo>
                    <a:cubicBezTo>
                      <a:pt x="53" y="43"/>
                      <a:pt x="40" y="54"/>
                      <a:pt x="36" y="56"/>
                    </a:cubicBezTo>
                    <a:cubicBezTo>
                      <a:pt x="32" y="58"/>
                      <a:pt x="29" y="55"/>
                      <a:pt x="28" y="52"/>
                    </a:cubicBezTo>
                    <a:cubicBezTo>
                      <a:pt x="26" y="49"/>
                      <a:pt x="22" y="33"/>
                      <a:pt x="21" y="32"/>
                    </a:cubicBezTo>
                    <a:cubicBezTo>
                      <a:pt x="19" y="30"/>
                      <a:pt x="16" y="33"/>
                      <a:pt x="16" y="33"/>
                    </a:cubicBezTo>
                    <a:cubicBezTo>
                      <a:pt x="14" y="31"/>
                      <a:pt x="14" y="31"/>
                      <a:pt x="14" y="31"/>
                    </a:cubicBezTo>
                    <a:cubicBezTo>
                      <a:pt x="14" y="31"/>
                      <a:pt x="21" y="23"/>
                      <a:pt x="27" y="22"/>
                    </a:cubicBezTo>
                    <a:cubicBezTo>
                      <a:pt x="32" y="21"/>
                      <a:pt x="32" y="30"/>
                      <a:pt x="34" y="36"/>
                    </a:cubicBezTo>
                    <a:cubicBezTo>
                      <a:pt x="35" y="41"/>
                      <a:pt x="36" y="44"/>
                      <a:pt x="37" y="44"/>
                    </a:cubicBezTo>
                    <a:cubicBezTo>
                      <a:pt x="38" y="44"/>
                      <a:pt x="40" y="41"/>
                      <a:pt x="43" y="36"/>
                    </a:cubicBezTo>
                    <a:cubicBezTo>
                      <a:pt x="45" y="32"/>
                      <a:pt x="42" y="28"/>
                      <a:pt x="38" y="31"/>
                    </a:cubicBezTo>
                    <a:cubicBezTo>
                      <a:pt x="40" y="20"/>
                      <a:pt x="57" y="17"/>
                      <a:pt x="55" y="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40" name="Freeform: Shape 149"/>
              <p:cNvSpPr/>
              <p:nvPr/>
            </p:nvSpPr>
            <p:spPr bwMode="auto">
              <a:xfrm>
                <a:off x="10199988" y="5985138"/>
                <a:ext cx="381680" cy="338617"/>
              </a:xfrm>
              <a:custGeom>
                <a:avLst/>
                <a:gdLst>
                  <a:gd name="T0" fmla="*/ 50 w 119"/>
                  <a:gd name="T1" fmla="*/ 0 h 106"/>
                  <a:gd name="T2" fmla="*/ 50 w 119"/>
                  <a:gd name="T3" fmla="*/ 0 h 106"/>
                  <a:gd name="T4" fmla="*/ 99 w 119"/>
                  <a:gd name="T5" fmla="*/ 40 h 106"/>
                  <a:gd name="T6" fmla="*/ 50 w 119"/>
                  <a:gd name="T7" fmla="*/ 81 h 106"/>
                  <a:gd name="T8" fmla="*/ 42 w 119"/>
                  <a:gd name="T9" fmla="*/ 80 h 106"/>
                  <a:gd name="T10" fmla="*/ 7 w 119"/>
                  <a:gd name="T11" fmla="*/ 93 h 106"/>
                  <a:gd name="T12" fmla="*/ 7 w 119"/>
                  <a:gd name="T13" fmla="*/ 90 h 106"/>
                  <a:gd name="T14" fmla="*/ 19 w 119"/>
                  <a:gd name="T15" fmla="*/ 74 h 106"/>
                  <a:gd name="T16" fmla="*/ 18 w 119"/>
                  <a:gd name="T17" fmla="*/ 72 h 106"/>
                  <a:gd name="T18" fmla="*/ 0 w 119"/>
                  <a:gd name="T19" fmla="*/ 40 h 106"/>
                  <a:gd name="T20" fmla="*/ 50 w 119"/>
                  <a:gd name="T21" fmla="*/ 0 h 106"/>
                  <a:gd name="T22" fmla="*/ 103 w 119"/>
                  <a:gd name="T23" fmla="*/ 90 h 106"/>
                  <a:gd name="T24" fmla="*/ 113 w 119"/>
                  <a:gd name="T25" fmla="*/ 104 h 106"/>
                  <a:gd name="T26" fmla="*/ 113 w 119"/>
                  <a:gd name="T27" fmla="*/ 106 h 106"/>
                  <a:gd name="T28" fmla="*/ 83 w 119"/>
                  <a:gd name="T29" fmla="*/ 95 h 106"/>
                  <a:gd name="T30" fmla="*/ 76 w 119"/>
                  <a:gd name="T31" fmla="*/ 96 h 106"/>
                  <a:gd name="T32" fmla="*/ 50 w 119"/>
                  <a:gd name="T33" fmla="*/ 88 h 106"/>
                  <a:gd name="T34" fmla="*/ 90 w 119"/>
                  <a:gd name="T35" fmla="*/ 75 h 106"/>
                  <a:gd name="T36" fmla="*/ 103 w 119"/>
                  <a:gd name="T37" fmla="*/ 60 h 106"/>
                  <a:gd name="T38" fmla="*/ 107 w 119"/>
                  <a:gd name="T39" fmla="*/ 40 h 106"/>
                  <a:gd name="T40" fmla="*/ 107 w 119"/>
                  <a:gd name="T41" fmla="*/ 37 h 106"/>
                  <a:gd name="T42" fmla="*/ 119 w 119"/>
                  <a:gd name="T43" fmla="*/ 61 h 106"/>
                  <a:gd name="T44" fmla="*/ 103 w 119"/>
                  <a:gd name="T45" fmla="*/ 88 h 106"/>
                  <a:gd name="T46" fmla="*/ 103 w 119"/>
                  <a:gd name="T47" fmla="*/ 90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19" h="106">
                    <a:moveTo>
                      <a:pt x="50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77" y="0"/>
                      <a:pt x="99" y="18"/>
                      <a:pt x="99" y="40"/>
                    </a:cubicBezTo>
                    <a:cubicBezTo>
                      <a:pt x="99" y="63"/>
                      <a:pt x="77" y="81"/>
                      <a:pt x="50" y="81"/>
                    </a:cubicBezTo>
                    <a:cubicBezTo>
                      <a:pt x="47" y="81"/>
                      <a:pt x="44" y="80"/>
                      <a:pt x="42" y="80"/>
                    </a:cubicBezTo>
                    <a:cubicBezTo>
                      <a:pt x="31" y="91"/>
                      <a:pt x="19" y="93"/>
                      <a:pt x="7" y="93"/>
                    </a:cubicBezTo>
                    <a:cubicBezTo>
                      <a:pt x="7" y="90"/>
                      <a:pt x="7" y="90"/>
                      <a:pt x="7" y="90"/>
                    </a:cubicBezTo>
                    <a:cubicBezTo>
                      <a:pt x="13" y="87"/>
                      <a:pt x="19" y="81"/>
                      <a:pt x="19" y="74"/>
                    </a:cubicBezTo>
                    <a:cubicBezTo>
                      <a:pt x="19" y="73"/>
                      <a:pt x="19" y="72"/>
                      <a:pt x="18" y="72"/>
                    </a:cubicBezTo>
                    <a:cubicBezTo>
                      <a:pt x="7" y="64"/>
                      <a:pt x="0" y="53"/>
                      <a:pt x="0" y="40"/>
                    </a:cubicBezTo>
                    <a:cubicBezTo>
                      <a:pt x="0" y="18"/>
                      <a:pt x="22" y="0"/>
                      <a:pt x="50" y="0"/>
                    </a:cubicBezTo>
                    <a:close/>
                    <a:moveTo>
                      <a:pt x="103" y="90"/>
                    </a:moveTo>
                    <a:cubicBezTo>
                      <a:pt x="103" y="96"/>
                      <a:pt x="107" y="101"/>
                      <a:pt x="113" y="104"/>
                    </a:cubicBezTo>
                    <a:cubicBezTo>
                      <a:pt x="113" y="106"/>
                      <a:pt x="113" y="106"/>
                      <a:pt x="113" y="106"/>
                    </a:cubicBezTo>
                    <a:cubicBezTo>
                      <a:pt x="102" y="106"/>
                      <a:pt x="92" y="104"/>
                      <a:pt x="83" y="95"/>
                    </a:cubicBezTo>
                    <a:cubicBezTo>
                      <a:pt x="81" y="95"/>
                      <a:pt x="79" y="96"/>
                      <a:pt x="76" y="96"/>
                    </a:cubicBezTo>
                    <a:cubicBezTo>
                      <a:pt x="66" y="96"/>
                      <a:pt x="57" y="93"/>
                      <a:pt x="50" y="88"/>
                    </a:cubicBezTo>
                    <a:cubicBezTo>
                      <a:pt x="65" y="88"/>
                      <a:pt x="79" y="84"/>
                      <a:pt x="90" y="75"/>
                    </a:cubicBezTo>
                    <a:cubicBezTo>
                      <a:pt x="95" y="71"/>
                      <a:pt x="100" y="65"/>
                      <a:pt x="103" y="60"/>
                    </a:cubicBezTo>
                    <a:cubicBezTo>
                      <a:pt x="106" y="54"/>
                      <a:pt x="107" y="47"/>
                      <a:pt x="107" y="40"/>
                    </a:cubicBezTo>
                    <a:cubicBezTo>
                      <a:pt x="107" y="39"/>
                      <a:pt x="107" y="38"/>
                      <a:pt x="107" y="37"/>
                    </a:cubicBezTo>
                    <a:cubicBezTo>
                      <a:pt x="115" y="43"/>
                      <a:pt x="119" y="52"/>
                      <a:pt x="119" y="61"/>
                    </a:cubicBezTo>
                    <a:cubicBezTo>
                      <a:pt x="119" y="72"/>
                      <a:pt x="113" y="82"/>
                      <a:pt x="103" y="88"/>
                    </a:cubicBezTo>
                    <a:cubicBezTo>
                      <a:pt x="103" y="89"/>
                      <a:pt x="103" y="89"/>
                      <a:pt x="103" y="9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41" name="Freeform: Shape 150"/>
              <p:cNvSpPr/>
              <p:nvPr/>
            </p:nvSpPr>
            <p:spPr bwMode="auto">
              <a:xfrm>
                <a:off x="9976852" y="5491891"/>
                <a:ext cx="223135" cy="225092"/>
              </a:xfrm>
              <a:custGeom>
                <a:avLst/>
                <a:gdLst>
                  <a:gd name="T0" fmla="*/ 35 w 70"/>
                  <a:gd name="T1" fmla="*/ 0 h 70"/>
                  <a:gd name="T2" fmla="*/ 0 w 70"/>
                  <a:gd name="T3" fmla="*/ 35 h 70"/>
                  <a:gd name="T4" fmla="*/ 35 w 70"/>
                  <a:gd name="T5" fmla="*/ 70 h 70"/>
                  <a:gd name="T6" fmla="*/ 70 w 70"/>
                  <a:gd name="T7" fmla="*/ 35 h 70"/>
                  <a:gd name="T8" fmla="*/ 35 w 70"/>
                  <a:gd name="T9" fmla="*/ 0 h 70"/>
                  <a:gd name="T10" fmla="*/ 29 w 70"/>
                  <a:gd name="T11" fmla="*/ 57 h 70"/>
                  <a:gd name="T12" fmla="*/ 14 w 70"/>
                  <a:gd name="T13" fmla="*/ 38 h 70"/>
                  <a:gd name="T14" fmla="*/ 21 w 70"/>
                  <a:gd name="T15" fmla="*/ 31 h 70"/>
                  <a:gd name="T16" fmla="*/ 29 w 70"/>
                  <a:gd name="T17" fmla="*/ 41 h 70"/>
                  <a:gd name="T18" fmla="*/ 54 w 70"/>
                  <a:gd name="T19" fmla="*/ 21 h 70"/>
                  <a:gd name="T20" fmla="*/ 57 w 70"/>
                  <a:gd name="T21" fmla="*/ 24 h 70"/>
                  <a:gd name="T22" fmla="*/ 29 w 70"/>
                  <a:gd name="T23" fmla="*/ 57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0" h="70">
                    <a:moveTo>
                      <a:pt x="35" y="0"/>
                    </a:moveTo>
                    <a:cubicBezTo>
                      <a:pt x="16" y="0"/>
                      <a:pt x="0" y="16"/>
                      <a:pt x="0" y="35"/>
                    </a:cubicBezTo>
                    <a:cubicBezTo>
                      <a:pt x="0" y="54"/>
                      <a:pt x="16" y="70"/>
                      <a:pt x="35" y="70"/>
                    </a:cubicBezTo>
                    <a:cubicBezTo>
                      <a:pt x="54" y="70"/>
                      <a:pt x="70" y="54"/>
                      <a:pt x="70" y="35"/>
                    </a:cubicBezTo>
                    <a:cubicBezTo>
                      <a:pt x="70" y="16"/>
                      <a:pt x="54" y="0"/>
                      <a:pt x="35" y="0"/>
                    </a:cubicBezTo>
                    <a:close/>
                    <a:moveTo>
                      <a:pt x="29" y="57"/>
                    </a:moveTo>
                    <a:cubicBezTo>
                      <a:pt x="14" y="38"/>
                      <a:pt x="14" y="38"/>
                      <a:pt x="14" y="38"/>
                    </a:cubicBezTo>
                    <a:cubicBezTo>
                      <a:pt x="21" y="31"/>
                      <a:pt x="21" y="31"/>
                      <a:pt x="21" y="31"/>
                    </a:cubicBezTo>
                    <a:cubicBezTo>
                      <a:pt x="29" y="41"/>
                      <a:pt x="29" y="41"/>
                      <a:pt x="29" y="41"/>
                    </a:cubicBezTo>
                    <a:cubicBezTo>
                      <a:pt x="54" y="21"/>
                      <a:pt x="54" y="21"/>
                      <a:pt x="54" y="21"/>
                    </a:cubicBezTo>
                    <a:cubicBezTo>
                      <a:pt x="57" y="24"/>
                      <a:pt x="57" y="24"/>
                      <a:pt x="57" y="24"/>
                    </a:cubicBezTo>
                    <a:lnTo>
                      <a:pt x="29" y="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42" name="Freeform: Shape 151"/>
              <p:cNvSpPr/>
              <p:nvPr/>
            </p:nvSpPr>
            <p:spPr bwMode="auto">
              <a:xfrm>
                <a:off x="8892492" y="5863783"/>
                <a:ext cx="275984" cy="313173"/>
              </a:xfrm>
              <a:custGeom>
                <a:avLst/>
                <a:gdLst>
                  <a:gd name="T0" fmla="*/ 55 w 86"/>
                  <a:gd name="T1" fmla="*/ 14 h 98"/>
                  <a:gd name="T2" fmla="*/ 55 w 86"/>
                  <a:gd name="T3" fmla="*/ 27 h 98"/>
                  <a:gd name="T4" fmla="*/ 65 w 86"/>
                  <a:gd name="T5" fmla="*/ 33 h 98"/>
                  <a:gd name="T6" fmla="*/ 74 w 86"/>
                  <a:gd name="T7" fmla="*/ 55 h 98"/>
                  <a:gd name="T8" fmla="*/ 65 w 86"/>
                  <a:gd name="T9" fmla="*/ 77 h 98"/>
                  <a:gd name="T10" fmla="*/ 43 w 86"/>
                  <a:gd name="T11" fmla="*/ 85 h 98"/>
                  <a:gd name="T12" fmla="*/ 22 w 86"/>
                  <a:gd name="T13" fmla="*/ 77 h 98"/>
                  <a:gd name="T14" fmla="*/ 13 w 86"/>
                  <a:gd name="T15" fmla="*/ 55 h 98"/>
                  <a:gd name="T16" fmla="*/ 22 w 86"/>
                  <a:gd name="T17" fmla="*/ 33 h 98"/>
                  <a:gd name="T18" fmla="*/ 31 w 86"/>
                  <a:gd name="T19" fmla="*/ 27 h 98"/>
                  <a:gd name="T20" fmla="*/ 31 w 86"/>
                  <a:gd name="T21" fmla="*/ 14 h 98"/>
                  <a:gd name="T22" fmla="*/ 0 w 86"/>
                  <a:gd name="T23" fmla="*/ 55 h 98"/>
                  <a:gd name="T24" fmla="*/ 43 w 86"/>
                  <a:gd name="T25" fmla="*/ 98 h 98"/>
                  <a:gd name="T26" fmla="*/ 86 w 86"/>
                  <a:gd name="T27" fmla="*/ 55 h 98"/>
                  <a:gd name="T28" fmla="*/ 55 w 86"/>
                  <a:gd name="T29" fmla="*/ 14 h 98"/>
                  <a:gd name="T30" fmla="*/ 37 w 86"/>
                  <a:gd name="T31" fmla="*/ 0 h 98"/>
                  <a:gd name="T32" fmla="*/ 49 w 86"/>
                  <a:gd name="T33" fmla="*/ 0 h 98"/>
                  <a:gd name="T34" fmla="*/ 49 w 86"/>
                  <a:gd name="T35" fmla="*/ 49 h 98"/>
                  <a:gd name="T36" fmla="*/ 37 w 86"/>
                  <a:gd name="T37" fmla="*/ 49 h 98"/>
                  <a:gd name="T38" fmla="*/ 37 w 86"/>
                  <a:gd name="T39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6" h="98">
                    <a:moveTo>
                      <a:pt x="55" y="14"/>
                    </a:moveTo>
                    <a:cubicBezTo>
                      <a:pt x="55" y="27"/>
                      <a:pt x="55" y="27"/>
                      <a:pt x="55" y="27"/>
                    </a:cubicBezTo>
                    <a:cubicBezTo>
                      <a:pt x="59" y="28"/>
                      <a:pt x="62" y="31"/>
                      <a:pt x="65" y="33"/>
                    </a:cubicBezTo>
                    <a:cubicBezTo>
                      <a:pt x="71" y="39"/>
                      <a:pt x="74" y="47"/>
                      <a:pt x="74" y="55"/>
                    </a:cubicBezTo>
                    <a:cubicBezTo>
                      <a:pt x="74" y="63"/>
                      <a:pt x="71" y="71"/>
                      <a:pt x="65" y="77"/>
                    </a:cubicBezTo>
                    <a:cubicBezTo>
                      <a:pt x="59" y="82"/>
                      <a:pt x="51" y="85"/>
                      <a:pt x="43" y="85"/>
                    </a:cubicBezTo>
                    <a:cubicBezTo>
                      <a:pt x="35" y="85"/>
                      <a:pt x="27" y="82"/>
                      <a:pt x="22" y="77"/>
                    </a:cubicBezTo>
                    <a:cubicBezTo>
                      <a:pt x="16" y="71"/>
                      <a:pt x="13" y="63"/>
                      <a:pt x="13" y="55"/>
                    </a:cubicBezTo>
                    <a:cubicBezTo>
                      <a:pt x="13" y="47"/>
                      <a:pt x="16" y="39"/>
                      <a:pt x="22" y="33"/>
                    </a:cubicBezTo>
                    <a:cubicBezTo>
                      <a:pt x="24" y="31"/>
                      <a:pt x="27" y="28"/>
                      <a:pt x="31" y="27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13" y="19"/>
                      <a:pt x="0" y="36"/>
                      <a:pt x="0" y="55"/>
                    </a:cubicBezTo>
                    <a:cubicBezTo>
                      <a:pt x="0" y="79"/>
                      <a:pt x="20" y="98"/>
                      <a:pt x="43" y="98"/>
                    </a:cubicBezTo>
                    <a:cubicBezTo>
                      <a:pt x="67" y="98"/>
                      <a:pt x="86" y="79"/>
                      <a:pt x="86" y="55"/>
                    </a:cubicBezTo>
                    <a:cubicBezTo>
                      <a:pt x="86" y="36"/>
                      <a:pt x="73" y="19"/>
                      <a:pt x="55" y="14"/>
                    </a:cubicBezTo>
                    <a:close/>
                    <a:moveTo>
                      <a:pt x="37" y="0"/>
                    </a:moveTo>
                    <a:cubicBezTo>
                      <a:pt x="49" y="0"/>
                      <a:pt x="49" y="0"/>
                      <a:pt x="49" y="0"/>
                    </a:cubicBezTo>
                    <a:cubicBezTo>
                      <a:pt x="49" y="49"/>
                      <a:pt x="49" y="49"/>
                      <a:pt x="49" y="49"/>
                    </a:cubicBezTo>
                    <a:cubicBezTo>
                      <a:pt x="37" y="49"/>
                      <a:pt x="37" y="49"/>
                      <a:pt x="37" y="49"/>
                    </a:cubicBezTo>
                    <a:lnTo>
                      <a:pt x="3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43" name="Freeform: Shape 152"/>
              <p:cNvSpPr/>
              <p:nvPr/>
            </p:nvSpPr>
            <p:spPr bwMode="auto">
              <a:xfrm>
                <a:off x="8549960" y="6186742"/>
                <a:ext cx="371892" cy="311215"/>
              </a:xfrm>
              <a:custGeom>
                <a:avLst/>
                <a:gdLst>
                  <a:gd name="T0" fmla="*/ 57 w 116"/>
                  <a:gd name="T1" fmla="*/ 1 h 97"/>
                  <a:gd name="T2" fmla="*/ 48 w 116"/>
                  <a:gd name="T3" fmla="*/ 8 h 97"/>
                  <a:gd name="T4" fmla="*/ 55 w 116"/>
                  <a:gd name="T5" fmla="*/ 18 h 97"/>
                  <a:gd name="T6" fmla="*/ 85 w 116"/>
                  <a:gd name="T7" fmla="*/ 22 h 97"/>
                  <a:gd name="T8" fmla="*/ 5 w 116"/>
                  <a:gd name="T9" fmla="*/ 81 h 97"/>
                  <a:gd name="T10" fmla="*/ 3 w 116"/>
                  <a:gd name="T11" fmla="*/ 93 h 97"/>
                  <a:gd name="T12" fmla="*/ 8 w 116"/>
                  <a:gd name="T13" fmla="*/ 96 h 97"/>
                  <a:gd name="T14" fmla="*/ 15 w 116"/>
                  <a:gd name="T15" fmla="*/ 95 h 97"/>
                  <a:gd name="T16" fmla="*/ 95 w 116"/>
                  <a:gd name="T17" fmla="*/ 36 h 97"/>
                  <a:gd name="T18" fmla="*/ 90 w 116"/>
                  <a:gd name="T19" fmla="*/ 66 h 97"/>
                  <a:gd name="T20" fmla="*/ 97 w 116"/>
                  <a:gd name="T21" fmla="*/ 76 h 97"/>
                  <a:gd name="T22" fmla="*/ 107 w 116"/>
                  <a:gd name="T23" fmla="*/ 69 h 97"/>
                  <a:gd name="T24" fmla="*/ 116 w 116"/>
                  <a:gd name="T25" fmla="*/ 10 h 97"/>
                  <a:gd name="T26" fmla="*/ 57 w 116"/>
                  <a:gd name="T27" fmla="*/ 1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16" h="97">
                    <a:moveTo>
                      <a:pt x="57" y="1"/>
                    </a:moveTo>
                    <a:cubicBezTo>
                      <a:pt x="53" y="0"/>
                      <a:pt x="48" y="3"/>
                      <a:pt x="48" y="8"/>
                    </a:cubicBezTo>
                    <a:cubicBezTo>
                      <a:pt x="47" y="13"/>
                      <a:pt x="50" y="17"/>
                      <a:pt x="55" y="18"/>
                    </a:cubicBezTo>
                    <a:cubicBezTo>
                      <a:pt x="85" y="22"/>
                      <a:pt x="85" y="22"/>
                      <a:pt x="85" y="22"/>
                    </a:cubicBezTo>
                    <a:cubicBezTo>
                      <a:pt x="5" y="81"/>
                      <a:pt x="5" y="81"/>
                      <a:pt x="5" y="81"/>
                    </a:cubicBezTo>
                    <a:cubicBezTo>
                      <a:pt x="1" y="84"/>
                      <a:pt x="0" y="89"/>
                      <a:pt x="3" y="93"/>
                    </a:cubicBezTo>
                    <a:cubicBezTo>
                      <a:pt x="4" y="95"/>
                      <a:pt x="6" y="96"/>
                      <a:pt x="8" y="96"/>
                    </a:cubicBezTo>
                    <a:cubicBezTo>
                      <a:pt x="10" y="97"/>
                      <a:pt x="13" y="96"/>
                      <a:pt x="15" y="95"/>
                    </a:cubicBezTo>
                    <a:cubicBezTo>
                      <a:pt x="95" y="36"/>
                      <a:pt x="95" y="36"/>
                      <a:pt x="95" y="36"/>
                    </a:cubicBezTo>
                    <a:cubicBezTo>
                      <a:pt x="90" y="66"/>
                      <a:pt x="90" y="66"/>
                      <a:pt x="90" y="66"/>
                    </a:cubicBezTo>
                    <a:cubicBezTo>
                      <a:pt x="90" y="71"/>
                      <a:pt x="93" y="75"/>
                      <a:pt x="97" y="76"/>
                    </a:cubicBezTo>
                    <a:cubicBezTo>
                      <a:pt x="102" y="76"/>
                      <a:pt x="106" y="73"/>
                      <a:pt x="107" y="69"/>
                    </a:cubicBezTo>
                    <a:cubicBezTo>
                      <a:pt x="116" y="10"/>
                      <a:pt x="116" y="10"/>
                      <a:pt x="116" y="10"/>
                    </a:cubicBezTo>
                    <a:lnTo>
                      <a:pt x="57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44" name="Freeform: Shape 153"/>
              <p:cNvSpPr/>
              <p:nvPr/>
            </p:nvSpPr>
            <p:spPr bwMode="auto">
              <a:xfrm>
                <a:off x="9379868" y="5728727"/>
                <a:ext cx="319045" cy="342532"/>
              </a:xfrm>
              <a:custGeom>
                <a:avLst/>
                <a:gdLst>
                  <a:gd name="T0" fmla="*/ 90 w 100"/>
                  <a:gd name="T1" fmla="*/ 0 h 107"/>
                  <a:gd name="T2" fmla="*/ 10 w 100"/>
                  <a:gd name="T3" fmla="*/ 0 h 107"/>
                  <a:gd name="T4" fmla="*/ 0 w 100"/>
                  <a:gd name="T5" fmla="*/ 10 h 107"/>
                  <a:gd name="T6" fmla="*/ 0 w 100"/>
                  <a:gd name="T7" fmla="*/ 97 h 107"/>
                  <a:gd name="T8" fmla="*/ 10 w 100"/>
                  <a:gd name="T9" fmla="*/ 107 h 107"/>
                  <a:gd name="T10" fmla="*/ 90 w 100"/>
                  <a:gd name="T11" fmla="*/ 107 h 107"/>
                  <a:gd name="T12" fmla="*/ 100 w 100"/>
                  <a:gd name="T13" fmla="*/ 97 h 107"/>
                  <a:gd name="T14" fmla="*/ 100 w 100"/>
                  <a:gd name="T15" fmla="*/ 10 h 107"/>
                  <a:gd name="T16" fmla="*/ 90 w 100"/>
                  <a:gd name="T17" fmla="*/ 0 h 107"/>
                  <a:gd name="T18" fmla="*/ 86 w 100"/>
                  <a:gd name="T19" fmla="*/ 93 h 107"/>
                  <a:gd name="T20" fmla="*/ 13 w 100"/>
                  <a:gd name="T21" fmla="*/ 93 h 107"/>
                  <a:gd name="T22" fmla="*/ 13 w 100"/>
                  <a:gd name="T23" fmla="*/ 13 h 107"/>
                  <a:gd name="T24" fmla="*/ 86 w 100"/>
                  <a:gd name="T25" fmla="*/ 13 h 107"/>
                  <a:gd name="T26" fmla="*/ 86 w 100"/>
                  <a:gd name="T27" fmla="*/ 93 h 107"/>
                  <a:gd name="T28" fmla="*/ 26 w 100"/>
                  <a:gd name="T29" fmla="*/ 47 h 107"/>
                  <a:gd name="T30" fmla="*/ 73 w 100"/>
                  <a:gd name="T31" fmla="*/ 47 h 107"/>
                  <a:gd name="T32" fmla="*/ 73 w 100"/>
                  <a:gd name="T33" fmla="*/ 53 h 107"/>
                  <a:gd name="T34" fmla="*/ 26 w 100"/>
                  <a:gd name="T35" fmla="*/ 53 h 107"/>
                  <a:gd name="T36" fmla="*/ 26 w 100"/>
                  <a:gd name="T37" fmla="*/ 47 h 107"/>
                  <a:gd name="T38" fmla="*/ 26 w 100"/>
                  <a:gd name="T39" fmla="*/ 60 h 107"/>
                  <a:gd name="T40" fmla="*/ 73 w 100"/>
                  <a:gd name="T41" fmla="*/ 60 h 107"/>
                  <a:gd name="T42" fmla="*/ 73 w 100"/>
                  <a:gd name="T43" fmla="*/ 67 h 107"/>
                  <a:gd name="T44" fmla="*/ 26 w 100"/>
                  <a:gd name="T45" fmla="*/ 67 h 107"/>
                  <a:gd name="T46" fmla="*/ 26 w 100"/>
                  <a:gd name="T47" fmla="*/ 60 h 107"/>
                  <a:gd name="T48" fmla="*/ 26 w 100"/>
                  <a:gd name="T49" fmla="*/ 73 h 107"/>
                  <a:gd name="T50" fmla="*/ 73 w 100"/>
                  <a:gd name="T51" fmla="*/ 73 h 107"/>
                  <a:gd name="T52" fmla="*/ 73 w 100"/>
                  <a:gd name="T53" fmla="*/ 80 h 107"/>
                  <a:gd name="T54" fmla="*/ 26 w 100"/>
                  <a:gd name="T55" fmla="*/ 80 h 107"/>
                  <a:gd name="T56" fmla="*/ 26 w 100"/>
                  <a:gd name="T57" fmla="*/ 73 h 107"/>
                  <a:gd name="T58" fmla="*/ 26 w 100"/>
                  <a:gd name="T59" fmla="*/ 33 h 107"/>
                  <a:gd name="T60" fmla="*/ 73 w 100"/>
                  <a:gd name="T61" fmla="*/ 33 h 107"/>
                  <a:gd name="T62" fmla="*/ 73 w 100"/>
                  <a:gd name="T63" fmla="*/ 40 h 107"/>
                  <a:gd name="T64" fmla="*/ 26 w 100"/>
                  <a:gd name="T65" fmla="*/ 40 h 107"/>
                  <a:gd name="T66" fmla="*/ 26 w 100"/>
                  <a:gd name="T67" fmla="*/ 33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00" h="107">
                    <a:moveTo>
                      <a:pt x="9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4" y="0"/>
                      <a:pt x="0" y="5"/>
                      <a:pt x="0" y="10"/>
                    </a:cubicBezTo>
                    <a:cubicBezTo>
                      <a:pt x="0" y="97"/>
                      <a:pt x="0" y="97"/>
                      <a:pt x="0" y="97"/>
                    </a:cubicBezTo>
                    <a:cubicBezTo>
                      <a:pt x="0" y="102"/>
                      <a:pt x="4" y="107"/>
                      <a:pt x="10" y="107"/>
                    </a:cubicBezTo>
                    <a:cubicBezTo>
                      <a:pt x="90" y="107"/>
                      <a:pt x="90" y="107"/>
                      <a:pt x="90" y="107"/>
                    </a:cubicBezTo>
                    <a:cubicBezTo>
                      <a:pt x="95" y="107"/>
                      <a:pt x="100" y="102"/>
                      <a:pt x="100" y="97"/>
                    </a:cubicBezTo>
                    <a:cubicBezTo>
                      <a:pt x="100" y="10"/>
                      <a:pt x="100" y="10"/>
                      <a:pt x="100" y="10"/>
                    </a:cubicBezTo>
                    <a:cubicBezTo>
                      <a:pt x="100" y="5"/>
                      <a:pt x="95" y="0"/>
                      <a:pt x="90" y="0"/>
                    </a:cubicBezTo>
                    <a:close/>
                    <a:moveTo>
                      <a:pt x="86" y="93"/>
                    </a:moveTo>
                    <a:cubicBezTo>
                      <a:pt x="13" y="93"/>
                      <a:pt x="13" y="93"/>
                      <a:pt x="13" y="93"/>
                    </a:cubicBezTo>
                    <a:cubicBezTo>
                      <a:pt x="13" y="13"/>
                      <a:pt x="13" y="13"/>
                      <a:pt x="13" y="13"/>
                    </a:cubicBezTo>
                    <a:cubicBezTo>
                      <a:pt x="86" y="13"/>
                      <a:pt x="86" y="13"/>
                      <a:pt x="86" y="13"/>
                    </a:cubicBezTo>
                    <a:lnTo>
                      <a:pt x="86" y="93"/>
                    </a:lnTo>
                    <a:close/>
                    <a:moveTo>
                      <a:pt x="26" y="47"/>
                    </a:moveTo>
                    <a:cubicBezTo>
                      <a:pt x="73" y="47"/>
                      <a:pt x="73" y="47"/>
                      <a:pt x="73" y="47"/>
                    </a:cubicBezTo>
                    <a:cubicBezTo>
                      <a:pt x="73" y="53"/>
                      <a:pt x="73" y="53"/>
                      <a:pt x="73" y="53"/>
                    </a:cubicBezTo>
                    <a:cubicBezTo>
                      <a:pt x="26" y="53"/>
                      <a:pt x="26" y="53"/>
                      <a:pt x="26" y="53"/>
                    </a:cubicBezTo>
                    <a:lnTo>
                      <a:pt x="26" y="47"/>
                    </a:lnTo>
                    <a:close/>
                    <a:moveTo>
                      <a:pt x="26" y="60"/>
                    </a:moveTo>
                    <a:cubicBezTo>
                      <a:pt x="73" y="60"/>
                      <a:pt x="73" y="60"/>
                      <a:pt x="73" y="60"/>
                    </a:cubicBezTo>
                    <a:cubicBezTo>
                      <a:pt x="73" y="67"/>
                      <a:pt x="73" y="67"/>
                      <a:pt x="73" y="67"/>
                    </a:cubicBezTo>
                    <a:cubicBezTo>
                      <a:pt x="26" y="67"/>
                      <a:pt x="26" y="67"/>
                      <a:pt x="26" y="67"/>
                    </a:cubicBezTo>
                    <a:lnTo>
                      <a:pt x="26" y="60"/>
                    </a:lnTo>
                    <a:close/>
                    <a:moveTo>
                      <a:pt x="26" y="73"/>
                    </a:moveTo>
                    <a:cubicBezTo>
                      <a:pt x="73" y="73"/>
                      <a:pt x="73" y="73"/>
                      <a:pt x="73" y="73"/>
                    </a:cubicBezTo>
                    <a:cubicBezTo>
                      <a:pt x="73" y="80"/>
                      <a:pt x="73" y="80"/>
                      <a:pt x="73" y="80"/>
                    </a:cubicBezTo>
                    <a:cubicBezTo>
                      <a:pt x="26" y="80"/>
                      <a:pt x="26" y="80"/>
                      <a:pt x="26" y="80"/>
                    </a:cubicBezTo>
                    <a:lnTo>
                      <a:pt x="26" y="73"/>
                    </a:lnTo>
                    <a:close/>
                    <a:moveTo>
                      <a:pt x="26" y="33"/>
                    </a:moveTo>
                    <a:cubicBezTo>
                      <a:pt x="73" y="33"/>
                      <a:pt x="73" y="33"/>
                      <a:pt x="73" y="33"/>
                    </a:cubicBezTo>
                    <a:cubicBezTo>
                      <a:pt x="73" y="40"/>
                      <a:pt x="73" y="40"/>
                      <a:pt x="73" y="40"/>
                    </a:cubicBezTo>
                    <a:cubicBezTo>
                      <a:pt x="26" y="40"/>
                      <a:pt x="26" y="40"/>
                      <a:pt x="26" y="40"/>
                    </a:cubicBezTo>
                    <a:lnTo>
                      <a:pt x="26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45" name="Freeform: Shape 154"/>
              <p:cNvSpPr/>
              <p:nvPr/>
            </p:nvSpPr>
            <p:spPr bwMode="auto">
              <a:xfrm>
                <a:off x="9781119" y="5771788"/>
                <a:ext cx="366021" cy="364063"/>
              </a:xfrm>
              <a:custGeom>
                <a:avLst/>
                <a:gdLst>
                  <a:gd name="T0" fmla="*/ 86 w 114"/>
                  <a:gd name="T1" fmla="*/ 72 h 114"/>
                  <a:gd name="T2" fmla="*/ 66 w 114"/>
                  <a:gd name="T3" fmla="*/ 52 h 114"/>
                  <a:gd name="T4" fmla="*/ 114 w 114"/>
                  <a:gd name="T5" fmla="*/ 16 h 114"/>
                  <a:gd name="T6" fmla="*/ 100 w 114"/>
                  <a:gd name="T7" fmla="*/ 2 h 114"/>
                  <a:gd name="T8" fmla="*/ 40 w 114"/>
                  <a:gd name="T9" fmla="*/ 26 h 114"/>
                  <a:gd name="T10" fmla="*/ 21 w 114"/>
                  <a:gd name="T11" fmla="*/ 7 h 114"/>
                  <a:gd name="T12" fmla="*/ 4 w 114"/>
                  <a:gd name="T13" fmla="*/ 4 h 114"/>
                  <a:gd name="T14" fmla="*/ 7 w 114"/>
                  <a:gd name="T15" fmla="*/ 21 h 114"/>
                  <a:gd name="T16" fmla="*/ 26 w 114"/>
                  <a:gd name="T17" fmla="*/ 40 h 114"/>
                  <a:gd name="T18" fmla="*/ 2 w 114"/>
                  <a:gd name="T19" fmla="*/ 100 h 114"/>
                  <a:gd name="T20" fmla="*/ 16 w 114"/>
                  <a:gd name="T21" fmla="*/ 114 h 114"/>
                  <a:gd name="T22" fmla="*/ 52 w 114"/>
                  <a:gd name="T23" fmla="*/ 66 h 114"/>
                  <a:gd name="T24" fmla="*/ 72 w 114"/>
                  <a:gd name="T25" fmla="*/ 86 h 114"/>
                  <a:gd name="T26" fmla="*/ 72 w 114"/>
                  <a:gd name="T27" fmla="*/ 114 h 114"/>
                  <a:gd name="T28" fmla="*/ 86 w 114"/>
                  <a:gd name="T29" fmla="*/ 114 h 114"/>
                  <a:gd name="T30" fmla="*/ 93 w 114"/>
                  <a:gd name="T31" fmla="*/ 93 h 114"/>
                  <a:gd name="T32" fmla="*/ 114 w 114"/>
                  <a:gd name="T33" fmla="*/ 86 h 114"/>
                  <a:gd name="T34" fmla="*/ 114 w 114"/>
                  <a:gd name="T35" fmla="*/ 72 h 114"/>
                  <a:gd name="T36" fmla="*/ 86 w 114"/>
                  <a:gd name="T37" fmla="*/ 72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14" h="114">
                    <a:moveTo>
                      <a:pt x="86" y="72"/>
                    </a:moveTo>
                    <a:cubicBezTo>
                      <a:pt x="66" y="52"/>
                      <a:pt x="66" y="52"/>
                      <a:pt x="66" y="52"/>
                    </a:cubicBezTo>
                    <a:cubicBezTo>
                      <a:pt x="114" y="16"/>
                      <a:pt x="114" y="16"/>
                      <a:pt x="114" y="16"/>
                    </a:cubicBezTo>
                    <a:cubicBezTo>
                      <a:pt x="100" y="2"/>
                      <a:pt x="100" y="2"/>
                      <a:pt x="100" y="2"/>
                    </a:cubicBezTo>
                    <a:cubicBezTo>
                      <a:pt x="40" y="26"/>
                      <a:pt x="40" y="26"/>
                      <a:pt x="40" y="26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16" y="2"/>
                      <a:pt x="8" y="0"/>
                      <a:pt x="4" y="4"/>
                    </a:cubicBezTo>
                    <a:cubicBezTo>
                      <a:pt x="0" y="8"/>
                      <a:pt x="2" y="16"/>
                      <a:pt x="7" y="21"/>
                    </a:cubicBezTo>
                    <a:cubicBezTo>
                      <a:pt x="26" y="40"/>
                      <a:pt x="26" y="40"/>
                      <a:pt x="26" y="40"/>
                    </a:cubicBezTo>
                    <a:cubicBezTo>
                      <a:pt x="2" y="100"/>
                      <a:pt x="2" y="100"/>
                      <a:pt x="2" y="100"/>
                    </a:cubicBezTo>
                    <a:cubicBezTo>
                      <a:pt x="16" y="114"/>
                      <a:pt x="16" y="114"/>
                      <a:pt x="16" y="114"/>
                    </a:cubicBezTo>
                    <a:cubicBezTo>
                      <a:pt x="52" y="66"/>
                      <a:pt x="52" y="66"/>
                      <a:pt x="52" y="66"/>
                    </a:cubicBezTo>
                    <a:cubicBezTo>
                      <a:pt x="72" y="86"/>
                      <a:pt x="72" y="86"/>
                      <a:pt x="72" y="86"/>
                    </a:cubicBezTo>
                    <a:cubicBezTo>
                      <a:pt x="72" y="114"/>
                      <a:pt x="72" y="114"/>
                      <a:pt x="72" y="114"/>
                    </a:cubicBezTo>
                    <a:cubicBezTo>
                      <a:pt x="86" y="114"/>
                      <a:pt x="86" y="114"/>
                      <a:pt x="86" y="114"/>
                    </a:cubicBezTo>
                    <a:cubicBezTo>
                      <a:pt x="93" y="93"/>
                      <a:pt x="93" y="93"/>
                      <a:pt x="93" y="93"/>
                    </a:cubicBezTo>
                    <a:cubicBezTo>
                      <a:pt x="114" y="86"/>
                      <a:pt x="114" y="86"/>
                      <a:pt x="114" y="86"/>
                    </a:cubicBezTo>
                    <a:cubicBezTo>
                      <a:pt x="114" y="72"/>
                      <a:pt x="114" y="72"/>
                      <a:pt x="114" y="72"/>
                    </a:cubicBezTo>
                    <a:cubicBezTo>
                      <a:pt x="86" y="72"/>
                      <a:pt x="86" y="72"/>
                      <a:pt x="86" y="7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46" name="Freeform: Shape 155"/>
              <p:cNvSpPr/>
              <p:nvPr/>
            </p:nvSpPr>
            <p:spPr bwMode="auto">
              <a:xfrm>
                <a:off x="9804607" y="6221974"/>
                <a:ext cx="344490" cy="281855"/>
              </a:xfrm>
              <a:custGeom>
                <a:avLst/>
                <a:gdLst>
                  <a:gd name="T0" fmla="*/ 108 w 108"/>
                  <a:gd name="T1" fmla="*/ 11 h 88"/>
                  <a:gd name="T2" fmla="*/ 96 w 108"/>
                  <a:gd name="T3" fmla="*/ 14 h 88"/>
                  <a:gd name="T4" fmla="*/ 105 w 108"/>
                  <a:gd name="T5" fmla="*/ 2 h 88"/>
                  <a:gd name="T6" fmla="*/ 91 w 108"/>
                  <a:gd name="T7" fmla="*/ 7 h 88"/>
                  <a:gd name="T8" fmla="*/ 75 w 108"/>
                  <a:gd name="T9" fmla="*/ 0 h 88"/>
                  <a:gd name="T10" fmla="*/ 53 w 108"/>
                  <a:gd name="T11" fmla="*/ 22 h 88"/>
                  <a:gd name="T12" fmla="*/ 54 w 108"/>
                  <a:gd name="T13" fmla="*/ 27 h 88"/>
                  <a:gd name="T14" fmla="*/ 8 w 108"/>
                  <a:gd name="T15" fmla="*/ 4 h 88"/>
                  <a:gd name="T16" fmla="*/ 5 w 108"/>
                  <a:gd name="T17" fmla="*/ 15 h 88"/>
                  <a:gd name="T18" fmla="*/ 15 w 108"/>
                  <a:gd name="T19" fmla="*/ 34 h 88"/>
                  <a:gd name="T20" fmla="*/ 5 w 108"/>
                  <a:gd name="T21" fmla="*/ 31 h 88"/>
                  <a:gd name="T22" fmla="*/ 5 w 108"/>
                  <a:gd name="T23" fmla="*/ 31 h 88"/>
                  <a:gd name="T24" fmla="*/ 23 w 108"/>
                  <a:gd name="T25" fmla="*/ 53 h 88"/>
                  <a:gd name="T26" fmla="*/ 17 w 108"/>
                  <a:gd name="T27" fmla="*/ 54 h 88"/>
                  <a:gd name="T28" fmla="*/ 13 w 108"/>
                  <a:gd name="T29" fmla="*/ 53 h 88"/>
                  <a:gd name="T30" fmla="*/ 33 w 108"/>
                  <a:gd name="T31" fmla="*/ 69 h 88"/>
                  <a:gd name="T32" fmla="*/ 6 w 108"/>
                  <a:gd name="T33" fmla="*/ 78 h 88"/>
                  <a:gd name="T34" fmla="*/ 0 w 108"/>
                  <a:gd name="T35" fmla="*/ 78 h 88"/>
                  <a:gd name="T36" fmla="*/ 34 w 108"/>
                  <a:gd name="T37" fmla="*/ 88 h 88"/>
                  <a:gd name="T38" fmla="*/ 97 w 108"/>
                  <a:gd name="T39" fmla="*/ 25 h 88"/>
                  <a:gd name="T40" fmla="*/ 97 w 108"/>
                  <a:gd name="T41" fmla="*/ 22 h 88"/>
                  <a:gd name="T42" fmla="*/ 108 w 108"/>
                  <a:gd name="T43" fmla="*/ 11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8" h="88">
                    <a:moveTo>
                      <a:pt x="108" y="11"/>
                    </a:moveTo>
                    <a:cubicBezTo>
                      <a:pt x="104" y="12"/>
                      <a:pt x="100" y="13"/>
                      <a:pt x="96" y="14"/>
                    </a:cubicBezTo>
                    <a:cubicBezTo>
                      <a:pt x="100" y="11"/>
                      <a:pt x="104" y="7"/>
                      <a:pt x="105" y="2"/>
                    </a:cubicBezTo>
                    <a:cubicBezTo>
                      <a:pt x="101" y="4"/>
                      <a:pt x="96" y="6"/>
                      <a:pt x="91" y="7"/>
                    </a:cubicBezTo>
                    <a:cubicBezTo>
                      <a:pt x="87" y="3"/>
                      <a:pt x="81" y="0"/>
                      <a:pt x="75" y="0"/>
                    </a:cubicBezTo>
                    <a:cubicBezTo>
                      <a:pt x="63" y="0"/>
                      <a:pt x="53" y="10"/>
                      <a:pt x="53" y="22"/>
                    </a:cubicBezTo>
                    <a:cubicBezTo>
                      <a:pt x="53" y="24"/>
                      <a:pt x="53" y="26"/>
                      <a:pt x="54" y="27"/>
                    </a:cubicBezTo>
                    <a:cubicBezTo>
                      <a:pt x="35" y="26"/>
                      <a:pt x="19" y="18"/>
                      <a:pt x="8" y="4"/>
                    </a:cubicBezTo>
                    <a:cubicBezTo>
                      <a:pt x="6" y="7"/>
                      <a:pt x="5" y="11"/>
                      <a:pt x="5" y="15"/>
                    </a:cubicBezTo>
                    <a:cubicBezTo>
                      <a:pt x="5" y="23"/>
                      <a:pt x="9" y="30"/>
                      <a:pt x="15" y="34"/>
                    </a:cubicBezTo>
                    <a:cubicBezTo>
                      <a:pt x="11" y="34"/>
                      <a:pt x="8" y="33"/>
                      <a:pt x="5" y="31"/>
                    </a:cubicBezTo>
                    <a:cubicBezTo>
                      <a:pt x="5" y="31"/>
                      <a:pt x="5" y="31"/>
                      <a:pt x="5" y="31"/>
                    </a:cubicBezTo>
                    <a:cubicBezTo>
                      <a:pt x="5" y="42"/>
                      <a:pt x="12" y="51"/>
                      <a:pt x="23" y="53"/>
                    </a:cubicBezTo>
                    <a:cubicBezTo>
                      <a:pt x="21" y="53"/>
                      <a:pt x="19" y="54"/>
                      <a:pt x="17" y="54"/>
                    </a:cubicBezTo>
                    <a:cubicBezTo>
                      <a:pt x="15" y="54"/>
                      <a:pt x="14" y="54"/>
                      <a:pt x="13" y="53"/>
                    </a:cubicBezTo>
                    <a:cubicBezTo>
                      <a:pt x="15" y="62"/>
                      <a:pt x="23" y="69"/>
                      <a:pt x="33" y="69"/>
                    </a:cubicBezTo>
                    <a:cubicBezTo>
                      <a:pt x="26" y="75"/>
                      <a:pt x="16" y="78"/>
                      <a:pt x="6" y="78"/>
                    </a:cubicBezTo>
                    <a:cubicBezTo>
                      <a:pt x="4" y="78"/>
                      <a:pt x="2" y="78"/>
                      <a:pt x="0" y="78"/>
                    </a:cubicBezTo>
                    <a:cubicBezTo>
                      <a:pt x="10" y="84"/>
                      <a:pt x="22" y="88"/>
                      <a:pt x="34" y="88"/>
                    </a:cubicBezTo>
                    <a:cubicBezTo>
                      <a:pt x="75" y="88"/>
                      <a:pt x="97" y="54"/>
                      <a:pt x="97" y="25"/>
                    </a:cubicBezTo>
                    <a:cubicBezTo>
                      <a:pt x="97" y="24"/>
                      <a:pt x="97" y="23"/>
                      <a:pt x="97" y="22"/>
                    </a:cubicBezTo>
                    <a:cubicBezTo>
                      <a:pt x="102" y="19"/>
                      <a:pt x="105" y="15"/>
                      <a:pt x="108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47" name="Freeform: Shape 156"/>
              <p:cNvSpPr/>
              <p:nvPr/>
            </p:nvSpPr>
            <p:spPr bwMode="auto">
              <a:xfrm>
                <a:off x="10315471" y="6398133"/>
                <a:ext cx="242709" cy="252495"/>
              </a:xfrm>
              <a:custGeom>
                <a:avLst/>
                <a:gdLst>
                  <a:gd name="T0" fmla="*/ 66 w 124"/>
                  <a:gd name="T1" fmla="*/ 0 h 129"/>
                  <a:gd name="T2" fmla="*/ 66 w 124"/>
                  <a:gd name="T3" fmla="*/ 59 h 129"/>
                  <a:gd name="T4" fmla="*/ 124 w 124"/>
                  <a:gd name="T5" fmla="*/ 0 h 129"/>
                  <a:gd name="T6" fmla="*/ 124 w 124"/>
                  <a:gd name="T7" fmla="*/ 129 h 129"/>
                  <a:gd name="T8" fmla="*/ 66 w 124"/>
                  <a:gd name="T9" fmla="*/ 70 h 129"/>
                  <a:gd name="T10" fmla="*/ 66 w 124"/>
                  <a:gd name="T11" fmla="*/ 129 h 129"/>
                  <a:gd name="T12" fmla="*/ 0 w 124"/>
                  <a:gd name="T13" fmla="*/ 64 h 129"/>
                  <a:gd name="T14" fmla="*/ 66 w 124"/>
                  <a:gd name="T15" fmla="*/ 0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4" h="129">
                    <a:moveTo>
                      <a:pt x="66" y="0"/>
                    </a:moveTo>
                    <a:lnTo>
                      <a:pt x="66" y="59"/>
                    </a:lnTo>
                    <a:lnTo>
                      <a:pt x="124" y="0"/>
                    </a:lnTo>
                    <a:lnTo>
                      <a:pt x="124" y="129"/>
                    </a:lnTo>
                    <a:lnTo>
                      <a:pt x="66" y="70"/>
                    </a:lnTo>
                    <a:lnTo>
                      <a:pt x="66" y="129"/>
                    </a:lnTo>
                    <a:lnTo>
                      <a:pt x="0" y="64"/>
                    </a:lnTo>
                    <a:lnTo>
                      <a:pt x="6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48" name="Freeform: Shape 157"/>
              <p:cNvSpPr/>
              <p:nvPr/>
            </p:nvSpPr>
            <p:spPr bwMode="auto">
              <a:xfrm>
                <a:off x="9877029" y="6449024"/>
                <a:ext cx="366021" cy="364063"/>
              </a:xfrm>
              <a:custGeom>
                <a:avLst/>
                <a:gdLst>
                  <a:gd name="T0" fmla="*/ 0 w 114"/>
                  <a:gd name="T1" fmla="*/ 83 h 114"/>
                  <a:gd name="T2" fmla="*/ 10 w 114"/>
                  <a:gd name="T3" fmla="*/ 93 h 114"/>
                  <a:gd name="T4" fmla="*/ 30 w 114"/>
                  <a:gd name="T5" fmla="*/ 73 h 114"/>
                  <a:gd name="T6" fmla="*/ 41 w 114"/>
                  <a:gd name="T7" fmla="*/ 84 h 114"/>
                  <a:gd name="T8" fmla="*/ 21 w 114"/>
                  <a:gd name="T9" fmla="*/ 104 h 114"/>
                  <a:gd name="T10" fmla="*/ 31 w 114"/>
                  <a:gd name="T11" fmla="*/ 114 h 114"/>
                  <a:gd name="T12" fmla="*/ 51 w 114"/>
                  <a:gd name="T13" fmla="*/ 94 h 114"/>
                  <a:gd name="T14" fmla="*/ 64 w 114"/>
                  <a:gd name="T15" fmla="*/ 107 h 114"/>
                  <a:gd name="T16" fmla="*/ 74 w 114"/>
                  <a:gd name="T17" fmla="*/ 97 h 114"/>
                  <a:gd name="T18" fmla="*/ 17 w 114"/>
                  <a:gd name="T19" fmla="*/ 40 h 114"/>
                  <a:gd name="T20" fmla="*/ 7 w 114"/>
                  <a:gd name="T21" fmla="*/ 50 h 114"/>
                  <a:gd name="T22" fmla="*/ 20 w 114"/>
                  <a:gd name="T23" fmla="*/ 63 h 114"/>
                  <a:gd name="T24" fmla="*/ 0 w 114"/>
                  <a:gd name="T25" fmla="*/ 83 h 114"/>
                  <a:gd name="T26" fmla="*/ 84 w 114"/>
                  <a:gd name="T27" fmla="*/ 30 h 114"/>
                  <a:gd name="T28" fmla="*/ 26 w 114"/>
                  <a:gd name="T29" fmla="*/ 39 h 114"/>
                  <a:gd name="T30" fmla="*/ 75 w 114"/>
                  <a:gd name="T31" fmla="*/ 88 h 114"/>
                  <a:gd name="T32" fmla="*/ 84 w 114"/>
                  <a:gd name="T33" fmla="*/ 30 h 114"/>
                  <a:gd name="T34" fmla="*/ 93 w 114"/>
                  <a:gd name="T35" fmla="*/ 35 h 114"/>
                  <a:gd name="T36" fmla="*/ 79 w 114"/>
                  <a:gd name="T37" fmla="*/ 21 h 114"/>
                  <a:gd name="T38" fmla="*/ 100 w 114"/>
                  <a:gd name="T39" fmla="*/ 0 h 114"/>
                  <a:gd name="T40" fmla="*/ 114 w 114"/>
                  <a:gd name="T41" fmla="*/ 14 h 114"/>
                  <a:gd name="T42" fmla="*/ 93 w 114"/>
                  <a:gd name="T43" fmla="*/ 35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14" h="114">
                    <a:moveTo>
                      <a:pt x="0" y="83"/>
                    </a:moveTo>
                    <a:cubicBezTo>
                      <a:pt x="10" y="93"/>
                      <a:pt x="10" y="93"/>
                      <a:pt x="10" y="93"/>
                    </a:cubicBezTo>
                    <a:cubicBezTo>
                      <a:pt x="30" y="73"/>
                      <a:pt x="30" y="73"/>
                      <a:pt x="30" y="73"/>
                    </a:cubicBezTo>
                    <a:cubicBezTo>
                      <a:pt x="41" y="84"/>
                      <a:pt x="41" y="84"/>
                      <a:pt x="41" y="84"/>
                    </a:cubicBezTo>
                    <a:cubicBezTo>
                      <a:pt x="21" y="104"/>
                      <a:pt x="21" y="104"/>
                      <a:pt x="21" y="104"/>
                    </a:cubicBezTo>
                    <a:cubicBezTo>
                      <a:pt x="31" y="114"/>
                      <a:pt x="31" y="114"/>
                      <a:pt x="31" y="114"/>
                    </a:cubicBezTo>
                    <a:cubicBezTo>
                      <a:pt x="51" y="94"/>
                      <a:pt x="51" y="94"/>
                      <a:pt x="51" y="94"/>
                    </a:cubicBezTo>
                    <a:cubicBezTo>
                      <a:pt x="64" y="107"/>
                      <a:pt x="64" y="107"/>
                      <a:pt x="64" y="107"/>
                    </a:cubicBezTo>
                    <a:cubicBezTo>
                      <a:pt x="74" y="97"/>
                      <a:pt x="74" y="97"/>
                      <a:pt x="74" y="97"/>
                    </a:cubicBezTo>
                    <a:cubicBezTo>
                      <a:pt x="17" y="40"/>
                      <a:pt x="17" y="40"/>
                      <a:pt x="17" y="40"/>
                    </a:cubicBezTo>
                    <a:cubicBezTo>
                      <a:pt x="7" y="50"/>
                      <a:pt x="7" y="50"/>
                      <a:pt x="7" y="50"/>
                    </a:cubicBezTo>
                    <a:cubicBezTo>
                      <a:pt x="20" y="63"/>
                      <a:pt x="20" y="63"/>
                      <a:pt x="20" y="63"/>
                    </a:cubicBezTo>
                    <a:lnTo>
                      <a:pt x="0" y="83"/>
                    </a:lnTo>
                    <a:close/>
                    <a:moveTo>
                      <a:pt x="84" y="30"/>
                    </a:moveTo>
                    <a:cubicBezTo>
                      <a:pt x="65" y="12"/>
                      <a:pt x="41" y="26"/>
                      <a:pt x="26" y="39"/>
                    </a:cubicBezTo>
                    <a:cubicBezTo>
                      <a:pt x="75" y="88"/>
                      <a:pt x="75" y="88"/>
                      <a:pt x="75" y="88"/>
                    </a:cubicBezTo>
                    <a:cubicBezTo>
                      <a:pt x="88" y="73"/>
                      <a:pt x="102" y="49"/>
                      <a:pt x="84" y="30"/>
                    </a:cubicBezTo>
                    <a:close/>
                    <a:moveTo>
                      <a:pt x="93" y="35"/>
                    </a:moveTo>
                    <a:cubicBezTo>
                      <a:pt x="79" y="21"/>
                      <a:pt x="79" y="21"/>
                      <a:pt x="79" y="21"/>
                    </a:cubicBezTo>
                    <a:cubicBezTo>
                      <a:pt x="100" y="0"/>
                      <a:pt x="100" y="0"/>
                      <a:pt x="100" y="0"/>
                    </a:cubicBezTo>
                    <a:cubicBezTo>
                      <a:pt x="114" y="14"/>
                      <a:pt x="114" y="14"/>
                      <a:pt x="114" y="14"/>
                    </a:cubicBezTo>
                    <a:lnTo>
                      <a:pt x="93" y="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49" name="Freeform: Shape 158"/>
              <p:cNvSpPr/>
              <p:nvPr/>
            </p:nvSpPr>
            <p:spPr bwMode="auto">
              <a:xfrm>
                <a:off x="8986444" y="6147595"/>
                <a:ext cx="366021" cy="358191"/>
              </a:xfrm>
              <a:custGeom>
                <a:avLst/>
                <a:gdLst>
                  <a:gd name="T0" fmla="*/ 110 w 115"/>
                  <a:gd name="T1" fmla="*/ 36 h 112"/>
                  <a:gd name="T2" fmla="*/ 86 w 115"/>
                  <a:gd name="T3" fmla="*/ 1 h 112"/>
                  <a:gd name="T4" fmla="*/ 86 w 115"/>
                  <a:gd name="T5" fmla="*/ 1 h 112"/>
                  <a:gd name="T6" fmla="*/ 77 w 115"/>
                  <a:gd name="T7" fmla="*/ 4 h 112"/>
                  <a:gd name="T8" fmla="*/ 32 w 115"/>
                  <a:gd name="T9" fmla="*/ 39 h 112"/>
                  <a:gd name="T10" fmla="*/ 36 w 115"/>
                  <a:gd name="T11" fmla="*/ 56 h 112"/>
                  <a:gd name="T12" fmla="*/ 42 w 115"/>
                  <a:gd name="T13" fmla="*/ 73 h 112"/>
                  <a:gd name="T14" fmla="*/ 98 w 115"/>
                  <a:gd name="T15" fmla="*/ 81 h 112"/>
                  <a:gd name="T16" fmla="*/ 106 w 115"/>
                  <a:gd name="T17" fmla="*/ 78 h 112"/>
                  <a:gd name="T18" fmla="*/ 106 w 115"/>
                  <a:gd name="T19" fmla="*/ 79 h 112"/>
                  <a:gd name="T20" fmla="*/ 110 w 115"/>
                  <a:gd name="T21" fmla="*/ 36 h 112"/>
                  <a:gd name="T22" fmla="*/ 102 w 115"/>
                  <a:gd name="T23" fmla="*/ 73 h 112"/>
                  <a:gd name="T24" fmla="*/ 99 w 115"/>
                  <a:gd name="T25" fmla="*/ 73 h 112"/>
                  <a:gd name="T26" fmla="*/ 93 w 115"/>
                  <a:gd name="T27" fmla="*/ 67 h 112"/>
                  <a:gd name="T28" fmla="*/ 83 w 115"/>
                  <a:gd name="T29" fmla="*/ 43 h 112"/>
                  <a:gd name="T30" fmla="*/ 80 w 115"/>
                  <a:gd name="T31" fmla="*/ 18 h 112"/>
                  <a:gd name="T32" fmla="*/ 82 w 115"/>
                  <a:gd name="T33" fmla="*/ 10 h 112"/>
                  <a:gd name="T34" fmla="*/ 84 w 115"/>
                  <a:gd name="T35" fmla="*/ 8 h 112"/>
                  <a:gd name="T36" fmla="*/ 87 w 115"/>
                  <a:gd name="T37" fmla="*/ 9 h 112"/>
                  <a:gd name="T38" fmla="*/ 93 w 115"/>
                  <a:gd name="T39" fmla="*/ 15 h 112"/>
                  <a:gd name="T40" fmla="*/ 103 w 115"/>
                  <a:gd name="T41" fmla="*/ 38 h 112"/>
                  <a:gd name="T42" fmla="*/ 106 w 115"/>
                  <a:gd name="T43" fmla="*/ 63 h 112"/>
                  <a:gd name="T44" fmla="*/ 104 w 115"/>
                  <a:gd name="T45" fmla="*/ 71 h 112"/>
                  <a:gd name="T46" fmla="*/ 102 w 115"/>
                  <a:gd name="T47" fmla="*/ 73 h 112"/>
                  <a:gd name="T48" fmla="*/ 28 w 115"/>
                  <a:gd name="T49" fmla="*/ 58 h 112"/>
                  <a:gd name="T50" fmla="*/ 25 w 115"/>
                  <a:gd name="T51" fmla="*/ 42 h 112"/>
                  <a:gd name="T52" fmla="*/ 11 w 115"/>
                  <a:gd name="T53" fmla="*/ 47 h 112"/>
                  <a:gd name="T54" fmla="*/ 4 w 115"/>
                  <a:gd name="T55" fmla="*/ 49 h 112"/>
                  <a:gd name="T56" fmla="*/ 0 w 115"/>
                  <a:gd name="T57" fmla="*/ 61 h 112"/>
                  <a:gd name="T58" fmla="*/ 3 w 115"/>
                  <a:gd name="T59" fmla="*/ 70 h 112"/>
                  <a:gd name="T60" fmla="*/ 11 w 115"/>
                  <a:gd name="T61" fmla="*/ 78 h 112"/>
                  <a:gd name="T62" fmla="*/ 19 w 115"/>
                  <a:gd name="T63" fmla="*/ 76 h 112"/>
                  <a:gd name="T64" fmla="*/ 34 w 115"/>
                  <a:gd name="T65" fmla="*/ 73 h 112"/>
                  <a:gd name="T66" fmla="*/ 28 w 115"/>
                  <a:gd name="T67" fmla="*/ 58 h 112"/>
                  <a:gd name="T68" fmla="*/ 47 w 115"/>
                  <a:gd name="T69" fmla="*/ 77 h 112"/>
                  <a:gd name="T70" fmla="*/ 32 w 115"/>
                  <a:gd name="T71" fmla="*/ 78 h 112"/>
                  <a:gd name="T72" fmla="*/ 50 w 115"/>
                  <a:gd name="T73" fmla="*/ 110 h 112"/>
                  <a:gd name="T74" fmla="*/ 54 w 115"/>
                  <a:gd name="T75" fmla="*/ 111 h 112"/>
                  <a:gd name="T76" fmla="*/ 66 w 115"/>
                  <a:gd name="T77" fmla="*/ 102 h 112"/>
                  <a:gd name="T78" fmla="*/ 66 w 115"/>
                  <a:gd name="T79" fmla="*/ 98 h 112"/>
                  <a:gd name="T80" fmla="*/ 47 w 115"/>
                  <a:gd name="T81" fmla="*/ 77 h 112"/>
                  <a:gd name="T82" fmla="*/ 96 w 115"/>
                  <a:gd name="T83" fmla="*/ 53 h 112"/>
                  <a:gd name="T84" fmla="*/ 95 w 115"/>
                  <a:gd name="T85" fmla="*/ 53 h 112"/>
                  <a:gd name="T86" fmla="*/ 93 w 115"/>
                  <a:gd name="T87" fmla="*/ 51 h 112"/>
                  <a:gd name="T88" fmla="*/ 89 w 115"/>
                  <a:gd name="T89" fmla="*/ 42 h 112"/>
                  <a:gd name="T90" fmla="*/ 88 w 115"/>
                  <a:gd name="T91" fmla="*/ 32 h 112"/>
                  <a:gd name="T92" fmla="*/ 89 w 115"/>
                  <a:gd name="T93" fmla="*/ 29 h 112"/>
                  <a:gd name="T94" fmla="*/ 90 w 115"/>
                  <a:gd name="T95" fmla="*/ 28 h 112"/>
                  <a:gd name="T96" fmla="*/ 91 w 115"/>
                  <a:gd name="T97" fmla="*/ 29 h 112"/>
                  <a:gd name="T98" fmla="*/ 93 w 115"/>
                  <a:gd name="T99" fmla="*/ 31 h 112"/>
                  <a:gd name="T100" fmla="*/ 97 w 115"/>
                  <a:gd name="T101" fmla="*/ 40 h 112"/>
                  <a:gd name="T102" fmla="*/ 98 w 115"/>
                  <a:gd name="T103" fmla="*/ 49 h 112"/>
                  <a:gd name="T104" fmla="*/ 97 w 115"/>
                  <a:gd name="T105" fmla="*/ 52 h 112"/>
                  <a:gd name="T106" fmla="*/ 96 w 115"/>
                  <a:gd name="T107" fmla="*/ 53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15" h="112">
                    <a:moveTo>
                      <a:pt x="110" y="36"/>
                    </a:moveTo>
                    <a:cubicBezTo>
                      <a:pt x="104" y="15"/>
                      <a:pt x="93" y="0"/>
                      <a:pt x="86" y="1"/>
                    </a:cubicBezTo>
                    <a:cubicBezTo>
                      <a:pt x="86" y="1"/>
                      <a:pt x="86" y="1"/>
                      <a:pt x="86" y="1"/>
                    </a:cubicBezTo>
                    <a:cubicBezTo>
                      <a:pt x="77" y="4"/>
                      <a:pt x="77" y="4"/>
                      <a:pt x="77" y="4"/>
                    </a:cubicBezTo>
                    <a:cubicBezTo>
                      <a:pt x="77" y="4"/>
                      <a:pt x="60" y="25"/>
                      <a:pt x="32" y="39"/>
                    </a:cubicBezTo>
                    <a:cubicBezTo>
                      <a:pt x="33" y="44"/>
                      <a:pt x="34" y="50"/>
                      <a:pt x="36" y="56"/>
                    </a:cubicBezTo>
                    <a:cubicBezTo>
                      <a:pt x="37" y="63"/>
                      <a:pt x="39" y="68"/>
                      <a:pt x="42" y="73"/>
                    </a:cubicBezTo>
                    <a:cubicBezTo>
                      <a:pt x="73" y="71"/>
                      <a:pt x="98" y="81"/>
                      <a:pt x="98" y="81"/>
                    </a:cubicBezTo>
                    <a:cubicBezTo>
                      <a:pt x="106" y="78"/>
                      <a:pt x="106" y="78"/>
                      <a:pt x="106" y="78"/>
                    </a:cubicBezTo>
                    <a:cubicBezTo>
                      <a:pt x="106" y="78"/>
                      <a:pt x="106" y="79"/>
                      <a:pt x="106" y="79"/>
                    </a:cubicBezTo>
                    <a:cubicBezTo>
                      <a:pt x="114" y="76"/>
                      <a:pt x="115" y="57"/>
                      <a:pt x="110" y="36"/>
                    </a:cubicBezTo>
                    <a:close/>
                    <a:moveTo>
                      <a:pt x="102" y="73"/>
                    </a:moveTo>
                    <a:cubicBezTo>
                      <a:pt x="101" y="74"/>
                      <a:pt x="99" y="73"/>
                      <a:pt x="99" y="73"/>
                    </a:cubicBezTo>
                    <a:cubicBezTo>
                      <a:pt x="97" y="71"/>
                      <a:pt x="95" y="69"/>
                      <a:pt x="93" y="67"/>
                    </a:cubicBezTo>
                    <a:cubicBezTo>
                      <a:pt x="89" y="61"/>
                      <a:pt x="85" y="53"/>
                      <a:pt x="83" y="43"/>
                    </a:cubicBezTo>
                    <a:cubicBezTo>
                      <a:pt x="80" y="34"/>
                      <a:pt x="79" y="25"/>
                      <a:pt x="80" y="18"/>
                    </a:cubicBezTo>
                    <a:cubicBezTo>
                      <a:pt x="80" y="15"/>
                      <a:pt x="81" y="12"/>
                      <a:pt x="82" y="10"/>
                    </a:cubicBezTo>
                    <a:cubicBezTo>
                      <a:pt x="82" y="10"/>
                      <a:pt x="83" y="8"/>
                      <a:pt x="84" y="8"/>
                    </a:cubicBezTo>
                    <a:cubicBezTo>
                      <a:pt x="85" y="8"/>
                      <a:pt x="87" y="9"/>
                      <a:pt x="87" y="9"/>
                    </a:cubicBezTo>
                    <a:cubicBezTo>
                      <a:pt x="89" y="10"/>
                      <a:pt x="91" y="12"/>
                      <a:pt x="93" y="15"/>
                    </a:cubicBezTo>
                    <a:cubicBezTo>
                      <a:pt x="97" y="20"/>
                      <a:pt x="101" y="29"/>
                      <a:pt x="103" y="38"/>
                    </a:cubicBezTo>
                    <a:cubicBezTo>
                      <a:pt x="106" y="47"/>
                      <a:pt x="107" y="56"/>
                      <a:pt x="106" y="63"/>
                    </a:cubicBezTo>
                    <a:cubicBezTo>
                      <a:pt x="105" y="67"/>
                      <a:pt x="105" y="69"/>
                      <a:pt x="104" y="71"/>
                    </a:cubicBezTo>
                    <a:cubicBezTo>
                      <a:pt x="103" y="72"/>
                      <a:pt x="103" y="73"/>
                      <a:pt x="102" y="73"/>
                    </a:cubicBezTo>
                    <a:close/>
                    <a:moveTo>
                      <a:pt x="28" y="58"/>
                    </a:moveTo>
                    <a:cubicBezTo>
                      <a:pt x="27" y="53"/>
                      <a:pt x="26" y="47"/>
                      <a:pt x="25" y="42"/>
                    </a:cubicBezTo>
                    <a:cubicBezTo>
                      <a:pt x="20" y="44"/>
                      <a:pt x="16" y="46"/>
                      <a:pt x="11" y="47"/>
                    </a:cubicBezTo>
                    <a:cubicBezTo>
                      <a:pt x="4" y="49"/>
                      <a:pt x="4" y="49"/>
                      <a:pt x="4" y="49"/>
                    </a:cubicBezTo>
                    <a:cubicBezTo>
                      <a:pt x="0" y="61"/>
                      <a:pt x="0" y="61"/>
                      <a:pt x="0" y="61"/>
                    </a:cubicBezTo>
                    <a:cubicBezTo>
                      <a:pt x="3" y="70"/>
                      <a:pt x="3" y="70"/>
                      <a:pt x="3" y="70"/>
                    </a:cubicBezTo>
                    <a:cubicBezTo>
                      <a:pt x="11" y="78"/>
                      <a:pt x="11" y="78"/>
                      <a:pt x="11" y="78"/>
                    </a:cubicBezTo>
                    <a:cubicBezTo>
                      <a:pt x="11" y="78"/>
                      <a:pt x="11" y="78"/>
                      <a:pt x="19" y="76"/>
                    </a:cubicBezTo>
                    <a:cubicBezTo>
                      <a:pt x="24" y="75"/>
                      <a:pt x="28" y="74"/>
                      <a:pt x="34" y="73"/>
                    </a:cubicBezTo>
                    <a:cubicBezTo>
                      <a:pt x="32" y="69"/>
                      <a:pt x="30" y="64"/>
                      <a:pt x="28" y="58"/>
                    </a:cubicBezTo>
                    <a:close/>
                    <a:moveTo>
                      <a:pt x="47" y="77"/>
                    </a:moveTo>
                    <a:cubicBezTo>
                      <a:pt x="32" y="78"/>
                      <a:pt x="32" y="78"/>
                      <a:pt x="32" y="78"/>
                    </a:cubicBezTo>
                    <a:cubicBezTo>
                      <a:pt x="50" y="110"/>
                      <a:pt x="50" y="110"/>
                      <a:pt x="50" y="110"/>
                    </a:cubicBezTo>
                    <a:cubicBezTo>
                      <a:pt x="51" y="112"/>
                      <a:pt x="53" y="112"/>
                      <a:pt x="54" y="111"/>
                    </a:cubicBezTo>
                    <a:cubicBezTo>
                      <a:pt x="66" y="102"/>
                      <a:pt x="66" y="102"/>
                      <a:pt x="66" y="102"/>
                    </a:cubicBezTo>
                    <a:cubicBezTo>
                      <a:pt x="67" y="101"/>
                      <a:pt x="67" y="99"/>
                      <a:pt x="66" y="98"/>
                    </a:cubicBezTo>
                    <a:lnTo>
                      <a:pt x="47" y="77"/>
                    </a:lnTo>
                    <a:close/>
                    <a:moveTo>
                      <a:pt x="96" y="53"/>
                    </a:moveTo>
                    <a:cubicBezTo>
                      <a:pt x="96" y="53"/>
                      <a:pt x="95" y="53"/>
                      <a:pt x="95" y="53"/>
                    </a:cubicBezTo>
                    <a:cubicBezTo>
                      <a:pt x="94" y="53"/>
                      <a:pt x="94" y="52"/>
                      <a:pt x="93" y="51"/>
                    </a:cubicBezTo>
                    <a:cubicBezTo>
                      <a:pt x="91" y="49"/>
                      <a:pt x="90" y="45"/>
                      <a:pt x="89" y="42"/>
                    </a:cubicBezTo>
                    <a:cubicBezTo>
                      <a:pt x="88" y="38"/>
                      <a:pt x="88" y="35"/>
                      <a:pt x="88" y="32"/>
                    </a:cubicBezTo>
                    <a:cubicBezTo>
                      <a:pt x="88" y="31"/>
                      <a:pt x="88" y="30"/>
                      <a:pt x="89" y="29"/>
                    </a:cubicBezTo>
                    <a:cubicBezTo>
                      <a:pt x="89" y="29"/>
                      <a:pt x="89" y="28"/>
                      <a:pt x="90" y="28"/>
                    </a:cubicBezTo>
                    <a:cubicBezTo>
                      <a:pt x="90" y="28"/>
                      <a:pt x="90" y="28"/>
                      <a:pt x="91" y="29"/>
                    </a:cubicBezTo>
                    <a:cubicBezTo>
                      <a:pt x="91" y="29"/>
                      <a:pt x="92" y="30"/>
                      <a:pt x="93" y="31"/>
                    </a:cubicBezTo>
                    <a:cubicBezTo>
                      <a:pt x="94" y="33"/>
                      <a:pt x="96" y="36"/>
                      <a:pt x="97" y="40"/>
                    </a:cubicBezTo>
                    <a:cubicBezTo>
                      <a:pt x="98" y="43"/>
                      <a:pt x="98" y="47"/>
                      <a:pt x="98" y="49"/>
                    </a:cubicBezTo>
                    <a:cubicBezTo>
                      <a:pt x="98" y="51"/>
                      <a:pt x="98" y="52"/>
                      <a:pt x="97" y="52"/>
                    </a:cubicBezTo>
                    <a:cubicBezTo>
                      <a:pt x="97" y="53"/>
                      <a:pt x="97" y="53"/>
                      <a:pt x="96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50" name="Freeform: Shape 159"/>
              <p:cNvSpPr/>
              <p:nvPr/>
            </p:nvSpPr>
            <p:spPr bwMode="auto">
              <a:xfrm>
                <a:off x="9420971" y="6157383"/>
                <a:ext cx="334704" cy="336661"/>
              </a:xfrm>
              <a:custGeom>
                <a:avLst/>
                <a:gdLst>
                  <a:gd name="T0" fmla="*/ 100 w 105"/>
                  <a:gd name="T1" fmla="*/ 29 h 105"/>
                  <a:gd name="T2" fmla="*/ 71 w 105"/>
                  <a:gd name="T3" fmla="*/ 26 h 105"/>
                  <a:gd name="T4" fmla="*/ 88 w 105"/>
                  <a:gd name="T5" fmla="*/ 9 h 105"/>
                  <a:gd name="T6" fmla="*/ 82 w 105"/>
                  <a:gd name="T7" fmla="*/ 3 h 105"/>
                  <a:gd name="T8" fmla="*/ 59 w 105"/>
                  <a:gd name="T9" fmla="*/ 26 h 105"/>
                  <a:gd name="T10" fmla="*/ 52 w 105"/>
                  <a:gd name="T11" fmla="*/ 26 h 105"/>
                  <a:gd name="T12" fmla="*/ 52 w 105"/>
                  <a:gd name="T13" fmla="*/ 26 h 105"/>
                  <a:gd name="T14" fmla="*/ 26 w 105"/>
                  <a:gd name="T15" fmla="*/ 0 h 105"/>
                  <a:gd name="T16" fmla="*/ 19 w 105"/>
                  <a:gd name="T17" fmla="*/ 6 h 105"/>
                  <a:gd name="T18" fmla="*/ 39 w 105"/>
                  <a:gd name="T19" fmla="*/ 26 h 105"/>
                  <a:gd name="T20" fmla="*/ 4 w 105"/>
                  <a:gd name="T21" fmla="*/ 29 h 105"/>
                  <a:gd name="T22" fmla="*/ 0 w 105"/>
                  <a:gd name="T23" fmla="*/ 65 h 105"/>
                  <a:gd name="T24" fmla="*/ 4 w 105"/>
                  <a:gd name="T25" fmla="*/ 101 h 105"/>
                  <a:gd name="T26" fmla="*/ 52 w 105"/>
                  <a:gd name="T27" fmla="*/ 105 h 105"/>
                  <a:gd name="T28" fmla="*/ 100 w 105"/>
                  <a:gd name="T29" fmla="*/ 101 h 105"/>
                  <a:gd name="T30" fmla="*/ 105 w 105"/>
                  <a:gd name="T31" fmla="*/ 65 h 105"/>
                  <a:gd name="T32" fmla="*/ 100 w 105"/>
                  <a:gd name="T33" fmla="*/ 29 h 105"/>
                  <a:gd name="T34" fmla="*/ 88 w 105"/>
                  <a:gd name="T35" fmla="*/ 89 h 105"/>
                  <a:gd name="T36" fmla="*/ 52 w 105"/>
                  <a:gd name="T37" fmla="*/ 92 h 105"/>
                  <a:gd name="T38" fmla="*/ 16 w 105"/>
                  <a:gd name="T39" fmla="*/ 89 h 105"/>
                  <a:gd name="T40" fmla="*/ 13 w 105"/>
                  <a:gd name="T41" fmla="*/ 65 h 105"/>
                  <a:gd name="T42" fmla="*/ 16 w 105"/>
                  <a:gd name="T43" fmla="*/ 41 h 105"/>
                  <a:gd name="T44" fmla="*/ 52 w 105"/>
                  <a:gd name="T45" fmla="*/ 39 h 105"/>
                  <a:gd name="T46" fmla="*/ 88 w 105"/>
                  <a:gd name="T47" fmla="*/ 41 h 105"/>
                  <a:gd name="T48" fmla="*/ 92 w 105"/>
                  <a:gd name="T49" fmla="*/ 65 h 105"/>
                  <a:gd name="T50" fmla="*/ 88 w 105"/>
                  <a:gd name="T51" fmla="*/ 89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05" h="105">
                    <a:moveTo>
                      <a:pt x="100" y="29"/>
                    </a:moveTo>
                    <a:cubicBezTo>
                      <a:pt x="91" y="28"/>
                      <a:pt x="82" y="27"/>
                      <a:pt x="71" y="26"/>
                    </a:cubicBezTo>
                    <a:cubicBezTo>
                      <a:pt x="88" y="9"/>
                      <a:pt x="88" y="9"/>
                      <a:pt x="88" y="9"/>
                    </a:cubicBezTo>
                    <a:cubicBezTo>
                      <a:pt x="82" y="3"/>
                      <a:pt x="82" y="3"/>
                      <a:pt x="82" y="3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57" y="26"/>
                      <a:pt x="54" y="26"/>
                      <a:pt x="52" y="26"/>
                    </a:cubicBezTo>
                    <a:cubicBezTo>
                      <a:pt x="52" y="26"/>
                      <a:pt x="52" y="26"/>
                      <a:pt x="52" y="26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39" y="26"/>
                      <a:pt x="39" y="26"/>
                      <a:pt x="39" y="26"/>
                    </a:cubicBezTo>
                    <a:cubicBezTo>
                      <a:pt x="27" y="27"/>
                      <a:pt x="15" y="28"/>
                      <a:pt x="4" y="29"/>
                    </a:cubicBezTo>
                    <a:cubicBezTo>
                      <a:pt x="1" y="40"/>
                      <a:pt x="0" y="52"/>
                      <a:pt x="0" y="65"/>
                    </a:cubicBezTo>
                    <a:cubicBezTo>
                      <a:pt x="0" y="78"/>
                      <a:pt x="1" y="90"/>
                      <a:pt x="4" y="101"/>
                    </a:cubicBezTo>
                    <a:cubicBezTo>
                      <a:pt x="19" y="104"/>
                      <a:pt x="35" y="105"/>
                      <a:pt x="52" y="105"/>
                    </a:cubicBezTo>
                    <a:cubicBezTo>
                      <a:pt x="69" y="105"/>
                      <a:pt x="86" y="104"/>
                      <a:pt x="100" y="101"/>
                    </a:cubicBezTo>
                    <a:cubicBezTo>
                      <a:pt x="103" y="90"/>
                      <a:pt x="105" y="78"/>
                      <a:pt x="105" y="65"/>
                    </a:cubicBezTo>
                    <a:cubicBezTo>
                      <a:pt x="105" y="52"/>
                      <a:pt x="103" y="40"/>
                      <a:pt x="100" y="29"/>
                    </a:cubicBezTo>
                    <a:close/>
                    <a:moveTo>
                      <a:pt x="88" y="89"/>
                    </a:moveTo>
                    <a:cubicBezTo>
                      <a:pt x="77" y="91"/>
                      <a:pt x="65" y="92"/>
                      <a:pt x="52" y="92"/>
                    </a:cubicBezTo>
                    <a:cubicBezTo>
                      <a:pt x="39" y="92"/>
                      <a:pt x="27" y="91"/>
                      <a:pt x="16" y="89"/>
                    </a:cubicBezTo>
                    <a:cubicBezTo>
                      <a:pt x="14" y="82"/>
                      <a:pt x="13" y="74"/>
                      <a:pt x="13" y="65"/>
                    </a:cubicBezTo>
                    <a:cubicBezTo>
                      <a:pt x="13" y="57"/>
                      <a:pt x="14" y="49"/>
                      <a:pt x="16" y="41"/>
                    </a:cubicBezTo>
                    <a:cubicBezTo>
                      <a:pt x="27" y="40"/>
                      <a:pt x="39" y="39"/>
                      <a:pt x="52" y="39"/>
                    </a:cubicBezTo>
                    <a:cubicBezTo>
                      <a:pt x="65" y="39"/>
                      <a:pt x="77" y="40"/>
                      <a:pt x="88" y="41"/>
                    </a:cubicBezTo>
                    <a:cubicBezTo>
                      <a:pt x="90" y="49"/>
                      <a:pt x="92" y="57"/>
                      <a:pt x="92" y="65"/>
                    </a:cubicBezTo>
                    <a:cubicBezTo>
                      <a:pt x="92" y="74"/>
                      <a:pt x="90" y="82"/>
                      <a:pt x="88" y="8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51" name="Freeform: Shape 160"/>
              <p:cNvSpPr/>
              <p:nvPr/>
            </p:nvSpPr>
            <p:spPr bwMode="auto">
              <a:xfrm>
                <a:off x="9372038" y="6560592"/>
                <a:ext cx="409082" cy="230965"/>
              </a:xfrm>
              <a:custGeom>
                <a:avLst/>
                <a:gdLst>
                  <a:gd name="T0" fmla="*/ 128 w 128"/>
                  <a:gd name="T1" fmla="*/ 50 h 72"/>
                  <a:gd name="T2" fmla="*/ 112 w 128"/>
                  <a:gd name="T3" fmla="*/ 29 h 72"/>
                  <a:gd name="T4" fmla="*/ 82 w 128"/>
                  <a:gd name="T5" fmla="*/ 0 h 72"/>
                  <a:gd name="T6" fmla="*/ 58 w 128"/>
                  <a:gd name="T7" fmla="*/ 11 h 72"/>
                  <a:gd name="T8" fmla="*/ 45 w 128"/>
                  <a:gd name="T9" fmla="*/ 4 h 72"/>
                  <a:gd name="T10" fmla="*/ 29 w 128"/>
                  <a:gd name="T11" fmla="*/ 21 h 72"/>
                  <a:gd name="T12" fmla="*/ 29 w 128"/>
                  <a:gd name="T13" fmla="*/ 23 h 72"/>
                  <a:gd name="T14" fmla="*/ 24 w 128"/>
                  <a:gd name="T15" fmla="*/ 23 h 72"/>
                  <a:gd name="T16" fmla="*/ 0 w 128"/>
                  <a:gd name="T17" fmla="*/ 47 h 72"/>
                  <a:gd name="T18" fmla="*/ 24 w 128"/>
                  <a:gd name="T19" fmla="*/ 72 h 72"/>
                  <a:gd name="T20" fmla="*/ 106 w 128"/>
                  <a:gd name="T21" fmla="*/ 72 h 72"/>
                  <a:gd name="T22" fmla="*/ 106 w 128"/>
                  <a:gd name="T23" fmla="*/ 72 h 72"/>
                  <a:gd name="T24" fmla="*/ 128 w 128"/>
                  <a:gd name="T25" fmla="*/ 5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8" h="72">
                    <a:moveTo>
                      <a:pt x="128" y="50"/>
                    </a:moveTo>
                    <a:cubicBezTo>
                      <a:pt x="128" y="39"/>
                      <a:pt x="121" y="31"/>
                      <a:pt x="112" y="29"/>
                    </a:cubicBezTo>
                    <a:cubicBezTo>
                      <a:pt x="111" y="12"/>
                      <a:pt x="98" y="0"/>
                      <a:pt x="82" y="0"/>
                    </a:cubicBezTo>
                    <a:cubicBezTo>
                      <a:pt x="72" y="0"/>
                      <a:pt x="64" y="4"/>
                      <a:pt x="58" y="11"/>
                    </a:cubicBezTo>
                    <a:cubicBezTo>
                      <a:pt x="55" y="7"/>
                      <a:pt x="51" y="4"/>
                      <a:pt x="45" y="4"/>
                    </a:cubicBezTo>
                    <a:cubicBezTo>
                      <a:pt x="36" y="4"/>
                      <a:pt x="29" y="12"/>
                      <a:pt x="29" y="21"/>
                    </a:cubicBezTo>
                    <a:cubicBezTo>
                      <a:pt x="29" y="22"/>
                      <a:pt x="29" y="23"/>
                      <a:pt x="29" y="23"/>
                    </a:cubicBezTo>
                    <a:cubicBezTo>
                      <a:pt x="27" y="23"/>
                      <a:pt x="26" y="23"/>
                      <a:pt x="24" y="23"/>
                    </a:cubicBezTo>
                    <a:cubicBezTo>
                      <a:pt x="11" y="23"/>
                      <a:pt x="0" y="34"/>
                      <a:pt x="0" y="47"/>
                    </a:cubicBezTo>
                    <a:cubicBezTo>
                      <a:pt x="0" y="61"/>
                      <a:pt x="11" y="72"/>
                      <a:pt x="24" y="72"/>
                    </a:cubicBezTo>
                    <a:cubicBezTo>
                      <a:pt x="106" y="72"/>
                      <a:pt x="106" y="72"/>
                      <a:pt x="106" y="72"/>
                    </a:cubicBezTo>
                    <a:cubicBezTo>
                      <a:pt x="106" y="72"/>
                      <a:pt x="106" y="72"/>
                      <a:pt x="106" y="72"/>
                    </a:cubicBezTo>
                    <a:cubicBezTo>
                      <a:pt x="118" y="71"/>
                      <a:pt x="128" y="62"/>
                      <a:pt x="128" y="5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52" name="Freeform: Shape 161"/>
              <p:cNvSpPr/>
              <p:nvPr/>
            </p:nvSpPr>
            <p:spPr bwMode="auto">
              <a:xfrm>
                <a:off x="8992317" y="6560592"/>
                <a:ext cx="281855" cy="230965"/>
              </a:xfrm>
              <a:custGeom>
                <a:avLst/>
                <a:gdLst>
                  <a:gd name="T0" fmla="*/ 0 w 88"/>
                  <a:gd name="T1" fmla="*/ 0 h 72"/>
                  <a:gd name="T2" fmla="*/ 0 w 88"/>
                  <a:gd name="T3" fmla="*/ 72 h 72"/>
                  <a:gd name="T4" fmla="*/ 88 w 88"/>
                  <a:gd name="T5" fmla="*/ 72 h 72"/>
                  <a:gd name="T6" fmla="*/ 88 w 88"/>
                  <a:gd name="T7" fmla="*/ 0 h 72"/>
                  <a:gd name="T8" fmla="*/ 0 w 88"/>
                  <a:gd name="T9" fmla="*/ 0 h 72"/>
                  <a:gd name="T10" fmla="*/ 83 w 88"/>
                  <a:gd name="T11" fmla="*/ 66 h 72"/>
                  <a:gd name="T12" fmla="*/ 5 w 88"/>
                  <a:gd name="T13" fmla="*/ 66 h 72"/>
                  <a:gd name="T14" fmla="*/ 5 w 88"/>
                  <a:gd name="T15" fmla="*/ 5 h 72"/>
                  <a:gd name="T16" fmla="*/ 83 w 88"/>
                  <a:gd name="T17" fmla="*/ 5 h 72"/>
                  <a:gd name="T18" fmla="*/ 83 w 88"/>
                  <a:gd name="T19" fmla="*/ 66 h 72"/>
                  <a:gd name="T20" fmla="*/ 61 w 88"/>
                  <a:gd name="T21" fmla="*/ 19 h 72"/>
                  <a:gd name="T22" fmla="*/ 69 w 88"/>
                  <a:gd name="T23" fmla="*/ 27 h 72"/>
                  <a:gd name="T24" fmla="*/ 77 w 88"/>
                  <a:gd name="T25" fmla="*/ 19 h 72"/>
                  <a:gd name="T26" fmla="*/ 69 w 88"/>
                  <a:gd name="T27" fmla="*/ 11 h 72"/>
                  <a:gd name="T28" fmla="*/ 61 w 88"/>
                  <a:gd name="T29" fmla="*/ 19 h 72"/>
                  <a:gd name="T30" fmla="*/ 77 w 88"/>
                  <a:gd name="T31" fmla="*/ 60 h 72"/>
                  <a:gd name="T32" fmla="*/ 11 w 88"/>
                  <a:gd name="T33" fmla="*/ 60 h 72"/>
                  <a:gd name="T34" fmla="*/ 27 w 88"/>
                  <a:gd name="T35" fmla="*/ 16 h 72"/>
                  <a:gd name="T36" fmla="*/ 50 w 88"/>
                  <a:gd name="T37" fmla="*/ 44 h 72"/>
                  <a:gd name="T38" fmla="*/ 61 w 88"/>
                  <a:gd name="T39" fmla="*/ 36 h 72"/>
                  <a:gd name="T40" fmla="*/ 77 w 88"/>
                  <a:gd name="T41" fmla="*/ 6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88" h="72">
                    <a:moveTo>
                      <a:pt x="0" y="0"/>
                    </a:moveTo>
                    <a:cubicBezTo>
                      <a:pt x="0" y="72"/>
                      <a:pt x="0" y="72"/>
                      <a:pt x="0" y="72"/>
                    </a:cubicBezTo>
                    <a:cubicBezTo>
                      <a:pt x="88" y="72"/>
                      <a:pt x="88" y="72"/>
                      <a:pt x="88" y="72"/>
                    </a:cubicBezTo>
                    <a:cubicBezTo>
                      <a:pt x="88" y="0"/>
                      <a:pt x="88" y="0"/>
                      <a:pt x="88" y="0"/>
                    </a:cubicBezTo>
                    <a:lnTo>
                      <a:pt x="0" y="0"/>
                    </a:lnTo>
                    <a:close/>
                    <a:moveTo>
                      <a:pt x="83" y="66"/>
                    </a:moveTo>
                    <a:cubicBezTo>
                      <a:pt x="5" y="66"/>
                      <a:pt x="5" y="66"/>
                      <a:pt x="5" y="66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83" y="5"/>
                      <a:pt x="83" y="5"/>
                      <a:pt x="83" y="5"/>
                    </a:cubicBezTo>
                    <a:lnTo>
                      <a:pt x="83" y="66"/>
                    </a:lnTo>
                    <a:close/>
                    <a:moveTo>
                      <a:pt x="61" y="19"/>
                    </a:moveTo>
                    <a:cubicBezTo>
                      <a:pt x="61" y="24"/>
                      <a:pt x="64" y="27"/>
                      <a:pt x="69" y="27"/>
                    </a:cubicBezTo>
                    <a:cubicBezTo>
                      <a:pt x="74" y="27"/>
                      <a:pt x="77" y="24"/>
                      <a:pt x="77" y="19"/>
                    </a:cubicBezTo>
                    <a:cubicBezTo>
                      <a:pt x="77" y="14"/>
                      <a:pt x="74" y="11"/>
                      <a:pt x="69" y="11"/>
                    </a:cubicBezTo>
                    <a:cubicBezTo>
                      <a:pt x="64" y="11"/>
                      <a:pt x="61" y="14"/>
                      <a:pt x="61" y="19"/>
                    </a:cubicBezTo>
                    <a:close/>
                    <a:moveTo>
                      <a:pt x="77" y="60"/>
                    </a:moveTo>
                    <a:cubicBezTo>
                      <a:pt x="11" y="60"/>
                      <a:pt x="11" y="60"/>
                      <a:pt x="11" y="60"/>
                    </a:cubicBezTo>
                    <a:cubicBezTo>
                      <a:pt x="27" y="16"/>
                      <a:pt x="27" y="16"/>
                      <a:pt x="27" y="16"/>
                    </a:cubicBezTo>
                    <a:cubicBezTo>
                      <a:pt x="50" y="44"/>
                      <a:pt x="50" y="44"/>
                      <a:pt x="50" y="44"/>
                    </a:cubicBezTo>
                    <a:cubicBezTo>
                      <a:pt x="61" y="36"/>
                      <a:pt x="61" y="36"/>
                      <a:pt x="61" y="36"/>
                    </a:cubicBezTo>
                    <a:lnTo>
                      <a:pt x="77" y="6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53" name="Freeform: Shape 162"/>
              <p:cNvSpPr/>
              <p:nvPr/>
            </p:nvSpPr>
            <p:spPr bwMode="auto">
              <a:xfrm>
                <a:off x="8583234" y="6505787"/>
                <a:ext cx="272069" cy="275983"/>
              </a:xfrm>
              <a:custGeom>
                <a:avLst/>
                <a:gdLst>
                  <a:gd name="T0" fmla="*/ 57 w 85"/>
                  <a:gd name="T1" fmla="*/ 59 h 86"/>
                  <a:gd name="T2" fmla="*/ 82 w 85"/>
                  <a:gd name="T3" fmla="*/ 47 h 86"/>
                  <a:gd name="T4" fmla="*/ 82 w 85"/>
                  <a:gd name="T5" fmla="*/ 59 h 86"/>
                  <a:gd name="T6" fmla="*/ 66 w 85"/>
                  <a:gd name="T7" fmla="*/ 67 h 86"/>
                  <a:gd name="T8" fmla="*/ 59 w 85"/>
                  <a:gd name="T9" fmla="*/ 84 h 86"/>
                  <a:gd name="T10" fmla="*/ 47 w 85"/>
                  <a:gd name="T11" fmla="*/ 84 h 86"/>
                  <a:gd name="T12" fmla="*/ 57 w 85"/>
                  <a:gd name="T13" fmla="*/ 59 h 86"/>
                  <a:gd name="T14" fmla="*/ 24 w 85"/>
                  <a:gd name="T15" fmla="*/ 85 h 86"/>
                  <a:gd name="T16" fmla="*/ 39 w 85"/>
                  <a:gd name="T17" fmla="*/ 42 h 86"/>
                  <a:gd name="T18" fmla="*/ 81 w 85"/>
                  <a:gd name="T19" fmla="*/ 23 h 86"/>
                  <a:gd name="T20" fmla="*/ 81 w 85"/>
                  <a:gd name="T21" fmla="*/ 35 h 86"/>
                  <a:gd name="T22" fmla="*/ 81 w 85"/>
                  <a:gd name="T23" fmla="*/ 35 h 86"/>
                  <a:gd name="T24" fmla="*/ 48 w 85"/>
                  <a:gd name="T25" fmla="*/ 51 h 86"/>
                  <a:gd name="T26" fmla="*/ 36 w 85"/>
                  <a:gd name="T27" fmla="*/ 85 h 86"/>
                  <a:gd name="T28" fmla="*/ 24 w 85"/>
                  <a:gd name="T29" fmla="*/ 85 h 86"/>
                  <a:gd name="T30" fmla="*/ 49 w 85"/>
                  <a:gd name="T31" fmla="*/ 7 h 86"/>
                  <a:gd name="T32" fmla="*/ 80 w 85"/>
                  <a:gd name="T33" fmla="*/ 0 h 86"/>
                  <a:gd name="T34" fmla="*/ 80 w 85"/>
                  <a:gd name="T35" fmla="*/ 0 h 86"/>
                  <a:gd name="T36" fmla="*/ 80 w 85"/>
                  <a:gd name="T37" fmla="*/ 12 h 86"/>
                  <a:gd name="T38" fmla="*/ 31 w 85"/>
                  <a:gd name="T39" fmla="*/ 34 h 86"/>
                  <a:gd name="T40" fmla="*/ 12 w 85"/>
                  <a:gd name="T41" fmla="*/ 86 h 86"/>
                  <a:gd name="T42" fmla="*/ 0 w 85"/>
                  <a:gd name="T43" fmla="*/ 86 h 86"/>
                  <a:gd name="T44" fmla="*/ 5 w 85"/>
                  <a:gd name="T45" fmla="*/ 55 h 86"/>
                  <a:gd name="T46" fmla="*/ 22 w 85"/>
                  <a:gd name="T47" fmla="*/ 26 h 86"/>
                  <a:gd name="T48" fmla="*/ 49 w 85"/>
                  <a:gd name="T49" fmla="*/ 7 h 86"/>
                  <a:gd name="T50" fmla="*/ 75 w 85"/>
                  <a:gd name="T51" fmla="*/ 83 h 86"/>
                  <a:gd name="T52" fmla="*/ 83 w 85"/>
                  <a:gd name="T53" fmla="*/ 83 h 86"/>
                  <a:gd name="T54" fmla="*/ 83 w 85"/>
                  <a:gd name="T55" fmla="*/ 74 h 86"/>
                  <a:gd name="T56" fmla="*/ 74 w 85"/>
                  <a:gd name="T57" fmla="*/ 75 h 86"/>
                  <a:gd name="T58" fmla="*/ 75 w 85"/>
                  <a:gd name="T59" fmla="*/ 83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85" h="86">
                    <a:moveTo>
                      <a:pt x="57" y="59"/>
                    </a:moveTo>
                    <a:cubicBezTo>
                      <a:pt x="64" y="51"/>
                      <a:pt x="73" y="48"/>
                      <a:pt x="82" y="47"/>
                    </a:cubicBezTo>
                    <a:cubicBezTo>
                      <a:pt x="82" y="59"/>
                      <a:pt x="82" y="59"/>
                      <a:pt x="82" y="59"/>
                    </a:cubicBezTo>
                    <a:cubicBezTo>
                      <a:pt x="76" y="59"/>
                      <a:pt x="70" y="62"/>
                      <a:pt x="66" y="67"/>
                    </a:cubicBezTo>
                    <a:cubicBezTo>
                      <a:pt x="61" y="71"/>
                      <a:pt x="59" y="78"/>
                      <a:pt x="59" y="84"/>
                    </a:cubicBezTo>
                    <a:cubicBezTo>
                      <a:pt x="47" y="84"/>
                      <a:pt x="47" y="84"/>
                      <a:pt x="47" y="84"/>
                    </a:cubicBezTo>
                    <a:cubicBezTo>
                      <a:pt x="47" y="75"/>
                      <a:pt x="50" y="66"/>
                      <a:pt x="57" y="59"/>
                    </a:cubicBezTo>
                    <a:close/>
                    <a:moveTo>
                      <a:pt x="24" y="85"/>
                    </a:moveTo>
                    <a:cubicBezTo>
                      <a:pt x="23" y="69"/>
                      <a:pt x="29" y="54"/>
                      <a:pt x="39" y="42"/>
                    </a:cubicBezTo>
                    <a:cubicBezTo>
                      <a:pt x="50" y="31"/>
                      <a:pt x="65" y="24"/>
                      <a:pt x="81" y="23"/>
                    </a:cubicBezTo>
                    <a:cubicBezTo>
                      <a:pt x="81" y="35"/>
                      <a:pt x="81" y="35"/>
                      <a:pt x="81" y="35"/>
                    </a:cubicBezTo>
                    <a:cubicBezTo>
                      <a:pt x="81" y="35"/>
                      <a:pt x="81" y="35"/>
                      <a:pt x="81" y="35"/>
                    </a:cubicBezTo>
                    <a:cubicBezTo>
                      <a:pt x="69" y="36"/>
                      <a:pt x="57" y="41"/>
                      <a:pt x="48" y="51"/>
                    </a:cubicBezTo>
                    <a:cubicBezTo>
                      <a:pt x="40" y="60"/>
                      <a:pt x="35" y="72"/>
                      <a:pt x="36" y="85"/>
                    </a:cubicBezTo>
                    <a:lnTo>
                      <a:pt x="24" y="85"/>
                    </a:lnTo>
                    <a:close/>
                    <a:moveTo>
                      <a:pt x="49" y="7"/>
                    </a:moveTo>
                    <a:cubicBezTo>
                      <a:pt x="59" y="3"/>
                      <a:pt x="69" y="0"/>
                      <a:pt x="80" y="0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80" y="12"/>
                      <a:pt x="80" y="12"/>
                      <a:pt x="80" y="12"/>
                    </a:cubicBezTo>
                    <a:cubicBezTo>
                      <a:pt x="61" y="12"/>
                      <a:pt x="44" y="20"/>
                      <a:pt x="31" y="34"/>
                    </a:cubicBezTo>
                    <a:cubicBezTo>
                      <a:pt x="18" y="48"/>
                      <a:pt x="11" y="67"/>
                      <a:pt x="12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75"/>
                      <a:pt x="1" y="65"/>
                      <a:pt x="5" y="55"/>
                    </a:cubicBezTo>
                    <a:cubicBezTo>
                      <a:pt x="9" y="44"/>
                      <a:pt x="14" y="35"/>
                      <a:pt x="22" y="26"/>
                    </a:cubicBezTo>
                    <a:cubicBezTo>
                      <a:pt x="30" y="18"/>
                      <a:pt x="39" y="12"/>
                      <a:pt x="49" y="7"/>
                    </a:cubicBezTo>
                    <a:close/>
                    <a:moveTo>
                      <a:pt x="75" y="83"/>
                    </a:moveTo>
                    <a:cubicBezTo>
                      <a:pt x="77" y="85"/>
                      <a:pt x="81" y="85"/>
                      <a:pt x="83" y="83"/>
                    </a:cubicBezTo>
                    <a:cubicBezTo>
                      <a:pt x="85" y="80"/>
                      <a:pt x="85" y="77"/>
                      <a:pt x="83" y="74"/>
                    </a:cubicBezTo>
                    <a:cubicBezTo>
                      <a:pt x="80" y="72"/>
                      <a:pt x="77" y="72"/>
                      <a:pt x="74" y="75"/>
                    </a:cubicBezTo>
                    <a:cubicBezTo>
                      <a:pt x="72" y="77"/>
                      <a:pt x="72" y="81"/>
                      <a:pt x="75" y="8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54" name="Freeform: Shape 163"/>
              <p:cNvSpPr/>
              <p:nvPr/>
            </p:nvSpPr>
            <p:spPr bwMode="auto">
              <a:xfrm>
                <a:off x="7782165" y="3068712"/>
                <a:ext cx="230965" cy="227050"/>
              </a:xfrm>
              <a:custGeom>
                <a:avLst/>
                <a:gdLst>
                  <a:gd name="T0" fmla="*/ 14 w 72"/>
                  <a:gd name="T1" fmla="*/ 35 h 71"/>
                  <a:gd name="T2" fmla="*/ 14 w 72"/>
                  <a:gd name="T3" fmla="*/ 33 h 71"/>
                  <a:gd name="T4" fmla="*/ 1 w 72"/>
                  <a:gd name="T5" fmla="*/ 29 h 71"/>
                  <a:gd name="T6" fmla="*/ 0 w 72"/>
                  <a:gd name="T7" fmla="*/ 35 h 71"/>
                  <a:gd name="T8" fmla="*/ 11 w 72"/>
                  <a:gd name="T9" fmla="*/ 62 h 71"/>
                  <a:gd name="T10" fmla="*/ 19 w 72"/>
                  <a:gd name="T11" fmla="*/ 51 h 71"/>
                  <a:gd name="T12" fmla="*/ 14 w 72"/>
                  <a:gd name="T13" fmla="*/ 35 h 71"/>
                  <a:gd name="T14" fmla="*/ 58 w 72"/>
                  <a:gd name="T15" fmla="*/ 35 h 71"/>
                  <a:gd name="T16" fmla="*/ 53 w 72"/>
                  <a:gd name="T17" fmla="*/ 51 h 71"/>
                  <a:gd name="T18" fmla="*/ 61 w 72"/>
                  <a:gd name="T19" fmla="*/ 62 h 71"/>
                  <a:gd name="T20" fmla="*/ 72 w 72"/>
                  <a:gd name="T21" fmla="*/ 35 h 71"/>
                  <a:gd name="T22" fmla="*/ 71 w 72"/>
                  <a:gd name="T23" fmla="*/ 29 h 71"/>
                  <a:gd name="T24" fmla="*/ 58 w 72"/>
                  <a:gd name="T25" fmla="*/ 33 h 71"/>
                  <a:gd name="T26" fmla="*/ 58 w 72"/>
                  <a:gd name="T27" fmla="*/ 35 h 71"/>
                  <a:gd name="T28" fmla="*/ 40 w 72"/>
                  <a:gd name="T29" fmla="*/ 13 h 71"/>
                  <a:gd name="T30" fmla="*/ 56 w 72"/>
                  <a:gd name="T31" fmla="*/ 24 h 71"/>
                  <a:gd name="T32" fmla="*/ 68 w 72"/>
                  <a:gd name="T33" fmla="*/ 20 h 71"/>
                  <a:gd name="T34" fmla="*/ 40 w 72"/>
                  <a:gd name="T35" fmla="*/ 0 h 71"/>
                  <a:gd name="T36" fmla="*/ 40 w 72"/>
                  <a:gd name="T37" fmla="*/ 13 h 71"/>
                  <a:gd name="T38" fmla="*/ 16 w 72"/>
                  <a:gd name="T39" fmla="*/ 24 h 71"/>
                  <a:gd name="T40" fmla="*/ 31 w 72"/>
                  <a:gd name="T41" fmla="*/ 13 h 71"/>
                  <a:gd name="T42" fmla="*/ 31 w 72"/>
                  <a:gd name="T43" fmla="*/ 0 h 71"/>
                  <a:gd name="T44" fmla="*/ 3 w 72"/>
                  <a:gd name="T45" fmla="*/ 20 h 71"/>
                  <a:gd name="T46" fmla="*/ 16 w 72"/>
                  <a:gd name="T47" fmla="*/ 24 h 71"/>
                  <a:gd name="T48" fmla="*/ 45 w 72"/>
                  <a:gd name="T49" fmla="*/ 56 h 71"/>
                  <a:gd name="T50" fmla="*/ 36 w 72"/>
                  <a:gd name="T51" fmla="*/ 58 h 71"/>
                  <a:gd name="T52" fmla="*/ 27 w 72"/>
                  <a:gd name="T53" fmla="*/ 56 h 71"/>
                  <a:gd name="T54" fmla="*/ 19 w 72"/>
                  <a:gd name="T55" fmla="*/ 67 h 71"/>
                  <a:gd name="T56" fmla="*/ 36 w 72"/>
                  <a:gd name="T57" fmla="*/ 71 h 71"/>
                  <a:gd name="T58" fmla="*/ 53 w 72"/>
                  <a:gd name="T59" fmla="*/ 67 h 71"/>
                  <a:gd name="T60" fmla="*/ 45 w 72"/>
                  <a:gd name="T61" fmla="*/ 56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2" h="71">
                    <a:moveTo>
                      <a:pt x="14" y="35"/>
                    </a:moveTo>
                    <a:cubicBezTo>
                      <a:pt x="14" y="35"/>
                      <a:pt x="14" y="34"/>
                      <a:pt x="14" y="33"/>
                    </a:cubicBezTo>
                    <a:cubicBezTo>
                      <a:pt x="1" y="29"/>
                      <a:pt x="1" y="29"/>
                      <a:pt x="1" y="29"/>
                    </a:cubicBezTo>
                    <a:cubicBezTo>
                      <a:pt x="0" y="31"/>
                      <a:pt x="0" y="33"/>
                      <a:pt x="0" y="35"/>
                    </a:cubicBezTo>
                    <a:cubicBezTo>
                      <a:pt x="0" y="46"/>
                      <a:pt x="4" y="55"/>
                      <a:pt x="11" y="62"/>
                    </a:cubicBezTo>
                    <a:cubicBezTo>
                      <a:pt x="19" y="51"/>
                      <a:pt x="19" y="51"/>
                      <a:pt x="19" y="51"/>
                    </a:cubicBezTo>
                    <a:cubicBezTo>
                      <a:pt x="16" y="47"/>
                      <a:pt x="14" y="41"/>
                      <a:pt x="14" y="35"/>
                    </a:cubicBezTo>
                    <a:close/>
                    <a:moveTo>
                      <a:pt x="58" y="35"/>
                    </a:moveTo>
                    <a:cubicBezTo>
                      <a:pt x="58" y="41"/>
                      <a:pt x="56" y="47"/>
                      <a:pt x="53" y="51"/>
                    </a:cubicBezTo>
                    <a:cubicBezTo>
                      <a:pt x="61" y="62"/>
                      <a:pt x="61" y="62"/>
                      <a:pt x="61" y="62"/>
                    </a:cubicBezTo>
                    <a:cubicBezTo>
                      <a:pt x="68" y="55"/>
                      <a:pt x="72" y="46"/>
                      <a:pt x="72" y="35"/>
                    </a:cubicBezTo>
                    <a:cubicBezTo>
                      <a:pt x="72" y="33"/>
                      <a:pt x="72" y="31"/>
                      <a:pt x="71" y="29"/>
                    </a:cubicBezTo>
                    <a:cubicBezTo>
                      <a:pt x="58" y="33"/>
                      <a:pt x="58" y="33"/>
                      <a:pt x="58" y="33"/>
                    </a:cubicBezTo>
                    <a:cubicBezTo>
                      <a:pt x="58" y="34"/>
                      <a:pt x="58" y="35"/>
                      <a:pt x="58" y="35"/>
                    </a:cubicBezTo>
                    <a:close/>
                    <a:moveTo>
                      <a:pt x="40" y="13"/>
                    </a:moveTo>
                    <a:cubicBezTo>
                      <a:pt x="47" y="15"/>
                      <a:pt x="52" y="19"/>
                      <a:pt x="56" y="24"/>
                    </a:cubicBezTo>
                    <a:cubicBezTo>
                      <a:pt x="68" y="20"/>
                      <a:pt x="68" y="20"/>
                      <a:pt x="68" y="20"/>
                    </a:cubicBezTo>
                    <a:cubicBezTo>
                      <a:pt x="63" y="9"/>
                      <a:pt x="53" y="1"/>
                      <a:pt x="40" y="0"/>
                    </a:cubicBezTo>
                    <a:lnTo>
                      <a:pt x="40" y="13"/>
                    </a:lnTo>
                    <a:close/>
                    <a:moveTo>
                      <a:pt x="16" y="24"/>
                    </a:moveTo>
                    <a:cubicBezTo>
                      <a:pt x="20" y="19"/>
                      <a:pt x="25" y="15"/>
                      <a:pt x="31" y="13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19" y="1"/>
                      <a:pt x="9" y="9"/>
                      <a:pt x="3" y="20"/>
                    </a:cubicBezTo>
                    <a:lnTo>
                      <a:pt x="16" y="24"/>
                    </a:lnTo>
                    <a:close/>
                    <a:moveTo>
                      <a:pt x="45" y="56"/>
                    </a:moveTo>
                    <a:cubicBezTo>
                      <a:pt x="42" y="57"/>
                      <a:pt x="39" y="58"/>
                      <a:pt x="36" y="58"/>
                    </a:cubicBezTo>
                    <a:cubicBezTo>
                      <a:pt x="33" y="58"/>
                      <a:pt x="30" y="57"/>
                      <a:pt x="27" y="56"/>
                    </a:cubicBezTo>
                    <a:cubicBezTo>
                      <a:pt x="19" y="67"/>
                      <a:pt x="19" y="67"/>
                      <a:pt x="19" y="67"/>
                    </a:cubicBezTo>
                    <a:cubicBezTo>
                      <a:pt x="24" y="70"/>
                      <a:pt x="30" y="71"/>
                      <a:pt x="36" y="71"/>
                    </a:cubicBezTo>
                    <a:cubicBezTo>
                      <a:pt x="42" y="71"/>
                      <a:pt x="48" y="70"/>
                      <a:pt x="53" y="67"/>
                    </a:cubicBezTo>
                    <a:lnTo>
                      <a:pt x="45" y="5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55" name="Freeform: Shape 164"/>
              <p:cNvSpPr/>
              <p:nvPr/>
            </p:nvSpPr>
            <p:spPr bwMode="auto">
              <a:xfrm>
                <a:off x="8409033" y="762985"/>
                <a:ext cx="189861" cy="187904"/>
              </a:xfrm>
              <a:custGeom>
                <a:avLst/>
                <a:gdLst>
                  <a:gd name="T0" fmla="*/ 30 w 59"/>
                  <a:gd name="T1" fmla="*/ 0 h 59"/>
                  <a:gd name="T2" fmla="*/ 0 w 59"/>
                  <a:gd name="T3" fmla="*/ 29 h 59"/>
                  <a:gd name="T4" fmla="*/ 30 w 59"/>
                  <a:gd name="T5" fmla="*/ 59 h 59"/>
                  <a:gd name="T6" fmla="*/ 59 w 59"/>
                  <a:gd name="T7" fmla="*/ 29 h 59"/>
                  <a:gd name="T8" fmla="*/ 30 w 59"/>
                  <a:gd name="T9" fmla="*/ 0 h 59"/>
                  <a:gd name="T10" fmla="*/ 47 w 59"/>
                  <a:gd name="T11" fmla="*/ 25 h 59"/>
                  <a:gd name="T12" fmla="*/ 31 w 59"/>
                  <a:gd name="T13" fmla="*/ 47 h 59"/>
                  <a:gd name="T14" fmla="*/ 24 w 59"/>
                  <a:gd name="T15" fmla="*/ 44 h 59"/>
                  <a:gd name="T16" fmla="*/ 18 w 59"/>
                  <a:gd name="T17" fmla="*/ 27 h 59"/>
                  <a:gd name="T18" fmla="*/ 14 w 59"/>
                  <a:gd name="T19" fmla="*/ 28 h 59"/>
                  <a:gd name="T20" fmla="*/ 12 w 59"/>
                  <a:gd name="T21" fmla="*/ 26 h 59"/>
                  <a:gd name="T22" fmla="*/ 23 w 59"/>
                  <a:gd name="T23" fmla="*/ 18 h 59"/>
                  <a:gd name="T24" fmla="*/ 29 w 59"/>
                  <a:gd name="T25" fmla="*/ 30 h 59"/>
                  <a:gd name="T26" fmla="*/ 32 w 59"/>
                  <a:gd name="T27" fmla="*/ 37 h 59"/>
                  <a:gd name="T28" fmla="*/ 36 w 59"/>
                  <a:gd name="T29" fmla="*/ 31 h 59"/>
                  <a:gd name="T30" fmla="*/ 32 w 59"/>
                  <a:gd name="T31" fmla="*/ 26 h 59"/>
                  <a:gd name="T32" fmla="*/ 47 w 59"/>
                  <a:gd name="T33" fmla="*/ 25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9" h="59">
                    <a:moveTo>
                      <a:pt x="30" y="0"/>
                    </a:moveTo>
                    <a:cubicBezTo>
                      <a:pt x="14" y="0"/>
                      <a:pt x="0" y="13"/>
                      <a:pt x="0" y="29"/>
                    </a:cubicBezTo>
                    <a:cubicBezTo>
                      <a:pt x="0" y="45"/>
                      <a:pt x="14" y="59"/>
                      <a:pt x="30" y="59"/>
                    </a:cubicBezTo>
                    <a:cubicBezTo>
                      <a:pt x="46" y="59"/>
                      <a:pt x="59" y="45"/>
                      <a:pt x="59" y="29"/>
                    </a:cubicBezTo>
                    <a:cubicBezTo>
                      <a:pt x="59" y="13"/>
                      <a:pt x="46" y="0"/>
                      <a:pt x="30" y="0"/>
                    </a:cubicBezTo>
                    <a:close/>
                    <a:moveTo>
                      <a:pt x="47" y="25"/>
                    </a:moveTo>
                    <a:cubicBezTo>
                      <a:pt x="45" y="36"/>
                      <a:pt x="34" y="45"/>
                      <a:pt x="31" y="47"/>
                    </a:cubicBezTo>
                    <a:cubicBezTo>
                      <a:pt x="28" y="49"/>
                      <a:pt x="25" y="46"/>
                      <a:pt x="24" y="44"/>
                    </a:cubicBezTo>
                    <a:cubicBezTo>
                      <a:pt x="22" y="42"/>
                      <a:pt x="19" y="28"/>
                      <a:pt x="18" y="27"/>
                    </a:cubicBezTo>
                    <a:cubicBezTo>
                      <a:pt x="17" y="25"/>
                      <a:pt x="14" y="28"/>
                      <a:pt x="14" y="28"/>
                    </a:cubicBezTo>
                    <a:cubicBezTo>
                      <a:pt x="12" y="26"/>
                      <a:pt x="12" y="26"/>
                      <a:pt x="12" y="26"/>
                    </a:cubicBezTo>
                    <a:cubicBezTo>
                      <a:pt x="12" y="26"/>
                      <a:pt x="18" y="19"/>
                      <a:pt x="23" y="18"/>
                    </a:cubicBezTo>
                    <a:cubicBezTo>
                      <a:pt x="28" y="17"/>
                      <a:pt x="28" y="25"/>
                      <a:pt x="29" y="30"/>
                    </a:cubicBezTo>
                    <a:cubicBezTo>
                      <a:pt x="30" y="34"/>
                      <a:pt x="31" y="37"/>
                      <a:pt x="32" y="37"/>
                    </a:cubicBezTo>
                    <a:cubicBezTo>
                      <a:pt x="33" y="37"/>
                      <a:pt x="34" y="34"/>
                      <a:pt x="36" y="31"/>
                    </a:cubicBezTo>
                    <a:cubicBezTo>
                      <a:pt x="39" y="27"/>
                      <a:pt x="36" y="23"/>
                      <a:pt x="32" y="26"/>
                    </a:cubicBezTo>
                    <a:cubicBezTo>
                      <a:pt x="34" y="16"/>
                      <a:pt x="49" y="14"/>
                      <a:pt x="47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</p:grpSp>
      </p:grpSp>
      <p:sp>
        <p:nvSpPr>
          <p:cNvPr id="13" name="Rectangle: Rounded Corners 187"/>
          <p:cNvSpPr/>
          <p:nvPr/>
        </p:nvSpPr>
        <p:spPr>
          <a:xfrm>
            <a:off x="1857220" y="1664437"/>
            <a:ext cx="3767565" cy="349726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 fontScale="62500" lnSpcReduction="20000"/>
          </a:bodyPr>
          <a:lstStyle/>
          <a:p>
            <a:r>
              <a:rPr lang="zh-CN" altLang="en-US" sz="1867" b="1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lt"/>
              </a:rPr>
              <a:t>标题文本预设</a:t>
            </a:r>
            <a:endParaRPr lang="zh-CN" altLang="en-US" sz="1867" b="1" dirty="0">
              <a:solidFill>
                <a:schemeClr val="bg1"/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  <a:cs typeface="+mn-ea"/>
              <a:sym typeface="+mn-lt"/>
            </a:endParaRPr>
          </a:p>
        </p:txBody>
      </p:sp>
      <p:sp>
        <p:nvSpPr>
          <p:cNvPr id="11" name="Rectangle: Rounded Corners 190"/>
          <p:cNvSpPr/>
          <p:nvPr/>
        </p:nvSpPr>
        <p:spPr>
          <a:xfrm>
            <a:off x="1857220" y="2868970"/>
            <a:ext cx="3767565" cy="34972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 fontScale="62500" lnSpcReduction="20000"/>
          </a:bodyPr>
          <a:lstStyle/>
          <a:p>
            <a:r>
              <a:rPr lang="zh-CN" altLang="en-US" sz="1867" b="1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lt"/>
              </a:rPr>
              <a:t>标题文本预设</a:t>
            </a:r>
            <a:endParaRPr lang="zh-CN" altLang="en-US" sz="1867" b="1" dirty="0">
              <a:solidFill>
                <a:schemeClr val="bg1"/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  <a:cs typeface="+mn-ea"/>
              <a:sym typeface="+mn-lt"/>
            </a:endParaRPr>
          </a:p>
        </p:txBody>
      </p:sp>
      <p:sp>
        <p:nvSpPr>
          <p:cNvPr id="9" name="Rectangle: Rounded Corners 193"/>
          <p:cNvSpPr/>
          <p:nvPr/>
        </p:nvSpPr>
        <p:spPr>
          <a:xfrm>
            <a:off x="1857220" y="4073502"/>
            <a:ext cx="3767565" cy="349726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 fontScale="62500" lnSpcReduction="20000"/>
          </a:bodyPr>
          <a:lstStyle/>
          <a:p>
            <a:r>
              <a:rPr lang="zh-CN" altLang="en-US" sz="1867" b="1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lt"/>
              </a:rPr>
              <a:t>标题文本预设</a:t>
            </a:r>
            <a:endParaRPr lang="zh-CN" altLang="en-US" sz="1867" b="1" dirty="0">
              <a:solidFill>
                <a:schemeClr val="bg1"/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  <a:cs typeface="+mn-ea"/>
              <a:sym typeface="+mn-lt"/>
            </a:endParaRPr>
          </a:p>
        </p:txBody>
      </p:sp>
      <p:sp>
        <p:nvSpPr>
          <p:cNvPr id="177" name="išľíďè">
            <a:extLst>
              <a:ext uri="{FF2B5EF4-FFF2-40B4-BE49-F238E27FC236}">
                <a16:creationId xmlns:a16="http://schemas.microsoft.com/office/drawing/2014/main" id="{FF615483-78E6-40BD-A13E-2D3CAAF1C2ED}"/>
              </a:ext>
            </a:extLst>
          </p:cNvPr>
          <p:cNvSpPr/>
          <p:nvPr/>
        </p:nvSpPr>
        <p:spPr bwMode="auto">
          <a:xfrm>
            <a:off x="1826979" y="2172308"/>
            <a:ext cx="3843433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lt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lt"/>
              </a:rPr>
              <a:t>. 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lt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lt"/>
              </a:rPr>
              <a:t>. 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lt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lt"/>
              </a:rPr>
              <a:t>. 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Noto Sans S Chinese Thin" panose="020B0200000000000000" pitchFamily="34" charset="-122"/>
              <a:ea typeface="Noto Sans S Chinese Thin" panose="020B0200000000000000" pitchFamily="34" charset="-122"/>
              <a:cs typeface="+mn-ea"/>
              <a:sym typeface="+mn-lt"/>
            </a:endParaRPr>
          </a:p>
        </p:txBody>
      </p:sp>
      <p:sp>
        <p:nvSpPr>
          <p:cNvPr id="178" name="išľíďè">
            <a:extLst>
              <a:ext uri="{FF2B5EF4-FFF2-40B4-BE49-F238E27FC236}">
                <a16:creationId xmlns:a16="http://schemas.microsoft.com/office/drawing/2014/main" id="{BE547CB7-ED28-42C1-ABAC-CD6FF5118C5A}"/>
              </a:ext>
            </a:extLst>
          </p:cNvPr>
          <p:cNvSpPr/>
          <p:nvPr/>
        </p:nvSpPr>
        <p:spPr bwMode="auto">
          <a:xfrm>
            <a:off x="1826979" y="3389048"/>
            <a:ext cx="3843433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lt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lt"/>
              </a:rPr>
              <a:t>. 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lt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lt"/>
              </a:rPr>
              <a:t>. 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lt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lt"/>
              </a:rPr>
              <a:t>. 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Noto Sans S Chinese Thin" panose="020B0200000000000000" pitchFamily="34" charset="-122"/>
              <a:ea typeface="Noto Sans S Chinese Thin" panose="020B0200000000000000" pitchFamily="34" charset="-122"/>
              <a:cs typeface="+mn-ea"/>
              <a:sym typeface="+mn-lt"/>
            </a:endParaRPr>
          </a:p>
        </p:txBody>
      </p:sp>
      <p:sp>
        <p:nvSpPr>
          <p:cNvPr id="179" name="išľíďè">
            <a:extLst>
              <a:ext uri="{FF2B5EF4-FFF2-40B4-BE49-F238E27FC236}">
                <a16:creationId xmlns:a16="http://schemas.microsoft.com/office/drawing/2014/main" id="{E0E95F9A-1F12-45BC-903B-B392A42E6003}"/>
              </a:ext>
            </a:extLst>
          </p:cNvPr>
          <p:cNvSpPr/>
          <p:nvPr/>
        </p:nvSpPr>
        <p:spPr bwMode="auto">
          <a:xfrm>
            <a:off x="1836432" y="4605788"/>
            <a:ext cx="3843433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lt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lt"/>
              </a:rPr>
              <a:t>. 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lt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lt"/>
              </a:rPr>
              <a:t>. 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lt"/>
              </a:rPr>
              <a:t>输入替换内容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lt"/>
              </a:rPr>
              <a:t>. 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Noto Sans S Chinese Thin" panose="020B0200000000000000" pitchFamily="34" charset="-122"/>
              <a:ea typeface="Noto Sans S Chinese Thin" panose="020B0200000000000000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54447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">
        <p14:gallery dir="l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" grpId="0"/>
      <p:bldP spid="178" grpId="0"/>
      <p:bldP spid="17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447316ED-EA1F-4008-92A3-7FB7424D27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667000" y="-2667000"/>
            <a:ext cx="6858000" cy="12192000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86A2C9BE-2BCF-4CC1-A145-CC1757BA402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186" t="70168"/>
          <a:stretch/>
        </p:blipFill>
        <p:spPr>
          <a:xfrm rot="16200000">
            <a:off x="9036081" y="-104517"/>
            <a:ext cx="3212756" cy="3421789"/>
          </a:xfrm>
          <a:prstGeom prst="rect">
            <a:avLst/>
          </a:prstGeom>
        </p:spPr>
      </p:pic>
      <p:sp>
        <p:nvSpPr>
          <p:cNvPr id="44" name="椭圆 43">
            <a:extLst>
              <a:ext uri="{FF2B5EF4-FFF2-40B4-BE49-F238E27FC236}">
                <a16:creationId xmlns:a16="http://schemas.microsoft.com/office/drawing/2014/main" id="{43144D5A-9DD9-476B-9FF6-63F6E615FAC6}"/>
              </a:ext>
            </a:extLst>
          </p:cNvPr>
          <p:cNvSpPr/>
          <p:nvPr/>
        </p:nvSpPr>
        <p:spPr>
          <a:xfrm>
            <a:off x="3241964" y="665016"/>
            <a:ext cx="5366327" cy="5366327"/>
          </a:xfrm>
          <a:prstGeom prst="ellipse">
            <a:avLst/>
          </a:prstGeom>
          <a:solidFill>
            <a:schemeClr val="bg1"/>
          </a:solidFill>
          <a:ln w="57150">
            <a:solidFill>
              <a:schemeClr val="tx1">
                <a:lumMod val="85000"/>
                <a:lumOff val="1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文本框 44">
            <a:extLst>
              <a:ext uri="{FF2B5EF4-FFF2-40B4-BE49-F238E27FC236}">
                <a16:creationId xmlns:a16="http://schemas.microsoft.com/office/drawing/2014/main" id="{FCEFCDAC-2CBA-4A85-9A71-AAF2D8BDAEDA}"/>
              </a:ext>
            </a:extLst>
          </p:cNvPr>
          <p:cNvSpPr txBox="1"/>
          <p:nvPr/>
        </p:nvSpPr>
        <p:spPr>
          <a:xfrm>
            <a:off x="4527899" y="2959951"/>
            <a:ext cx="34800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49911">
              <a:defRPr/>
            </a:pPr>
            <a:r>
              <a:rPr kumimoji="1" lang="zh-CN" altLang="en-US" sz="4000" b="1" kern="0">
                <a:solidFill>
                  <a:schemeClr val="tx1">
                    <a:lumMod val="95000"/>
                    <a:lumOff val="5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ea"/>
              </a:rPr>
              <a:t>春节的习俗</a:t>
            </a:r>
            <a:endParaRPr kumimoji="1" lang="zh-CN" altLang="en-US" sz="4000" b="1" kern="0" dirty="0">
              <a:solidFill>
                <a:schemeClr val="tx1">
                  <a:lumMod val="95000"/>
                  <a:lumOff val="5000"/>
                </a:schemeClr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  <a:cs typeface="+mn-ea"/>
              <a:sym typeface="+mn-ea"/>
            </a:endParaRPr>
          </a:p>
        </p:txBody>
      </p:sp>
      <p:sp>
        <p:nvSpPr>
          <p:cNvPr id="46" name="矩形 45">
            <a:extLst>
              <a:ext uri="{FF2B5EF4-FFF2-40B4-BE49-F238E27FC236}">
                <a16:creationId xmlns:a16="http://schemas.microsoft.com/office/drawing/2014/main" id="{9025081F-50D7-40FB-9828-3ACBF3D19EA5}"/>
              </a:ext>
            </a:extLst>
          </p:cNvPr>
          <p:cNvSpPr/>
          <p:nvPr/>
        </p:nvSpPr>
        <p:spPr>
          <a:xfrm>
            <a:off x="4453380" y="3608782"/>
            <a:ext cx="2710422" cy="29456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314" spc="788">
                <a:solidFill>
                  <a:schemeClr val="tx1">
                    <a:lumMod val="95000"/>
                    <a:lumOff val="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 PANY PROFILE</a:t>
            </a:r>
            <a:endParaRPr lang="zh-CN" altLang="en-US" sz="1314" spc="788" dirty="0">
              <a:solidFill>
                <a:schemeClr val="tx1">
                  <a:lumMod val="95000"/>
                  <a:lumOff val="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cxnSp>
        <p:nvCxnSpPr>
          <p:cNvPr id="47" name="直接连接符 46">
            <a:extLst>
              <a:ext uri="{FF2B5EF4-FFF2-40B4-BE49-F238E27FC236}">
                <a16:creationId xmlns:a16="http://schemas.microsoft.com/office/drawing/2014/main" id="{12BF5ACF-903C-43ED-8ECF-B6A9A8EAEBAD}"/>
              </a:ext>
            </a:extLst>
          </p:cNvPr>
          <p:cNvCxnSpPr>
            <a:cxnSpLocks/>
          </p:cNvCxnSpPr>
          <p:nvPr/>
        </p:nvCxnSpPr>
        <p:spPr>
          <a:xfrm>
            <a:off x="3817524" y="3985051"/>
            <a:ext cx="3969434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文本框 47">
            <a:extLst>
              <a:ext uri="{FF2B5EF4-FFF2-40B4-BE49-F238E27FC236}">
                <a16:creationId xmlns:a16="http://schemas.microsoft.com/office/drawing/2014/main" id="{6CBD6435-4EF7-41AC-A10F-56BF9F7A2331}"/>
              </a:ext>
            </a:extLst>
          </p:cNvPr>
          <p:cNvSpPr txBox="1"/>
          <p:nvPr/>
        </p:nvSpPr>
        <p:spPr>
          <a:xfrm>
            <a:off x="3869465" y="4156844"/>
            <a:ext cx="4129227" cy="77078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1314" b="1">
                <a:solidFill>
                  <a:schemeClr val="tx1">
                    <a:lumMod val="95000"/>
                    <a:lumOff val="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Calibri Light" panose="020F0302020204030204" pitchFamily="34" charset="0"/>
              </a:rPr>
              <a:t>The user can demonstrate on a projector or  puter, or print the presentation and make it into a film to be used in a wider field</a:t>
            </a:r>
            <a:endParaRPr lang="en-US" altLang="zh-CN" sz="1314" b="1" dirty="0">
              <a:solidFill>
                <a:schemeClr val="tx1">
                  <a:lumMod val="95000"/>
                  <a:lumOff val="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Calibri Light" panose="020F0302020204030204" pitchFamily="34" charset="0"/>
            </a:endParaRPr>
          </a:p>
        </p:txBody>
      </p:sp>
      <p:sp>
        <p:nvSpPr>
          <p:cNvPr id="49" name="矩形 48">
            <a:extLst>
              <a:ext uri="{FF2B5EF4-FFF2-40B4-BE49-F238E27FC236}">
                <a16:creationId xmlns:a16="http://schemas.microsoft.com/office/drawing/2014/main" id="{8657053D-963D-4AC8-952C-55DE7B58725F}"/>
              </a:ext>
            </a:extLst>
          </p:cNvPr>
          <p:cNvSpPr/>
          <p:nvPr/>
        </p:nvSpPr>
        <p:spPr>
          <a:xfrm>
            <a:off x="4024890" y="1777870"/>
            <a:ext cx="47496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7200" b="1">
                <a:solidFill>
                  <a:schemeClr val="tx1">
                    <a:lumMod val="85000"/>
                    <a:lumOff val="1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微软雅黑" panose="020B0503020204020204" pitchFamily="34" charset="-122"/>
              </a:rPr>
              <a:t>PART  02</a:t>
            </a:r>
            <a:endParaRPr lang="zh-CN" altLang="en-US" sz="7200" dirty="0">
              <a:solidFill>
                <a:schemeClr val="tx1">
                  <a:lumMod val="85000"/>
                  <a:lumOff val="1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75793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/>
      <p:bldP spid="48" grpId="0"/>
      <p:bldP spid="4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1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OZHO13yzUCaepRpRzBw5w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OZHO13yzUCaepRpRzBw5w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OZHO13yzUCaepRpRzBw5w"/>
</p:tagLst>
</file>

<file path=ppt/theme/theme1.xml><?xml version="1.0" encoding="utf-8"?>
<a:theme xmlns:a="http://schemas.openxmlformats.org/drawingml/2006/main" name="千图网海量PPT模板www.58pic.com ​​">
  <a:themeElements>
    <a:clrScheme name="自定义 1130">
      <a:dk1>
        <a:sysClr val="windowText" lastClr="000000"/>
      </a:dk1>
      <a:lt1>
        <a:sysClr val="window" lastClr="CCE8CF"/>
      </a:lt1>
      <a:dk2>
        <a:srgbClr val="44546A"/>
      </a:dk2>
      <a:lt2>
        <a:srgbClr val="E7E6E6"/>
      </a:lt2>
      <a:accent1>
        <a:srgbClr val="3F3F3F"/>
      </a:accent1>
      <a:accent2>
        <a:srgbClr val="BB5449"/>
      </a:accent2>
      <a:accent3>
        <a:srgbClr val="3F3F3F"/>
      </a:accent3>
      <a:accent4>
        <a:srgbClr val="BB5449"/>
      </a:accent4>
      <a:accent5>
        <a:srgbClr val="3F3F3F"/>
      </a:accent5>
      <a:accent6>
        <a:srgbClr val="BB5449"/>
      </a:accent6>
      <a:hlink>
        <a:srgbClr val="3F3F3F"/>
      </a:hlink>
      <a:folHlink>
        <a:srgbClr val="BB5449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CCE8C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434</TotalTime>
  <Words>1466</Words>
  <PresentationFormat>宽屏</PresentationFormat>
  <Paragraphs>253</Paragraphs>
  <Slides>24</Slides>
  <Notes>24</Notes>
  <HiddenSlides>0</HiddenSlides>
  <MMClips>1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8" baseType="lpstr">
      <vt:lpstr>Helvetica Neue</vt:lpstr>
      <vt:lpstr>Hiragino Sans GB W3</vt:lpstr>
      <vt:lpstr>Noto Sans S Chinese Black</vt:lpstr>
      <vt:lpstr>Noto Sans S Chinese Light</vt:lpstr>
      <vt:lpstr>Noto Sans S Chinese Thin</vt:lpstr>
      <vt:lpstr>Open Sans</vt:lpstr>
      <vt:lpstr>等线</vt:lpstr>
      <vt:lpstr>等线 Light</vt:lpstr>
      <vt:lpstr>微软雅黑</vt:lpstr>
      <vt:lpstr>微软雅黑 Light</vt:lpstr>
      <vt:lpstr>Arial</vt:lpstr>
      <vt:lpstr>Calibri Light</vt:lpstr>
      <vt:lpstr>Wingdings</vt:lpstr>
      <vt:lpstr>千图网海量PPT模板www.58pic.com 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macerpan</dc:creator>
  <dcterms:created xsi:type="dcterms:W3CDTF">2018-04-10T04:31:45Z</dcterms:created>
  <dcterms:modified xsi:type="dcterms:W3CDTF">2019-01-19T01:32:21Z</dcterms:modified>
</cp:coreProperties>
</file>