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9" r:id="rId4"/>
    <p:sldId id="287" r:id="rId5"/>
    <p:sldId id="265" r:id="rId6"/>
    <p:sldId id="263" r:id="rId7"/>
    <p:sldId id="267" r:id="rId8"/>
    <p:sldId id="264" r:id="rId9"/>
    <p:sldId id="266" r:id="rId10"/>
    <p:sldId id="268" r:id="rId11"/>
    <p:sldId id="260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79" r:id="rId24"/>
    <p:sldId id="280" r:id="rId25"/>
    <p:sldId id="281" r:id="rId26"/>
    <p:sldId id="289" r:id="rId27"/>
    <p:sldId id="282" r:id="rId28"/>
    <p:sldId id="262" r:id="rId29"/>
    <p:sldId id="283" r:id="rId30"/>
    <p:sldId id="284" r:id="rId31"/>
    <p:sldId id="285" r:id="rId32"/>
    <p:sldId id="286" r:id="rId33"/>
    <p:sldId id="288" r:id="rId34"/>
    <p:sldId id="290" r:id="rId35"/>
    <p:sldId id="291" r:id="rId36"/>
    <p:sldId id="292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2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12F70-6D9E-4CD1-8843-E1BE8E245754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30785-62D9-49F7-AC4E-7383980336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0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28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46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92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99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98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67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22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806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528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52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736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0674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48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99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714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716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0260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75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659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880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517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510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077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7878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2063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072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052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3131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158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39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59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044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50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53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30785-62D9-49F7-AC4E-7383980336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51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98170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279" y="-321276"/>
            <a:ext cx="1703721" cy="219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61449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252" y="-196349"/>
            <a:ext cx="10515600" cy="132556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B7233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785"/>
            <a:ext cx="1501488" cy="20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701" y="-117953"/>
            <a:ext cx="2699299" cy="36151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636" y="1876927"/>
            <a:ext cx="2267628" cy="4106779"/>
          </a:xfrm>
          <a:prstGeom prst="rect">
            <a:avLst/>
          </a:prstGeom>
        </p:spPr>
      </p:pic>
      <p:sp>
        <p:nvSpPr>
          <p:cNvPr id="5" name="PA_文本框 1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91885" y="3678270"/>
            <a:ext cx="6559759" cy="68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4" rIns="91372" bIns="45684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en-US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here to modify the text , you may post text here . Click here to modify the text . Click here to modify the text , you may post text here . Click here to modify the text , you may post text </a:t>
            </a:r>
          </a:p>
          <a:p>
            <a:pPr algn="r" eaLnBrk="1" hangingPunct="1">
              <a:lnSpc>
                <a:spcPct val="120000"/>
              </a:lnSpc>
            </a:pPr>
            <a:r>
              <a:rPr lang="en-US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here . Click here to modify the text . Click here to modify the text </a:t>
            </a:r>
            <a:endParaRPr lang="zh-CN" altLang="en-US" sz="1067" baseline="-3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PA_矩形 27"/>
          <p:cNvSpPr/>
          <p:nvPr>
            <p:custDataLst>
              <p:tags r:id="rId2"/>
            </p:custDataLst>
          </p:nvPr>
        </p:nvSpPr>
        <p:spPr>
          <a:xfrm>
            <a:off x="4677716" y="4519418"/>
            <a:ext cx="1505529" cy="379629"/>
          </a:xfrm>
          <a:prstGeom prst="roundRect">
            <a:avLst>
              <a:gd name="adj" fmla="val 27969"/>
            </a:avLst>
          </a:prstGeom>
          <a:solidFill>
            <a:schemeClr val="accent1"/>
          </a:soli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Name</a:t>
            </a:r>
            <a:r>
              <a:rPr lang="zh-CN" altLang="en-US" sz="1467" dirty="0" smtClean="0">
                <a:solidFill>
                  <a:schemeClr val="bg1"/>
                </a:solidFill>
              </a:rPr>
              <a:t>：</a:t>
            </a:r>
            <a:r>
              <a:rPr lang="en-US" altLang="zh-CN" sz="1467" dirty="0" smtClean="0">
                <a:solidFill>
                  <a:schemeClr val="bg1"/>
                </a:solidFill>
              </a:rPr>
              <a:t>XXXX</a:t>
            </a:r>
            <a:endParaRPr lang="en-US" altLang="zh-CN" sz="1467" dirty="0">
              <a:solidFill>
                <a:schemeClr val="bg1"/>
              </a:solidFill>
            </a:endParaRPr>
          </a:p>
        </p:txBody>
      </p:sp>
      <p:sp>
        <p:nvSpPr>
          <p:cNvPr id="7" name="PA_矩形 27"/>
          <p:cNvSpPr/>
          <p:nvPr>
            <p:custDataLst>
              <p:tags r:id="rId3"/>
            </p:custDataLst>
          </p:nvPr>
        </p:nvSpPr>
        <p:spPr>
          <a:xfrm>
            <a:off x="6686897" y="4519418"/>
            <a:ext cx="1607128" cy="379629"/>
          </a:xfrm>
          <a:prstGeom prst="roundRect">
            <a:avLst>
              <a:gd name="adj" fmla="val 27969"/>
            </a:avLst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67" dirty="0"/>
              <a:t>Date</a:t>
            </a:r>
            <a:r>
              <a:rPr lang="zh-CN" altLang="en-US" sz="1467" dirty="0" smtClean="0"/>
              <a:t>：</a:t>
            </a:r>
            <a:r>
              <a:rPr lang="en-US" altLang="zh-CN" sz="1467" dirty="0" smtClean="0"/>
              <a:t>XXXXX</a:t>
            </a:r>
            <a:endParaRPr lang="zh-CN" altLang="en-US" sz="1467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52" y="3836572"/>
            <a:ext cx="2755602" cy="30214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510" y="-546209"/>
            <a:ext cx="4986745" cy="498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3417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5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9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616618" y="2946833"/>
            <a:ext cx="1066661" cy="1589881"/>
            <a:chOff x="9617075" y="3156744"/>
            <a:chExt cx="1066800" cy="1589881"/>
          </a:xfrm>
          <a:solidFill>
            <a:schemeClr val="accent4"/>
          </a:solidFill>
        </p:grpSpPr>
        <p:sp>
          <p:nvSpPr>
            <p:cNvPr id="8" name="圆角矩形 7"/>
            <p:cNvSpPr/>
            <p:nvPr/>
          </p:nvSpPr>
          <p:spPr>
            <a:xfrm rot="18900000">
              <a:off x="961707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>
              <a:off x="9628188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700000" flipH="1">
              <a:off x="9628188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939834" y="3983125"/>
              <a:ext cx="441640" cy="439160"/>
              <a:chOff x="8467514" y="2697269"/>
              <a:chExt cx="282575" cy="280988"/>
            </a:xfrm>
            <a:grpFill/>
          </p:grpSpPr>
          <p:sp>
            <p:nvSpPr>
              <p:cNvPr id="28" name="Rectangle 52"/>
              <p:cNvSpPr>
                <a:spLocks noChangeArrowheads="1"/>
              </p:cNvSpPr>
              <p:nvPr/>
            </p:nvSpPr>
            <p:spPr bwMode="auto">
              <a:xfrm>
                <a:off x="8467514" y="2925869"/>
                <a:ext cx="777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29" name="Freeform 53"/>
              <p:cNvSpPr>
                <a:spLocks/>
              </p:cNvSpPr>
              <p:nvPr/>
            </p:nvSpPr>
            <p:spPr bwMode="auto">
              <a:xfrm>
                <a:off x="8467514" y="2948094"/>
                <a:ext cx="77788" cy="28575"/>
              </a:xfrm>
              <a:custGeom>
                <a:avLst/>
                <a:gdLst>
                  <a:gd name="T0" fmla="*/ 0 w 79"/>
                  <a:gd name="T1" fmla="*/ 13 h 29"/>
                  <a:gd name="T2" fmla="*/ 16 w 79"/>
                  <a:gd name="T3" fmla="*/ 29 h 29"/>
                  <a:gd name="T4" fmla="*/ 63 w 79"/>
                  <a:gd name="T5" fmla="*/ 29 h 29"/>
                  <a:gd name="T6" fmla="*/ 79 w 79"/>
                  <a:gd name="T7" fmla="*/ 13 h 29"/>
                  <a:gd name="T8" fmla="*/ 79 w 79"/>
                  <a:gd name="T9" fmla="*/ 0 h 29"/>
                  <a:gd name="T10" fmla="*/ 0 w 79"/>
                  <a:gd name="T11" fmla="*/ 0 h 29"/>
                  <a:gd name="T12" fmla="*/ 0 w 79"/>
                  <a:gd name="T1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9">
                    <a:moveTo>
                      <a:pt x="0" y="13"/>
                    </a:moveTo>
                    <a:cubicBezTo>
                      <a:pt x="0" y="29"/>
                      <a:pt x="1" y="29"/>
                      <a:pt x="16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78" y="29"/>
                      <a:pt x="79" y="29"/>
                      <a:pt x="79" y="1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0" name="Rectangle 54"/>
              <p:cNvSpPr>
                <a:spLocks noChangeArrowheads="1"/>
              </p:cNvSpPr>
              <p:nvPr/>
            </p:nvSpPr>
            <p:spPr bwMode="auto">
              <a:xfrm>
                <a:off x="8467514" y="2806807"/>
                <a:ext cx="77788" cy="1127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31" name="Freeform 55"/>
              <p:cNvSpPr>
                <a:spLocks/>
              </p:cNvSpPr>
              <p:nvPr/>
            </p:nvSpPr>
            <p:spPr bwMode="auto">
              <a:xfrm>
                <a:off x="8467514" y="2756007"/>
                <a:ext cx="77788" cy="34925"/>
              </a:xfrm>
              <a:custGeom>
                <a:avLst/>
                <a:gdLst>
                  <a:gd name="T0" fmla="*/ 79 w 79"/>
                  <a:gd name="T1" fmla="*/ 16 h 37"/>
                  <a:gd name="T2" fmla="*/ 63 w 79"/>
                  <a:gd name="T3" fmla="*/ 0 h 37"/>
                  <a:gd name="T4" fmla="*/ 16 w 79"/>
                  <a:gd name="T5" fmla="*/ 0 h 37"/>
                  <a:gd name="T6" fmla="*/ 0 w 79"/>
                  <a:gd name="T7" fmla="*/ 16 h 37"/>
                  <a:gd name="T8" fmla="*/ 0 w 79"/>
                  <a:gd name="T9" fmla="*/ 37 h 37"/>
                  <a:gd name="T10" fmla="*/ 79 w 79"/>
                  <a:gd name="T11" fmla="*/ 37 h 37"/>
                  <a:gd name="T12" fmla="*/ 79 w 79"/>
                  <a:gd name="T1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37">
                    <a:moveTo>
                      <a:pt x="79" y="16"/>
                    </a:moveTo>
                    <a:cubicBezTo>
                      <a:pt x="79" y="1"/>
                      <a:pt x="78" y="0"/>
                      <a:pt x="6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0"/>
                      <a:pt x="0" y="1"/>
                      <a:pt x="0" y="1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79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2" name="Freeform 56"/>
              <p:cNvSpPr>
                <a:spLocks/>
              </p:cNvSpPr>
              <p:nvPr/>
            </p:nvSpPr>
            <p:spPr bwMode="auto">
              <a:xfrm>
                <a:off x="8567527" y="2697269"/>
                <a:ext cx="57150" cy="28575"/>
              </a:xfrm>
              <a:custGeom>
                <a:avLst/>
                <a:gdLst>
                  <a:gd name="T0" fmla="*/ 59 w 59"/>
                  <a:gd name="T1" fmla="*/ 16 h 29"/>
                  <a:gd name="T2" fmla="*/ 38 w 59"/>
                  <a:gd name="T3" fmla="*/ 0 h 29"/>
                  <a:gd name="T4" fmla="*/ 20 w 59"/>
                  <a:gd name="T5" fmla="*/ 0 h 29"/>
                  <a:gd name="T6" fmla="*/ 0 w 59"/>
                  <a:gd name="T7" fmla="*/ 16 h 29"/>
                  <a:gd name="T8" fmla="*/ 0 w 59"/>
                  <a:gd name="T9" fmla="*/ 29 h 29"/>
                  <a:gd name="T10" fmla="*/ 59 w 59"/>
                  <a:gd name="T11" fmla="*/ 29 h 29"/>
                  <a:gd name="T12" fmla="*/ 59 w 59"/>
                  <a:gd name="T1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9">
                    <a:moveTo>
                      <a:pt x="59" y="16"/>
                    </a:moveTo>
                    <a:cubicBezTo>
                      <a:pt x="59" y="1"/>
                      <a:pt x="54" y="0"/>
                      <a:pt x="3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" y="0"/>
                      <a:pt x="0" y="1"/>
                      <a:pt x="0" y="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59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8567527" y="2732194"/>
                <a:ext cx="57150" cy="244475"/>
              </a:xfrm>
              <a:custGeom>
                <a:avLst/>
                <a:gdLst>
                  <a:gd name="T0" fmla="*/ 0 w 59"/>
                  <a:gd name="T1" fmla="*/ 235 h 251"/>
                  <a:gd name="T2" fmla="*/ 20 w 59"/>
                  <a:gd name="T3" fmla="*/ 251 h 251"/>
                  <a:gd name="T4" fmla="*/ 38 w 59"/>
                  <a:gd name="T5" fmla="*/ 251 h 251"/>
                  <a:gd name="T6" fmla="*/ 59 w 59"/>
                  <a:gd name="T7" fmla="*/ 235 h 251"/>
                  <a:gd name="T8" fmla="*/ 59 w 59"/>
                  <a:gd name="T9" fmla="*/ 0 h 251"/>
                  <a:gd name="T10" fmla="*/ 0 w 59"/>
                  <a:gd name="T11" fmla="*/ 0 h 251"/>
                  <a:gd name="T12" fmla="*/ 0 w 59"/>
                  <a:gd name="T13" fmla="*/ 23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51">
                    <a:moveTo>
                      <a:pt x="0" y="235"/>
                    </a:moveTo>
                    <a:cubicBezTo>
                      <a:pt x="0" y="251"/>
                      <a:pt x="5" y="251"/>
                      <a:pt x="20" y="251"/>
                    </a:cubicBezTo>
                    <a:cubicBezTo>
                      <a:pt x="38" y="251"/>
                      <a:pt x="38" y="251"/>
                      <a:pt x="38" y="251"/>
                    </a:cubicBezTo>
                    <a:cubicBezTo>
                      <a:pt x="56" y="251"/>
                      <a:pt x="59" y="251"/>
                      <a:pt x="59" y="2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4" name="Freeform 58"/>
              <p:cNvSpPr>
                <a:spLocks/>
              </p:cNvSpPr>
              <p:nvPr/>
            </p:nvSpPr>
            <p:spPr bwMode="auto">
              <a:xfrm>
                <a:off x="8642139" y="2779819"/>
                <a:ext cx="96838" cy="157163"/>
              </a:xfrm>
              <a:custGeom>
                <a:avLst/>
                <a:gdLst>
                  <a:gd name="T0" fmla="*/ 64 w 100"/>
                  <a:gd name="T1" fmla="*/ 12 h 163"/>
                  <a:gd name="T2" fmla="*/ 45 w 100"/>
                  <a:gd name="T3" fmla="*/ 4 h 163"/>
                  <a:gd name="T4" fmla="*/ 16 w 100"/>
                  <a:gd name="T5" fmla="*/ 11 h 163"/>
                  <a:gd name="T6" fmla="*/ 4 w 100"/>
                  <a:gd name="T7" fmla="*/ 31 h 163"/>
                  <a:gd name="T8" fmla="*/ 39 w 100"/>
                  <a:gd name="T9" fmla="*/ 163 h 163"/>
                  <a:gd name="T10" fmla="*/ 100 w 100"/>
                  <a:gd name="T11" fmla="*/ 148 h 163"/>
                  <a:gd name="T12" fmla="*/ 64 w 100"/>
                  <a:gd name="T13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63">
                    <a:moveTo>
                      <a:pt x="64" y="12"/>
                    </a:moveTo>
                    <a:cubicBezTo>
                      <a:pt x="61" y="1"/>
                      <a:pt x="60" y="0"/>
                      <a:pt x="4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" y="15"/>
                      <a:pt x="0" y="16"/>
                      <a:pt x="4" y="3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100" y="148"/>
                      <a:pt x="100" y="148"/>
                      <a:pt x="100" y="148"/>
                    </a:cubicBezTo>
                    <a:lnTo>
                      <a:pt x="64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5" name="Freeform 59"/>
              <p:cNvSpPr>
                <a:spLocks/>
              </p:cNvSpPr>
              <p:nvPr/>
            </p:nvSpPr>
            <p:spPr bwMode="auto">
              <a:xfrm>
                <a:off x="8683414" y="2936982"/>
                <a:ext cx="66675" cy="41275"/>
              </a:xfrm>
              <a:custGeom>
                <a:avLst/>
                <a:gdLst>
                  <a:gd name="T0" fmla="*/ 63 w 69"/>
                  <a:gd name="T1" fmla="*/ 8 h 42"/>
                  <a:gd name="T2" fmla="*/ 61 w 69"/>
                  <a:gd name="T3" fmla="*/ 0 h 42"/>
                  <a:gd name="T4" fmla="*/ 0 w 69"/>
                  <a:gd name="T5" fmla="*/ 15 h 42"/>
                  <a:gd name="T6" fmla="*/ 3 w 69"/>
                  <a:gd name="T7" fmla="*/ 27 h 42"/>
                  <a:gd name="T8" fmla="*/ 22 w 69"/>
                  <a:gd name="T9" fmla="*/ 38 h 42"/>
                  <a:gd name="T10" fmla="*/ 52 w 69"/>
                  <a:gd name="T11" fmla="*/ 31 h 42"/>
                  <a:gd name="T12" fmla="*/ 63 w 69"/>
                  <a:gd name="T13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2">
                    <a:moveTo>
                      <a:pt x="63" y="8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42"/>
                      <a:pt x="7" y="42"/>
                      <a:pt x="22" y="38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69" y="27"/>
                      <a:pt x="67" y="27"/>
                      <a:pt x="6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545222" y="3203212"/>
            <a:ext cx="1076185" cy="1595438"/>
            <a:chOff x="3544888" y="3413125"/>
            <a:chExt cx="1076325" cy="1595438"/>
          </a:xfrm>
        </p:grpSpPr>
        <p:sp>
          <p:nvSpPr>
            <p:cNvPr id="3" name="圆角矩形 2"/>
            <p:cNvSpPr/>
            <p:nvPr/>
          </p:nvSpPr>
          <p:spPr>
            <a:xfrm rot="18900000">
              <a:off x="3554413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18900000">
              <a:off x="3554413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18900000" flipH="1" flipV="1">
              <a:off x="3544888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Freeform 63"/>
            <p:cNvSpPr>
              <a:spLocks noEditPoints="1"/>
            </p:cNvSpPr>
            <p:nvPr/>
          </p:nvSpPr>
          <p:spPr bwMode="auto">
            <a:xfrm>
              <a:off x="3836988" y="3852863"/>
              <a:ext cx="471487" cy="398462"/>
            </a:xfrm>
            <a:custGeom>
              <a:avLst/>
              <a:gdLst>
                <a:gd name="T0" fmla="*/ 288 w 311"/>
                <a:gd name="T1" fmla="*/ 86 h 263"/>
                <a:gd name="T2" fmla="*/ 109 w 311"/>
                <a:gd name="T3" fmla="*/ 29 h 263"/>
                <a:gd name="T4" fmla="*/ 11 w 311"/>
                <a:gd name="T5" fmla="*/ 171 h 263"/>
                <a:gd name="T6" fmla="*/ 32 w 311"/>
                <a:gd name="T7" fmla="*/ 224 h 263"/>
                <a:gd name="T8" fmla="*/ 71 w 311"/>
                <a:gd name="T9" fmla="*/ 252 h 263"/>
                <a:gd name="T10" fmla="*/ 181 w 311"/>
                <a:gd name="T11" fmla="*/ 167 h 263"/>
                <a:gd name="T12" fmla="*/ 181 w 311"/>
                <a:gd name="T13" fmla="*/ 241 h 263"/>
                <a:gd name="T14" fmla="*/ 216 w 311"/>
                <a:gd name="T15" fmla="*/ 231 h 263"/>
                <a:gd name="T16" fmla="*/ 288 w 311"/>
                <a:gd name="T17" fmla="*/ 86 h 263"/>
                <a:gd name="T18" fmla="*/ 49 w 311"/>
                <a:gd name="T19" fmla="*/ 110 h 263"/>
                <a:gd name="T20" fmla="*/ 75 w 311"/>
                <a:gd name="T21" fmla="*/ 109 h 263"/>
                <a:gd name="T22" fmla="*/ 86 w 311"/>
                <a:gd name="T23" fmla="*/ 121 h 263"/>
                <a:gd name="T24" fmla="*/ 61 w 311"/>
                <a:gd name="T25" fmla="*/ 131 h 263"/>
                <a:gd name="T26" fmla="*/ 42 w 311"/>
                <a:gd name="T27" fmla="*/ 125 h 263"/>
                <a:gd name="T28" fmla="*/ 49 w 311"/>
                <a:gd name="T29" fmla="*/ 110 h 263"/>
                <a:gd name="T30" fmla="*/ 88 w 311"/>
                <a:gd name="T31" fmla="*/ 196 h 263"/>
                <a:gd name="T32" fmla="*/ 81 w 311"/>
                <a:gd name="T33" fmla="*/ 201 h 263"/>
                <a:gd name="T34" fmla="*/ 69 w 311"/>
                <a:gd name="T35" fmla="*/ 205 h 263"/>
                <a:gd name="T36" fmla="*/ 52 w 311"/>
                <a:gd name="T37" fmla="*/ 199 h 263"/>
                <a:gd name="T38" fmla="*/ 50 w 311"/>
                <a:gd name="T39" fmla="*/ 182 h 263"/>
                <a:gd name="T40" fmla="*/ 58 w 311"/>
                <a:gd name="T41" fmla="*/ 175 h 263"/>
                <a:gd name="T42" fmla="*/ 79 w 311"/>
                <a:gd name="T43" fmla="*/ 169 h 263"/>
                <a:gd name="T44" fmla="*/ 94 w 311"/>
                <a:gd name="T45" fmla="*/ 182 h 263"/>
                <a:gd name="T46" fmla="*/ 88 w 311"/>
                <a:gd name="T47" fmla="*/ 196 h 263"/>
                <a:gd name="T48" fmla="*/ 129 w 311"/>
                <a:gd name="T49" fmla="*/ 74 h 263"/>
                <a:gd name="T50" fmla="*/ 102 w 311"/>
                <a:gd name="T51" fmla="*/ 81 h 263"/>
                <a:gd name="T52" fmla="*/ 106 w 311"/>
                <a:gd name="T53" fmla="*/ 56 h 263"/>
                <a:gd name="T54" fmla="*/ 121 w 311"/>
                <a:gd name="T55" fmla="*/ 57 h 263"/>
                <a:gd name="T56" fmla="*/ 129 w 311"/>
                <a:gd name="T57" fmla="*/ 74 h 263"/>
                <a:gd name="T58" fmla="*/ 210 w 311"/>
                <a:gd name="T59" fmla="*/ 68 h 263"/>
                <a:gd name="T60" fmla="*/ 171 w 311"/>
                <a:gd name="T61" fmla="*/ 68 h 263"/>
                <a:gd name="T62" fmla="*/ 183 w 311"/>
                <a:gd name="T63" fmla="*/ 43 h 263"/>
                <a:gd name="T64" fmla="*/ 196 w 311"/>
                <a:gd name="T65" fmla="*/ 44 h 263"/>
                <a:gd name="T66" fmla="*/ 208 w 311"/>
                <a:gd name="T67" fmla="*/ 47 h 263"/>
                <a:gd name="T68" fmla="*/ 201 w 311"/>
                <a:gd name="T69" fmla="*/ 61 h 263"/>
                <a:gd name="T70" fmla="*/ 210 w 311"/>
                <a:gd name="T71" fmla="*/ 68 h 263"/>
                <a:gd name="T72" fmla="*/ 241 w 311"/>
                <a:gd name="T73" fmla="*/ 197 h 263"/>
                <a:gd name="T74" fmla="*/ 215 w 311"/>
                <a:gd name="T75" fmla="*/ 194 h 263"/>
                <a:gd name="T76" fmla="*/ 220 w 311"/>
                <a:gd name="T77" fmla="*/ 177 h 263"/>
                <a:gd name="T78" fmla="*/ 238 w 311"/>
                <a:gd name="T79" fmla="*/ 180 h 263"/>
                <a:gd name="T80" fmla="*/ 241 w 311"/>
                <a:gd name="T81" fmla="*/ 197 h 263"/>
                <a:gd name="T82" fmla="*/ 254 w 311"/>
                <a:gd name="T83" fmla="*/ 124 h 263"/>
                <a:gd name="T84" fmla="*/ 229 w 311"/>
                <a:gd name="T85" fmla="*/ 104 h 263"/>
                <a:gd name="T86" fmla="*/ 251 w 311"/>
                <a:gd name="T87" fmla="*/ 87 h 263"/>
                <a:gd name="T88" fmla="*/ 270 w 311"/>
                <a:gd name="T89" fmla="*/ 91 h 263"/>
                <a:gd name="T90" fmla="*/ 254 w 311"/>
                <a:gd name="T91" fmla="*/ 12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1" h="263">
                  <a:moveTo>
                    <a:pt x="288" y="86"/>
                  </a:moveTo>
                  <a:cubicBezTo>
                    <a:pt x="266" y="26"/>
                    <a:pt x="186" y="0"/>
                    <a:pt x="109" y="29"/>
                  </a:cubicBezTo>
                  <a:cubicBezTo>
                    <a:pt x="32" y="57"/>
                    <a:pt x="0" y="120"/>
                    <a:pt x="11" y="171"/>
                  </a:cubicBezTo>
                  <a:cubicBezTo>
                    <a:pt x="15" y="187"/>
                    <a:pt x="17" y="202"/>
                    <a:pt x="32" y="224"/>
                  </a:cubicBezTo>
                  <a:cubicBezTo>
                    <a:pt x="34" y="228"/>
                    <a:pt x="52" y="248"/>
                    <a:pt x="71" y="252"/>
                  </a:cubicBezTo>
                  <a:cubicBezTo>
                    <a:pt x="118" y="263"/>
                    <a:pt x="158" y="155"/>
                    <a:pt x="181" y="167"/>
                  </a:cubicBezTo>
                  <a:cubicBezTo>
                    <a:pt x="203" y="179"/>
                    <a:pt x="154" y="241"/>
                    <a:pt x="181" y="241"/>
                  </a:cubicBezTo>
                  <a:cubicBezTo>
                    <a:pt x="193" y="241"/>
                    <a:pt x="204" y="236"/>
                    <a:pt x="216" y="231"/>
                  </a:cubicBezTo>
                  <a:cubicBezTo>
                    <a:pt x="293" y="203"/>
                    <a:pt x="311" y="146"/>
                    <a:pt x="288" y="86"/>
                  </a:cubicBezTo>
                  <a:close/>
                  <a:moveTo>
                    <a:pt x="49" y="110"/>
                  </a:moveTo>
                  <a:cubicBezTo>
                    <a:pt x="49" y="110"/>
                    <a:pt x="57" y="101"/>
                    <a:pt x="75" y="109"/>
                  </a:cubicBezTo>
                  <a:cubicBezTo>
                    <a:pt x="92" y="117"/>
                    <a:pt x="84" y="116"/>
                    <a:pt x="86" y="121"/>
                  </a:cubicBezTo>
                  <a:cubicBezTo>
                    <a:pt x="87" y="126"/>
                    <a:pt x="71" y="137"/>
                    <a:pt x="61" y="131"/>
                  </a:cubicBezTo>
                  <a:cubicBezTo>
                    <a:pt x="51" y="126"/>
                    <a:pt x="49" y="125"/>
                    <a:pt x="42" y="125"/>
                  </a:cubicBezTo>
                  <a:cubicBezTo>
                    <a:pt x="35" y="125"/>
                    <a:pt x="43" y="111"/>
                    <a:pt x="49" y="110"/>
                  </a:cubicBezTo>
                  <a:close/>
                  <a:moveTo>
                    <a:pt x="88" y="196"/>
                  </a:moveTo>
                  <a:cubicBezTo>
                    <a:pt x="82" y="198"/>
                    <a:pt x="82" y="198"/>
                    <a:pt x="81" y="201"/>
                  </a:cubicBezTo>
                  <a:cubicBezTo>
                    <a:pt x="80" y="205"/>
                    <a:pt x="74" y="209"/>
                    <a:pt x="69" y="205"/>
                  </a:cubicBezTo>
                  <a:cubicBezTo>
                    <a:pt x="65" y="201"/>
                    <a:pt x="52" y="209"/>
                    <a:pt x="52" y="199"/>
                  </a:cubicBezTo>
                  <a:cubicBezTo>
                    <a:pt x="51" y="190"/>
                    <a:pt x="45" y="185"/>
                    <a:pt x="50" y="182"/>
                  </a:cubicBezTo>
                  <a:cubicBezTo>
                    <a:pt x="54" y="178"/>
                    <a:pt x="56" y="177"/>
                    <a:pt x="58" y="175"/>
                  </a:cubicBezTo>
                  <a:cubicBezTo>
                    <a:pt x="62" y="171"/>
                    <a:pt x="65" y="163"/>
                    <a:pt x="79" y="169"/>
                  </a:cubicBezTo>
                  <a:cubicBezTo>
                    <a:pt x="92" y="176"/>
                    <a:pt x="93" y="178"/>
                    <a:pt x="94" y="182"/>
                  </a:cubicBezTo>
                  <a:cubicBezTo>
                    <a:pt x="96" y="186"/>
                    <a:pt x="93" y="194"/>
                    <a:pt x="88" y="196"/>
                  </a:cubicBezTo>
                  <a:close/>
                  <a:moveTo>
                    <a:pt x="129" y="74"/>
                  </a:moveTo>
                  <a:cubicBezTo>
                    <a:pt x="129" y="81"/>
                    <a:pt x="107" y="92"/>
                    <a:pt x="102" y="81"/>
                  </a:cubicBezTo>
                  <a:cubicBezTo>
                    <a:pt x="97" y="70"/>
                    <a:pt x="105" y="72"/>
                    <a:pt x="106" y="56"/>
                  </a:cubicBezTo>
                  <a:cubicBezTo>
                    <a:pt x="106" y="52"/>
                    <a:pt x="113" y="57"/>
                    <a:pt x="121" y="57"/>
                  </a:cubicBezTo>
                  <a:cubicBezTo>
                    <a:pt x="128" y="56"/>
                    <a:pt x="130" y="68"/>
                    <a:pt x="129" y="74"/>
                  </a:cubicBezTo>
                  <a:close/>
                  <a:moveTo>
                    <a:pt x="210" y="68"/>
                  </a:moveTo>
                  <a:cubicBezTo>
                    <a:pt x="210" y="76"/>
                    <a:pt x="180" y="80"/>
                    <a:pt x="171" y="68"/>
                  </a:cubicBezTo>
                  <a:cubicBezTo>
                    <a:pt x="161" y="55"/>
                    <a:pt x="181" y="49"/>
                    <a:pt x="183" y="43"/>
                  </a:cubicBezTo>
                  <a:cubicBezTo>
                    <a:pt x="183" y="41"/>
                    <a:pt x="194" y="37"/>
                    <a:pt x="196" y="44"/>
                  </a:cubicBezTo>
                  <a:cubicBezTo>
                    <a:pt x="199" y="51"/>
                    <a:pt x="200" y="44"/>
                    <a:pt x="208" y="47"/>
                  </a:cubicBezTo>
                  <a:cubicBezTo>
                    <a:pt x="215" y="50"/>
                    <a:pt x="206" y="55"/>
                    <a:pt x="201" y="61"/>
                  </a:cubicBezTo>
                  <a:cubicBezTo>
                    <a:pt x="196" y="66"/>
                    <a:pt x="210" y="60"/>
                    <a:pt x="210" y="68"/>
                  </a:cubicBezTo>
                  <a:close/>
                  <a:moveTo>
                    <a:pt x="241" y="197"/>
                  </a:moveTo>
                  <a:cubicBezTo>
                    <a:pt x="237" y="202"/>
                    <a:pt x="219" y="199"/>
                    <a:pt x="215" y="194"/>
                  </a:cubicBezTo>
                  <a:cubicBezTo>
                    <a:pt x="211" y="188"/>
                    <a:pt x="216" y="185"/>
                    <a:pt x="220" y="177"/>
                  </a:cubicBezTo>
                  <a:cubicBezTo>
                    <a:pt x="225" y="169"/>
                    <a:pt x="238" y="180"/>
                    <a:pt x="238" y="180"/>
                  </a:cubicBezTo>
                  <a:cubicBezTo>
                    <a:pt x="245" y="174"/>
                    <a:pt x="245" y="191"/>
                    <a:pt x="241" y="197"/>
                  </a:cubicBezTo>
                  <a:close/>
                  <a:moveTo>
                    <a:pt x="254" y="124"/>
                  </a:moveTo>
                  <a:cubicBezTo>
                    <a:pt x="242" y="132"/>
                    <a:pt x="228" y="121"/>
                    <a:pt x="229" y="104"/>
                  </a:cubicBezTo>
                  <a:cubicBezTo>
                    <a:pt x="230" y="87"/>
                    <a:pt x="236" y="97"/>
                    <a:pt x="251" y="87"/>
                  </a:cubicBezTo>
                  <a:cubicBezTo>
                    <a:pt x="266" y="77"/>
                    <a:pt x="267" y="90"/>
                    <a:pt x="270" y="91"/>
                  </a:cubicBezTo>
                  <a:cubicBezTo>
                    <a:pt x="281" y="93"/>
                    <a:pt x="266" y="116"/>
                    <a:pt x="254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71400" y="2946833"/>
            <a:ext cx="1070630" cy="1589881"/>
            <a:chOff x="5571331" y="3156744"/>
            <a:chExt cx="1070769" cy="1589881"/>
          </a:xfrm>
        </p:grpSpPr>
        <p:sp>
          <p:nvSpPr>
            <p:cNvPr id="5" name="圆角矩形 4"/>
            <p:cNvSpPr/>
            <p:nvPr/>
          </p:nvSpPr>
          <p:spPr>
            <a:xfrm rot="18900000">
              <a:off x="5575300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71331" y="3156744"/>
              <a:ext cx="1055688" cy="1320006"/>
              <a:chOff x="5571331" y="3156744"/>
              <a:chExt cx="1055688" cy="1320006"/>
            </a:xfrm>
          </p:grpSpPr>
          <p:sp>
            <p:nvSpPr>
              <p:cNvPr id="21" name="任意多边形 20"/>
              <p:cNvSpPr/>
              <p:nvPr/>
            </p:nvSpPr>
            <p:spPr>
              <a:xfrm rot="2700000" flipH="1">
                <a:off x="5572125" y="3155950"/>
                <a:ext cx="1054100" cy="1055688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2700000" flipH="1">
                <a:off x="5572125" y="3422650"/>
                <a:ext cx="1054100" cy="1054100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" name="Freeform 102"/>
              <p:cNvSpPr>
                <a:spLocks/>
              </p:cNvSpPr>
              <p:nvPr/>
            </p:nvSpPr>
            <p:spPr bwMode="auto">
              <a:xfrm>
                <a:off x="5822950" y="4046538"/>
                <a:ext cx="577850" cy="334962"/>
              </a:xfrm>
              <a:custGeom>
                <a:avLst/>
                <a:gdLst>
                  <a:gd name="T0" fmla="*/ 1069058741 w 287"/>
                  <a:gd name="T1" fmla="*/ 223573010 h 166"/>
                  <a:gd name="T2" fmla="*/ 1036540082 w 287"/>
                  <a:gd name="T3" fmla="*/ 223573010 h 166"/>
                  <a:gd name="T4" fmla="*/ 967435665 w 287"/>
                  <a:gd name="T5" fmla="*/ 239832792 h 166"/>
                  <a:gd name="T6" fmla="*/ 967435665 w 287"/>
                  <a:gd name="T7" fmla="*/ 69105082 h 166"/>
                  <a:gd name="T8" fmla="*/ 894268177 w 287"/>
                  <a:gd name="T9" fmla="*/ 0 h 166"/>
                  <a:gd name="T10" fmla="*/ 674765713 w 287"/>
                  <a:gd name="T11" fmla="*/ 0 h 166"/>
                  <a:gd name="T12" fmla="*/ 695091134 w 287"/>
                  <a:gd name="T13" fmla="*/ 85364864 h 166"/>
                  <a:gd name="T14" fmla="*/ 695091134 w 287"/>
                  <a:gd name="T15" fmla="*/ 117884428 h 166"/>
                  <a:gd name="T16" fmla="*/ 597535155 w 287"/>
                  <a:gd name="T17" fmla="*/ 215443119 h 166"/>
                  <a:gd name="T18" fmla="*/ 565016495 w 287"/>
                  <a:gd name="T19" fmla="*/ 215443119 h 166"/>
                  <a:gd name="T20" fmla="*/ 467458502 w 287"/>
                  <a:gd name="T21" fmla="*/ 117884428 h 166"/>
                  <a:gd name="T22" fmla="*/ 467458502 w 287"/>
                  <a:gd name="T23" fmla="*/ 85364864 h 166"/>
                  <a:gd name="T24" fmla="*/ 487783923 w 287"/>
                  <a:gd name="T25" fmla="*/ 0 h 166"/>
                  <a:gd name="T26" fmla="*/ 268281460 w 287"/>
                  <a:gd name="T27" fmla="*/ 0 h 166"/>
                  <a:gd name="T28" fmla="*/ 195113972 w 287"/>
                  <a:gd name="T29" fmla="*/ 69105082 h 166"/>
                  <a:gd name="T30" fmla="*/ 195113972 w 287"/>
                  <a:gd name="T31" fmla="*/ 239832792 h 166"/>
                  <a:gd name="T32" fmla="*/ 126011568 w 287"/>
                  <a:gd name="T33" fmla="*/ 223573010 h 166"/>
                  <a:gd name="T34" fmla="*/ 93490895 w 287"/>
                  <a:gd name="T35" fmla="*/ 223573010 h 166"/>
                  <a:gd name="T36" fmla="*/ 0 w 287"/>
                  <a:gd name="T37" fmla="*/ 321131702 h 166"/>
                  <a:gd name="T38" fmla="*/ 0 w 287"/>
                  <a:gd name="T39" fmla="*/ 353653283 h 166"/>
                  <a:gd name="T40" fmla="*/ 93490895 w 287"/>
                  <a:gd name="T41" fmla="*/ 451211975 h 166"/>
                  <a:gd name="T42" fmla="*/ 126011568 w 287"/>
                  <a:gd name="T43" fmla="*/ 451211975 h 166"/>
                  <a:gd name="T44" fmla="*/ 195113972 w 287"/>
                  <a:gd name="T45" fmla="*/ 434952193 h 166"/>
                  <a:gd name="T46" fmla="*/ 195113972 w 287"/>
                  <a:gd name="T47" fmla="*/ 605679903 h 166"/>
                  <a:gd name="T48" fmla="*/ 268281460 w 287"/>
                  <a:gd name="T49" fmla="*/ 674784985 h 166"/>
                  <a:gd name="T50" fmla="*/ 487783923 w 287"/>
                  <a:gd name="T51" fmla="*/ 674784985 h 166"/>
                  <a:gd name="T52" fmla="*/ 467458502 w 287"/>
                  <a:gd name="T53" fmla="*/ 589420121 h 166"/>
                  <a:gd name="T54" fmla="*/ 467458502 w 287"/>
                  <a:gd name="T55" fmla="*/ 556900557 h 166"/>
                  <a:gd name="T56" fmla="*/ 565016495 w 287"/>
                  <a:gd name="T57" fmla="*/ 459341866 h 166"/>
                  <a:gd name="T58" fmla="*/ 597535155 w 287"/>
                  <a:gd name="T59" fmla="*/ 459341866 h 166"/>
                  <a:gd name="T60" fmla="*/ 695091134 w 287"/>
                  <a:gd name="T61" fmla="*/ 556900557 h 166"/>
                  <a:gd name="T62" fmla="*/ 695091134 w 287"/>
                  <a:gd name="T63" fmla="*/ 589420121 h 166"/>
                  <a:gd name="T64" fmla="*/ 674765713 w 287"/>
                  <a:gd name="T65" fmla="*/ 674784985 h 166"/>
                  <a:gd name="T66" fmla="*/ 894268177 w 287"/>
                  <a:gd name="T67" fmla="*/ 674784985 h 166"/>
                  <a:gd name="T68" fmla="*/ 967435665 w 287"/>
                  <a:gd name="T69" fmla="*/ 605679903 h 166"/>
                  <a:gd name="T70" fmla="*/ 967435665 w 287"/>
                  <a:gd name="T71" fmla="*/ 434952193 h 166"/>
                  <a:gd name="T72" fmla="*/ 1036540082 w 287"/>
                  <a:gd name="T73" fmla="*/ 451211975 h 166"/>
                  <a:gd name="T74" fmla="*/ 1069058741 w 287"/>
                  <a:gd name="T75" fmla="*/ 451211975 h 166"/>
                  <a:gd name="T76" fmla="*/ 1166614721 w 287"/>
                  <a:gd name="T77" fmla="*/ 353653283 h 166"/>
                  <a:gd name="T78" fmla="*/ 1166614721 w 287"/>
                  <a:gd name="T79" fmla="*/ 321131702 h 166"/>
                  <a:gd name="T80" fmla="*/ 1069058741 w 287"/>
                  <a:gd name="T81" fmla="*/ 223573010 h 1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87" h="166">
                    <a:moveTo>
                      <a:pt x="263" y="55"/>
                    </a:moveTo>
                    <a:cubicBezTo>
                      <a:pt x="255" y="55"/>
                      <a:pt x="255" y="55"/>
                      <a:pt x="255" y="55"/>
                    </a:cubicBezTo>
                    <a:cubicBezTo>
                      <a:pt x="250" y="55"/>
                      <a:pt x="244" y="57"/>
                      <a:pt x="238" y="59"/>
                    </a:cubicBezTo>
                    <a:cubicBezTo>
                      <a:pt x="238" y="17"/>
                      <a:pt x="238" y="17"/>
                      <a:pt x="238" y="17"/>
                    </a:cubicBezTo>
                    <a:cubicBezTo>
                      <a:pt x="238" y="8"/>
                      <a:pt x="230" y="0"/>
                      <a:pt x="22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8" y="6"/>
                      <a:pt x="171" y="15"/>
                      <a:pt x="171" y="21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42"/>
                      <a:pt x="160" y="53"/>
                      <a:pt x="147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26" y="53"/>
                      <a:pt x="115" y="42"/>
                      <a:pt x="115" y="29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15"/>
                      <a:pt x="118" y="6"/>
                      <a:pt x="120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6" y="0"/>
                      <a:pt x="48" y="8"/>
                      <a:pt x="48" y="17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3" y="57"/>
                      <a:pt x="36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0" y="55"/>
                      <a:pt x="0" y="66"/>
                      <a:pt x="0" y="7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1"/>
                      <a:pt x="2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6" y="111"/>
                      <a:pt x="43" y="109"/>
                      <a:pt x="48" y="107"/>
                    </a:cubicBezTo>
                    <a:cubicBezTo>
                      <a:pt x="48" y="149"/>
                      <a:pt x="48" y="149"/>
                      <a:pt x="48" y="149"/>
                    </a:cubicBezTo>
                    <a:cubicBezTo>
                      <a:pt x="48" y="158"/>
                      <a:pt x="56" y="166"/>
                      <a:pt x="66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18" y="160"/>
                      <a:pt x="115" y="151"/>
                      <a:pt x="115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15" y="123"/>
                      <a:pt x="126" y="113"/>
                      <a:pt x="139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60" y="113"/>
                      <a:pt x="171" y="123"/>
                      <a:pt x="171" y="137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51"/>
                      <a:pt x="169" y="160"/>
                      <a:pt x="166" y="166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30" y="166"/>
                      <a:pt x="238" y="158"/>
                      <a:pt x="238" y="149"/>
                    </a:cubicBezTo>
                    <a:cubicBezTo>
                      <a:pt x="238" y="107"/>
                      <a:pt x="238" y="107"/>
                      <a:pt x="238" y="107"/>
                    </a:cubicBezTo>
                    <a:cubicBezTo>
                      <a:pt x="244" y="109"/>
                      <a:pt x="250" y="111"/>
                      <a:pt x="255" y="111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76" y="111"/>
                      <a:pt x="287" y="100"/>
                      <a:pt x="287" y="87"/>
                    </a:cubicBezTo>
                    <a:cubicBezTo>
                      <a:pt x="287" y="79"/>
                      <a:pt x="287" y="79"/>
                      <a:pt x="287" y="79"/>
                    </a:cubicBezTo>
                    <a:cubicBezTo>
                      <a:pt x="287" y="66"/>
                      <a:pt x="276" y="55"/>
                      <a:pt x="263" y="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595994" y="3203212"/>
            <a:ext cx="1066661" cy="1595438"/>
            <a:chOff x="7596188" y="3413125"/>
            <a:chExt cx="1066800" cy="1595438"/>
          </a:xfrm>
        </p:grpSpPr>
        <p:sp>
          <p:nvSpPr>
            <p:cNvPr id="6" name="圆角矩形 5"/>
            <p:cNvSpPr/>
            <p:nvPr/>
          </p:nvSpPr>
          <p:spPr>
            <a:xfrm rot="18900000">
              <a:off x="7596188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18900000">
              <a:off x="7596188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8900000" flipH="1" flipV="1">
              <a:off x="7600950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Freeform 144"/>
            <p:cNvSpPr>
              <a:spLocks noEditPoints="1"/>
            </p:cNvSpPr>
            <p:nvPr/>
          </p:nvSpPr>
          <p:spPr bwMode="auto">
            <a:xfrm>
              <a:off x="7920038" y="3889375"/>
              <a:ext cx="436562" cy="382588"/>
            </a:xfrm>
            <a:custGeom>
              <a:avLst/>
              <a:gdLst>
                <a:gd name="T0" fmla="*/ 288 w 288"/>
                <a:gd name="T1" fmla="*/ 63 h 253"/>
                <a:gd name="T2" fmla="*/ 288 w 288"/>
                <a:gd name="T3" fmla="*/ 40 h 253"/>
                <a:gd name="T4" fmla="*/ 259 w 288"/>
                <a:gd name="T5" fmla="*/ 19 h 253"/>
                <a:gd name="T6" fmla="*/ 145 w 288"/>
                <a:gd name="T7" fmla="*/ 0 h 253"/>
                <a:gd name="T8" fmla="*/ 144 w 288"/>
                <a:gd name="T9" fmla="*/ 0 h 253"/>
                <a:gd name="T10" fmla="*/ 29 w 288"/>
                <a:gd name="T11" fmla="*/ 19 h 253"/>
                <a:gd name="T12" fmla="*/ 0 w 288"/>
                <a:gd name="T13" fmla="*/ 40 h 253"/>
                <a:gd name="T14" fmla="*/ 0 w 288"/>
                <a:gd name="T15" fmla="*/ 41 h 253"/>
                <a:gd name="T16" fmla="*/ 0 w 288"/>
                <a:gd name="T17" fmla="*/ 213 h 253"/>
                <a:gd name="T18" fmla="*/ 143 w 288"/>
                <a:gd name="T19" fmla="*/ 253 h 253"/>
                <a:gd name="T20" fmla="*/ 144 w 288"/>
                <a:gd name="T21" fmla="*/ 253 h 253"/>
                <a:gd name="T22" fmla="*/ 288 w 288"/>
                <a:gd name="T23" fmla="*/ 212 h 253"/>
                <a:gd name="T24" fmla="*/ 288 w 288"/>
                <a:gd name="T25" fmla="*/ 63 h 253"/>
                <a:gd name="T26" fmla="*/ 144 w 288"/>
                <a:gd name="T27" fmla="*/ 29 h 253"/>
                <a:gd name="T28" fmla="*/ 145 w 288"/>
                <a:gd name="T29" fmla="*/ 29 h 253"/>
                <a:gd name="T30" fmla="*/ 259 w 288"/>
                <a:gd name="T31" fmla="*/ 51 h 253"/>
                <a:gd name="T32" fmla="*/ 259 w 288"/>
                <a:gd name="T33" fmla="*/ 52 h 253"/>
                <a:gd name="T34" fmla="*/ 144 w 288"/>
                <a:gd name="T35" fmla="*/ 73 h 253"/>
                <a:gd name="T36" fmla="*/ 143 w 288"/>
                <a:gd name="T37" fmla="*/ 73 h 253"/>
                <a:gd name="T38" fmla="*/ 29 w 288"/>
                <a:gd name="T39" fmla="*/ 52 h 253"/>
                <a:gd name="T40" fmla="*/ 29 w 288"/>
                <a:gd name="T41" fmla="*/ 51 h 253"/>
                <a:gd name="T42" fmla="*/ 144 w 288"/>
                <a:gd name="T43" fmla="*/ 29 h 253"/>
                <a:gd name="T44" fmla="*/ 144 w 288"/>
                <a:gd name="T45" fmla="*/ 162 h 253"/>
                <a:gd name="T46" fmla="*/ 143 w 288"/>
                <a:gd name="T47" fmla="*/ 162 h 253"/>
                <a:gd name="T48" fmla="*/ 29 w 288"/>
                <a:gd name="T49" fmla="*/ 140 h 253"/>
                <a:gd name="T50" fmla="*/ 29 w 288"/>
                <a:gd name="T51" fmla="*/ 83 h 253"/>
                <a:gd name="T52" fmla="*/ 143 w 288"/>
                <a:gd name="T53" fmla="*/ 102 h 253"/>
                <a:gd name="T54" fmla="*/ 144 w 288"/>
                <a:gd name="T55" fmla="*/ 102 h 253"/>
                <a:gd name="T56" fmla="*/ 259 w 288"/>
                <a:gd name="T57" fmla="*/ 83 h 253"/>
                <a:gd name="T58" fmla="*/ 259 w 288"/>
                <a:gd name="T59" fmla="*/ 140 h 253"/>
                <a:gd name="T60" fmla="*/ 144 w 288"/>
                <a:gd name="T61" fmla="*/ 16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3">
                  <a:moveTo>
                    <a:pt x="288" y="63"/>
                  </a:moveTo>
                  <a:cubicBezTo>
                    <a:pt x="288" y="40"/>
                    <a:pt x="288" y="40"/>
                    <a:pt x="288" y="40"/>
                  </a:cubicBezTo>
                  <a:cubicBezTo>
                    <a:pt x="288" y="34"/>
                    <a:pt x="277" y="26"/>
                    <a:pt x="259" y="19"/>
                  </a:cubicBezTo>
                  <a:cubicBezTo>
                    <a:pt x="233" y="9"/>
                    <a:pt x="192" y="0"/>
                    <a:pt x="145" y="0"/>
                  </a:cubicBezTo>
                  <a:cubicBezTo>
                    <a:pt x="145" y="0"/>
                    <a:pt x="144" y="0"/>
                    <a:pt x="144" y="0"/>
                  </a:cubicBezTo>
                  <a:cubicBezTo>
                    <a:pt x="97" y="0"/>
                    <a:pt x="55" y="9"/>
                    <a:pt x="29" y="19"/>
                  </a:cubicBezTo>
                  <a:cubicBezTo>
                    <a:pt x="12" y="26"/>
                    <a:pt x="1" y="34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28"/>
                    <a:pt x="64" y="253"/>
                    <a:pt x="143" y="253"/>
                  </a:cubicBezTo>
                  <a:cubicBezTo>
                    <a:pt x="143" y="253"/>
                    <a:pt x="144" y="253"/>
                    <a:pt x="144" y="253"/>
                  </a:cubicBezTo>
                  <a:cubicBezTo>
                    <a:pt x="224" y="253"/>
                    <a:pt x="288" y="228"/>
                    <a:pt x="288" y="212"/>
                  </a:cubicBezTo>
                  <a:lnTo>
                    <a:pt x="288" y="63"/>
                  </a:lnTo>
                  <a:close/>
                  <a:moveTo>
                    <a:pt x="144" y="29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201" y="29"/>
                    <a:pt x="244" y="43"/>
                    <a:pt x="259" y="51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44" y="60"/>
                    <a:pt x="201" y="73"/>
                    <a:pt x="144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87" y="73"/>
                    <a:pt x="44" y="60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44" y="43"/>
                    <a:pt x="87" y="29"/>
                    <a:pt x="144" y="29"/>
                  </a:cubicBezTo>
                  <a:close/>
                  <a:moveTo>
                    <a:pt x="144" y="162"/>
                  </a:moveTo>
                  <a:cubicBezTo>
                    <a:pt x="143" y="162"/>
                    <a:pt x="143" y="162"/>
                    <a:pt x="143" y="162"/>
                  </a:cubicBezTo>
                  <a:cubicBezTo>
                    <a:pt x="87" y="162"/>
                    <a:pt x="44" y="148"/>
                    <a:pt x="29" y="14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55" y="94"/>
                    <a:pt x="96" y="102"/>
                    <a:pt x="143" y="102"/>
                  </a:cubicBezTo>
                  <a:cubicBezTo>
                    <a:pt x="143" y="102"/>
                    <a:pt x="144" y="102"/>
                    <a:pt x="144" y="102"/>
                  </a:cubicBezTo>
                  <a:cubicBezTo>
                    <a:pt x="191" y="102"/>
                    <a:pt x="233" y="94"/>
                    <a:pt x="259" y="83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44" y="148"/>
                    <a:pt x="201" y="161"/>
                    <a:pt x="144" y="1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34120" y="2946039"/>
            <a:ext cx="1068249" cy="1590675"/>
            <a:chOff x="1533525" y="3155950"/>
            <a:chExt cx="1068388" cy="1590675"/>
          </a:xfrm>
        </p:grpSpPr>
        <p:sp>
          <p:nvSpPr>
            <p:cNvPr id="2" name="圆角矩形 1"/>
            <p:cNvSpPr/>
            <p:nvPr/>
          </p:nvSpPr>
          <p:spPr>
            <a:xfrm rot="18900000">
              <a:off x="153352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8900000">
              <a:off x="1547813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8900000">
              <a:off x="1547813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838658" y="4002782"/>
              <a:ext cx="404424" cy="434198"/>
              <a:chOff x="4019339" y="2140057"/>
              <a:chExt cx="258763" cy="277813"/>
            </a:xfrm>
            <a:solidFill>
              <a:srgbClr val="E40000"/>
            </a:solidFill>
          </p:grpSpPr>
          <p:sp>
            <p:nvSpPr>
              <p:cNvPr id="40" name="Freeform 281"/>
              <p:cNvSpPr>
                <a:spLocks noEditPoints="1"/>
              </p:cNvSpPr>
              <p:nvPr/>
            </p:nvSpPr>
            <p:spPr bwMode="auto">
              <a:xfrm>
                <a:off x="4019339" y="2140057"/>
                <a:ext cx="258763" cy="277813"/>
              </a:xfrm>
              <a:custGeom>
                <a:avLst/>
                <a:gdLst>
                  <a:gd name="T0" fmla="*/ 237 w 266"/>
                  <a:gd name="T1" fmla="*/ 24 h 288"/>
                  <a:gd name="T2" fmla="*/ 221 w 266"/>
                  <a:gd name="T3" fmla="*/ 24 h 288"/>
                  <a:gd name="T4" fmla="*/ 221 w 266"/>
                  <a:gd name="T5" fmla="*/ 14 h 288"/>
                  <a:gd name="T6" fmla="*/ 207 w 266"/>
                  <a:gd name="T7" fmla="*/ 0 h 288"/>
                  <a:gd name="T8" fmla="*/ 193 w 266"/>
                  <a:gd name="T9" fmla="*/ 14 h 288"/>
                  <a:gd name="T10" fmla="*/ 193 w 266"/>
                  <a:gd name="T11" fmla="*/ 24 h 288"/>
                  <a:gd name="T12" fmla="*/ 146 w 266"/>
                  <a:gd name="T13" fmla="*/ 24 h 288"/>
                  <a:gd name="T14" fmla="*/ 146 w 266"/>
                  <a:gd name="T15" fmla="*/ 14 h 288"/>
                  <a:gd name="T16" fmla="*/ 133 w 266"/>
                  <a:gd name="T17" fmla="*/ 0 h 288"/>
                  <a:gd name="T18" fmla="*/ 119 w 266"/>
                  <a:gd name="T19" fmla="*/ 14 h 288"/>
                  <a:gd name="T20" fmla="*/ 119 w 266"/>
                  <a:gd name="T21" fmla="*/ 24 h 288"/>
                  <a:gd name="T22" fmla="*/ 73 w 266"/>
                  <a:gd name="T23" fmla="*/ 24 h 288"/>
                  <a:gd name="T24" fmla="*/ 73 w 266"/>
                  <a:gd name="T25" fmla="*/ 14 h 288"/>
                  <a:gd name="T26" fmla="*/ 59 w 266"/>
                  <a:gd name="T27" fmla="*/ 0 h 288"/>
                  <a:gd name="T28" fmla="*/ 45 w 266"/>
                  <a:gd name="T29" fmla="*/ 14 h 288"/>
                  <a:gd name="T30" fmla="*/ 45 w 266"/>
                  <a:gd name="T31" fmla="*/ 24 h 288"/>
                  <a:gd name="T32" fmla="*/ 29 w 266"/>
                  <a:gd name="T33" fmla="*/ 24 h 288"/>
                  <a:gd name="T34" fmla="*/ 0 w 266"/>
                  <a:gd name="T35" fmla="*/ 53 h 288"/>
                  <a:gd name="T36" fmla="*/ 0 w 266"/>
                  <a:gd name="T37" fmla="*/ 259 h 288"/>
                  <a:gd name="T38" fmla="*/ 29 w 266"/>
                  <a:gd name="T39" fmla="*/ 288 h 288"/>
                  <a:gd name="T40" fmla="*/ 237 w 266"/>
                  <a:gd name="T41" fmla="*/ 288 h 288"/>
                  <a:gd name="T42" fmla="*/ 266 w 266"/>
                  <a:gd name="T43" fmla="*/ 259 h 288"/>
                  <a:gd name="T44" fmla="*/ 266 w 266"/>
                  <a:gd name="T45" fmla="*/ 53 h 288"/>
                  <a:gd name="T46" fmla="*/ 237 w 266"/>
                  <a:gd name="T47" fmla="*/ 24 h 288"/>
                  <a:gd name="T48" fmla="*/ 237 w 266"/>
                  <a:gd name="T49" fmla="*/ 257 h 288"/>
                  <a:gd name="T50" fmla="*/ 29 w 266"/>
                  <a:gd name="T51" fmla="*/ 257 h 288"/>
                  <a:gd name="T52" fmla="*/ 29 w 266"/>
                  <a:gd name="T53" fmla="*/ 55 h 288"/>
                  <a:gd name="T54" fmla="*/ 45 w 266"/>
                  <a:gd name="T55" fmla="*/ 55 h 288"/>
                  <a:gd name="T56" fmla="*/ 45 w 266"/>
                  <a:gd name="T57" fmla="*/ 65 h 288"/>
                  <a:gd name="T58" fmla="*/ 59 w 266"/>
                  <a:gd name="T59" fmla="*/ 79 h 288"/>
                  <a:gd name="T60" fmla="*/ 73 w 266"/>
                  <a:gd name="T61" fmla="*/ 65 h 288"/>
                  <a:gd name="T62" fmla="*/ 73 w 266"/>
                  <a:gd name="T63" fmla="*/ 55 h 288"/>
                  <a:gd name="T64" fmla="*/ 119 w 266"/>
                  <a:gd name="T65" fmla="*/ 55 h 288"/>
                  <a:gd name="T66" fmla="*/ 119 w 266"/>
                  <a:gd name="T67" fmla="*/ 65 h 288"/>
                  <a:gd name="T68" fmla="*/ 133 w 266"/>
                  <a:gd name="T69" fmla="*/ 79 h 288"/>
                  <a:gd name="T70" fmla="*/ 146 w 266"/>
                  <a:gd name="T71" fmla="*/ 65 h 288"/>
                  <a:gd name="T72" fmla="*/ 146 w 266"/>
                  <a:gd name="T73" fmla="*/ 55 h 288"/>
                  <a:gd name="T74" fmla="*/ 193 w 266"/>
                  <a:gd name="T75" fmla="*/ 55 h 288"/>
                  <a:gd name="T76" fmla="*/ 193 w 266"/>
                  <a:gd name="T77" fmla="*/ 65 h 288"/>
                  <a:gd name="T78" fmla="*/ 207 w 266"/>
                  <a:gd name="T79" fmla="*/ 79 h 288"/>
                  <a:gd name="T80" fmla="*/ 221 w 266"/>
                  <a:gd name="T81" fmla="*/ 65 h 288"/>
                  <a:gd name="T82" fmla="*/ 221 w 266"/>
                  <a:gd name="T83" fmla="*/ 55 h 288"/>
                  <a:gd name="T84" fmla="*/ 237 w 266"/>
                  <a:gd name="T85" fmla="*/ 55 h 288"/>
                  <a:gd name="T86" fmla="*/ 237 w 266"/>
                  <a:gd name="T87" fmla="*/ 25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6" h="288">
                    <a:moveTo>
                      <a:pt x="237" y="24"/>
                    </a:moveTo>
                    <a:cubicBezTo>
                      <a:pt x="221" y="24"/>
                      <a:pt x="221" y="24"/>
                      <a:pt x="221" y="2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6"/>
                      <a:pt x="214" y="0"/>
                      <a:pt x="207" y="0"/>
                    </a:cubicBezTo>
                    <a:cubicBezTo>
                      <a:pt x="199" y="0"/>
                      <a:pt x="193" y="6"/>
                      <a:pt x="193" y="14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6"/>
                      <a:pt x="140" y="0"/>
                      <a:pt x="133" y="0"/>
                    </a:cubicBezTo>
                    <a:cubicBezTo>
                      <a:pt x="125" y="0"/>
                      <a:pt x="119" y="6"/>
                      <a:pt x="119" y="1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6"/>
                      <a:pt x="66" y="0"/>
                      <a:pt x="59" y="0"/>
                    </a:cubicBezTo>
                    <a:cubicBezTo>
                      <a:pt x="51" y="0"/>
                      <a:pt x="45" y="6"/>
                      <a:pt x="45" y="1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13" y="24"/>
                      <a:pt x="0" y="37"/>
                      <a:pt x="0" y="53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5"/>
                      <a:pt x="13" y="288"/>
                      <a:pt x="29" y="288"/>
                    </a:cubicBezTo>
                    <a:cubicBezTo>
                      <a:pt x="237" y="288"/>
                      <a:pt x="237" y="288"/>
                      <a:pt x="237" y="288"/>
                    </a:cubicBezTo>
                    <a:cubicBezTo>
                      <a:pt x="253" y="288"/>
                      <a:pt x="266" y="275"/>
                      <a:pt x="266" y="259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37"/>
                      <a:pt x="253" y="24"/>
                      <a:pt x="237" y="24"/>
                    </a:cubicBezTo>
                    <a:close/>
                    <a:moveTo>
                      <a:pt x="237" y="257"/>
                    </a:moveTo>
                    <a:cubicBezTo>
                      <a:pt x="29" y="257"/>
                      <a:pt x="29" y="257"/>
                      <a:pt x="29" y="257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73"/>
                      <a:pt x="51" y="79"/>
                      <a:pt x="59" y="79"/>
                    </a:cubicBezTo>
                    <a:cubicBezTo>
                      <a:pt x="66" y="79"/>
                      <a:pt x="73" y="73"/>
                      <a:pt x="73" y="6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73"/>
                      <a:pt x="125" y="79"/>
                      <a:pt x="133" y="79"/>
                    </a:cubicBezTo>
                    <a:cubicBezTo>
                      <a:pt x="140" y="79"/>
                      <a:pt x="146" y="73"/>
                      <a:pt x="146" y="65"/>
                    </a:cubicBezTo>
                    <a:cubicBezTo>
                      <a:pt x="146" y="55"/>
                      <a:pt x="146" y="55"/>
                      <a:pt x="146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3" y="73"/>
                      <a:pt x="199" y="79"/>
                      <a:pt x="207" y="79"/>
                    </a:cubicBezTo>
                    <a:cubicBezTo>
                      <a:pt x="214" y="79"/>
                      <a:pt x="221" y="73"/>
                      <a:pt x="221" y="65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37" y="55"/>
                      <a:pt x="237" y="55"/>
                      <a:pt x="237" y="55"/>
                    </a:cubicBezTo>
                    <a:lnTo>
                      <a:pt x="237" y="25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1" name="Freeform 282"/>
              <p:cNvSpPr>
                <a:spLocks/>
              </p:cNvSpPr>
              <p:nvPr/>
            </p:nvSpPr>
            <p:spPr bwMode="auto">
              <a:xfrm>
                <a:off x="4076489" y="2244832"/>
                <a:ext cx="144463" cy="107950"/>
              </a:xfrm>
              <a:custGeom>
                <a:avLst/>
                <a:gdLst>
                  <a:gd name="T0" fmla="*/ 133 w 150"/>
                  <a:gd name="T1" fmla="*/ 3 h 111"/>
                  <a:gd name="T2" fmla="*/ 124 w 150"/>
                  <a:gd name="T3" fmla="*/ 3 h 111"/>
                  <a:gd name="T4" fmla="*/ 58 w 150"/>
                  <a:gd name="T5" fmla="*/ 69 h 111"/>
                  <a:gd name="T6" fmla="*/ 50 w 150"/>
                  <a:gd name="T7" fmla="*/ 69 h 111"/>
                  <a:gd name="T8" fmla="*/ 25 w 150"/>
                  <a:gd name="T9" fmla="*/ 45 h 111"/>
                  <a:gd name="T10" fmla="*/ 17 w 150"/>
                  <a:gd name="T11" fmla="*/ 45 h 111"/>
                  <a:gd name="T12" fmla="*/ 2 w 150"/>
                  <a:gd name="T13" fmla="*/ 60 h 111"/>
                  <a:gd name="T14" fmla="*/ 2 w 150"/>
                  <a:gd name="T15" fmla="*/ 68 h 111"/>
                  <a:gd name="T16" fmla="*/ 40 w 150"/>
                  <a:gd name="T17" fmla="*/ 106 h 111"/>
                  <a:gd name="T18" fmla="*/ 50 w 150"/>
                  <a:gd name="T19" fmla="*/ 111 h 111"/>
                  <a:gd name="T20" fmla="*/ 57 w 150"/>
                  <a:gd name="T21" fmla="*/ 111 h 111"/>
                  <a:gd name="T22" fmla="*/ 67 w 150"/>
                  <a:gd name="T23" fmla="*/ 106 h 111"/>
                  <a:gd name="T24" fmla="*/ 148 w 150"/>
                  <a:gd name="T25" fmla="*/ 26 h 111"/>
                  <a:gd name="T26" fmla="*/ 148 w 150"/>
                  <a:gd name="T27" fmla="*/ 17 h 111"/>
                  <a:gd name="T28" fmla="*/ 133 w 150"/>
                  <a:gd name="T29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11">
                    <a:moveTo>
                      <a:pt x="133" y="3"/>
                    </a:moveTo>
                    <a:cubicBezTo>
                      <a:pt x="131" y="0"/>
                      <a:pt x="127" y="0"/>
                      <a:pt x="124" y="3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6" y="71"/>
                      <a:pt x="52" y="71"/>
                      <a:pt x="50" y="69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3" y="43"/>
                      <a:pt x="19" y="43"/>
                      <a:pt x="17" y="45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8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2" y="109"/>
                      <a:pt x="47" y="111"/>
                      <a:pt x="50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0" y="111"/>
                      <a:pt x="65" y="109"/>
                      <a:pt x="67" y="106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50" y="23"/>
                      <a:pt x="150" y="20"/>
                      <a:pt x="148" y="17"/>
                    </a:cubicBezTo>
                    <a:lnTo>
                      <a:pt x="133" y="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939536" y="1628800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09802" y="2028912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80785" y="1628800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651051" y="2028912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022034" y="1628800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8692300" y="2028912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010140" y="5034922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680406" y="5435034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44288" y="5034922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614554" y="5435034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82666726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3485" t="4744" r="6648" b="6219"/>
          <a:stretch>
            <a:fillRect/>
          </a:stretch>
        </p:blipFill>
        <p:spPr bwMode="auto">
          <a:xfrm>
            <a:off x="3168651" y="2738967"/>
            <a:ext cx="9023349" cy="124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01 2"/>
          <p:cNvSpPr/>
          <p:nvPr/>
        </p:nvSpPr>
        <p:spPr>
          <a:xfrm rot="2700000">
            <a:off x="2531534" y="2713567"/>
            <a:ext cx="1293284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01 3"/>
          <p:cNvCxnSpPr/>
          <p:nvPr/>
        </p:nvCxnSpPr>
        <p:spPr>
          <a:xfrm flipV="1">
            <a:off x="-8467" y="0"/>
            <a:ext cx="0" cy="7071784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01 4"/>
          <p:cNvCxnSpPr/>
          <p:nvPr/>
        </p:nvCxnSpPr>
        <p:spPr>
          <a:xfrm flipH="1">
            <a:off x="3420533" y="2675467"/>
            <a:ext cx="8756651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01 5"/>
          <p:cNvSpPr txBox="1">
            <a:spLocks noChangeArrowheads="1"/>
          </p:cNvSpPr>
          <p:nvPr/>
        </p:nvSpPr>
        <p:spPr bwMode="auto">
          <a:xfrm>
            <a:off x="5808134" y="2990851"/>
            <a:ext cx="4019049" cy="666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73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这里输入标题文字</a:t>
            </a:r>
          </a:p>
        </p:txBody>
      </p:sp>
      <p:sp>
        <p:nvSpPr>
          <p:cNvPr id="7" name="01 9"/>
          <p:cNvSpPr/>
          <p:nvPr/>
        </p:nvSpPr>
        <p:spPr>
          <a:xfrm rot="2700000">
            <a:off x="2426759" y="2716742"/>
            <a:ext cx="1289051" cy="129116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01 10"/>
          <p:cNvSpPr txBox="1">
            <a:spLocks noChangeArrowheads="1"/>
          </p:cNvSpPr>
          <p:nvPr/>
        </p:nvSpPr>
        <p:spPr bwMode="auto">
          <a:xfrm>
            <a:off x="2675467" y="2929467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  <a:endParaRPr lang="zh-CN" altLang="en-US" sz="42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01 11"/>
          <p:cNvCxnSpPr/>
          <p:nvPr/>
        </p:nvCxnSpPr>
        <p:spPr>
          <a:xfrm flipH="1">
            <a:off x="3433234" y="4004734"/>
            <a:ext cx="8758767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01 19"/>
          <p:cNvSpPr>
            <a:spLocks noChangeArrowheads="1"/>
          </p:cNvSpPr>
          <p:nvPr/>
        </p:nvSpPr>
        <p:spPr bwMode="auto">
          <a:xfrm rot="21060000" flipH="1">
            <a:off x="74508" y="4217247"/>
            <a:ext cx="2422313" cy="248242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1" name="01 13" descr="C:\Users\Administrator\Desktop\宝贝详情\新建文件夹\005.png005"/>
          <p:cNvPicPr>
            <a:picLocks noChangeAspect="1"/>
          </p:cNvPicPr>
          <p:nvPr/>
        </p:nvPicPr>
        <p:blipFill>
          <a:blip r:embed="rId6">
            <a:lum bright="-2000"/>
          </a:blip>
          <a:srcRect/>
          <a:stretch>
            <a:fillRect/>
          </a:stretch>
        </p:blipFill>
        <p:spPr bwMode="auto">
          <a:xfrm>
            <a:off x="9868747" y="-403860"/>
            <a:ext cx="2416387" cy="32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5425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21424" y="3314700"/>
            <a:ext cx="5330131" cy="2205038"/>
            <a:chOff x="1320800" y="3314700"/>
            <a:chExt cx="5330825" cy="2205038"/>
          </a:xfrm>
        </p:grpSpPr>
        <p:sp>
          <p:nvSpPr>
            <p:cNvPr id="2" name="右箭头 1"/>
            <p:cNvSpPr/>
            <p:nvPr/>
          </p:nvSpPr>
          <p:spPr>
            <a:xfrm flipH="1">
              <a:off x="1320800" y="3314700"/>
              <a:ext cx="4270375" cy="2205038"/>
            </a:xfrm>
            <a:prstGeom prst="right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V="1">
              <a:off x="5591175" y="3859213"/>
              <a:ext cx="1060450" cy="1106487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91243" y="2211390"/>
            <a:ext cx="5331719" cy="2205037"/>
            <a:chOff x="5591175" y="2211388"/>
            <a:chExt cx="5332413" cy="2205037"/>
          </a:xfrm>
        </p:grpSpPr>
        <p:sp>
          <p:nvSpPr>
            <p:cNvPr id="4" name="右箭头 3"/>
            <p:cNvSpPr/>
            <p:nvPr/>
          </p:nvSpPr>
          <p:spPr>
            <a:xfrm>
              <a:off x="6651625" y="2211388"/>
              <a:ext cx="4271963" cy="2205037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591175" y="2760663"/>
              <a:ext cx="1060450" cy="110648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476972" y="4356102"/>
            <a:ext cx="2947604" cy="6740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56334" y="3956050"/>
            <a:ext cx="2268243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r">
              <a:defRPr/>
            </a:pPr>
            <a:r>
              <a:rPr lang="zh-CN" altLang="en-US" sz="20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746791" y="3180980"/>
            <a:ext cx="2947604" cy="6740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746791" y="2780928"/>
            <a:ext cx="2269830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600761" y="4608513"/>
            <a:ext cx="453172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1" name="矩形 10"/>
          <p:cNvSpPr/>
          <p:nvPr/>
        </p:nvSpPr>
        <p:spPr>
          <a:xfrm>
            <a:off x="1059519" y="2301876"/>
            <a:ext cx="4531722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88064297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2433" y="4775382"/>
            <a:ext cx="801767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2041893" y="1932372"/>
            <a:ext cx="2535234" cy="218583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4828384" y="1932372"/>
            <a:ext cx="2535234" cy="2185831"/>
          </a:xfrm>
          <a:prstGeom prst="hexagon">
            <a:avLst/>
          </a:prstGeom>
          <a:blipFill dpi="0" rotWithShape="1">
            <a:blip r:embed="rId4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614875" y="1932372"/>
            <a:ext cx="2535234" cy="2185831"/>
          </a:xfrm>
          <a:prstGeom prst="hexagon">
            <a:avLst/>
          </a:prstGeom>
          <a:blipFill dpi="0" rotWithShape="1">
            <a:blip r:embed="rId5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240268" y="3320708"/>
            <a:ext cx="924974" cy="79749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026759" y="3320708"/>
            <a:ext cx="924974" cy="79749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4240268" y="1916833"/>
            <a:ext cx="924974" cy="797495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7026759" y="1916833"/>
            <a:ext cx="924974" cy="79749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32889" y="4375271"/>
            <a:ext cx="226853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132433" y="5287830"/>
            <a:ext cx="801767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58839290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94288" y="485773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2" name="矩形 11"/>
          <p:cNvSpPr/>
          <p:nvPr/>
        </p:nvSpPr>
        <p:spPr>
          <a:xfrm>
            <a:off x="1094289" y="448839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8242" y="377823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3" name="矩形 22"/>
          <p:cNvSpPr/>
          <p:nvPr/>
        </p:nvSpPr>
        <p:spPr>
          <a:xfrm>
            <a:off x="3748243" y="340889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</a:rPr>
              <a:t>点击此处添加标题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24420" y="533484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4" name="矩形 33"/>
          <p:cNvSpPr/>
          <p:nvPr/>
        </p:nvSpPr>
        <p:spPr>
          <a:xfrm>
            <a:off x="6224421" y="496550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88372" y="3815886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5" name="矩形 44"/>
          <p:cNvSpPr/>
          <p:nvPr/>
        </p:nvSpPr>
        <p:spPr>
          <a:xfrm>
            <a:off x="8588373" y="3446553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748255" y="1755729"/>
            <a:ext cx="1999044" cy="1533571"/>
            <a:chOff x="3747949" y="1755727"/>
            <a:chExt cx="1999304" cy="15335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747949" y="1755727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14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352924" y="2711691"/>
              <a:ext cx="459845" cy="352034"/>
              <a:chOff x="4260851" y="2633664"/>
              <a:chExt cx="331788" cy="254000"/>
            </a:xfrm>
            <a:solidFill>
              <a:schemeClr val="bg1"/>
            </a:solidFill>
          </p:grpSpPr>
          <p:sp>
            <p:nvSpPr>
              <p:cNvPr id="47" name="Freeform 819"/>
              <p:cNvSpPr>
                <a:spLocks noEditPoints="1"/>
              </p:cNvSpPr>
              <p:nvPr/>
            </p:nvSpPr>
            <p:spPr bwMode="auto">
              <a:xfrm>
                <a:off x="4297364" y="2633664"/>
                <a:ext cx="260350" cy="174625"/>
              </a:xfrm>
              <a:custGeom>
                <a:avLst/>
                <a:gdLst>
                  <a:gd name="T0" fmla="*/ 225 w 225"/>
                  <a:gd name="T1" fmla="*/ 13 h 150"/>
                  <a:gd name="T2" fmla="*/ 212 w 225"/>
                  <a:gd name="T3" fmla="*/ 0 h 150"/>
                  <a:gd name="T4" fmla="*/ 13 w 225"/>
                  <a:gd name="T5" fmla="*/ 0 h 150"/>
                  <a:gd name="T6" fmla="*/ 0 w 225"/>
                  <a:gd name="T7" fmla="*/ 13 h 150"/>
                  <a:gd name="T8" fmla="*/ 0 w 225"/>
                  <a:gd name="T9" fmla="*/ 150 h 150"/>
                  <a:gd name="T10" fmla="*/ 225 w 225"/>
                  <a:gd name="T11" fmla="*/ 150 h 150"/>
                  <a:gd name="T12" fmla="*/ 225 w 225"/>
                  <a:gd name="T13" fmla="*/ 13 h 150"/>
                  <a:gd name="T14" fmla="*/ 207 w 225"/>
                  <a:gd name="T15" fmla="*/ 132 h 150"/>
                  <a:gd name="T16" fmla="*/ 18 w 225"/>
                  <a:gd name="T17" fmla="*/ 132 h 150"/>
                  <a:gd name="T18" fmla="*/ 18 w 225"/>
                  <a:gd name="T19" fmla="*/ 19 h 150"/>
                  <a:gd name="T20" fmla="*/ 207 w 225"/>
                  <a:gd name="T21" fmla="*/ 19 h 150"/>
                  <a:gd name="T22" fmla="*/ 207 w 225"/>
                  <a:gd name="T23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150">
                    <a:moveTo>
                      <a:pt x="225" y="13"/>
                    </a:moveTo>
                    <a:cubicBezTo>
                      <a:pt x="225" y="4"/>
                      <a:pt x="221" y="0"/>
                      <a:pt x="2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0"/>
                      <a:pt x="0" y="4"/>
                      <a:pt x="0" y="13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lnTo>
                      <a:pt x="225" y="13"/>
                    </a:lnTo>
                    <a:close/>
                    <a:moveTo>
                      <a:pt x="207" y="132"/>
                    </a:move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7" y="19"/>
                      <a:pt x="207" y="19"/>
                      <a:pt x="207" y="19"/>
                    </a:cubicBezTo>
                    <a:lnTo>
                      <a:pt x="20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820"/>
              <p:cNvSpPr>
                <a:spLocks noEditPoints="1"/>
              </p:cNvSpPr>
              <p:nvPr/>
            </p:nvSpPr>
            <p:spPr bwMode="auto">
              <a:xfrm>
                <a:off x="4260851" y="2822576"/>
                <a:ext cx="331788" cy="38100"/>
              </a:xfrm>
              <a:custGeom>
                <a:avLst/>
                <a:gdLst>
                  <a:gd name="T0" fmla="*/ 187 w 209"/>
                  <a:gd name="T1" fmla="*/ 0 h 24"/>
                  <a:gd name="T2" fmla="*/ 23 w 209"/>
                  <a:gd name="T3" fmla="*/ 0 h 24"/>
                  <a:gd name="T4" fmla="*/ 0 w 209"/>
                  <a:gd name="T5" fmla="*/ 24 h 24"/>
                  <a:gd name="T6" fmla="*/ 209 w 209"/>
                  <a:gd name="T7" fmla="*/ 24 h 24"/>
                  <a:gd name="T8" fmla="*/ 187 w 209"/>
                  <a:gd name="T9" fmla="*/ 0 h 24"/>
                  <a:gd name="T10" fmla="*/ 80 w 209"/>
                  <a:gd name="T11" fmla="*/ 17 h 24"/>
                  <a:gd name="T12" fmla="*/ 89 w 209"/>
                  <a:gd name="T13" fmla="*/ 8 h 24"/>
                  <a:gd name="T14" fmla="*/ 121 w 209"/>
                  <a:gd name="T15" fmla="*/ 8 h 24"/>
                  <a:gd name="T16" fmla="*/ 129 w 209"/>
                  <a:gd name="T17" fmla="*/ 17 h 24"/>
                  <a:gd name="T18" fmla="*/ 80 w 209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4">
                    <a:moveTo>
                      <a:pt x="187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209" y="24"/>
                    </a:lnTo>
                    <a:lnTo>
                      <a:pt x="187" y="0"/>
                    </a:lnTo>
                    <a:close/>
                    <a:moveTo>
                      <a:pt x="80" y="17"/>
                    </a:moveTo>
                    <a:lnTo>
                      <a:pt x="89" y="8"/>
                    </a:lnTo>
                    <a:lnTo>
                      <a:pt x="121" y="8"/>
                    </a:lnTo>
                    <a:lnTo>
                      <a:pt x="129" y="17"/>
                    </a:lnTo>
                    <a:lnTo>
                      <a:pt x="8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821"/>
              <p:cNvSpPr>
                <a:spLocks/>
              </p:cNvSpPr>
              <p:nvPr/>
            </p:nvSpPr>
            <p:spPr bwMode="auto">
              <a:xfrm>
                <a:off x="4260851" y="2874964"/>
                <a:ext cx="331788" cy="12700"/>
              </a:xfrm>
              <a:custGeom>
                <a:avLst/>
                <a:gdLst>
                  <a:gd name="T0" fmla="*/ 9 w 286"/>
                  <a:gd name="T1" fmla="*/ 12 h 12"/>
                  <a:gd name="T2" fmla="*/ 277 w 286"/>
                  <a:gd name="T3" fmla="*/ 12 h 12"/>
                  <a:gd name="T4" fmla="*/ 286 w 286"/>
                  <a:gd name="T5" fmla="*/ 0 h 12"/>
                  <a:gd name="T6" fmla="*/ 0 w 286"/>
                  <a:gd name="T7" fmla="*/ 0 h 12"/>
                  <a:gd name="T8" fmla="*/ 9 w 28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2">
                    <a:moveTo>
                      <a:pt x="9" y="12"/>
                    </a:moveTo>
                    <a:cubicBezTo>
                      <a:pt x="20" y="12"/>
                      <a:pt x="269" y="12"/>
                      <a:pt x="277" y="12"/>
                    </a:cubicBezTo>
                    <a:cubicBezTo>
                      <a:pt x="286" y="12"/>
                      <a:pt x="286" y="0"/>
                      <a:pt x="2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94301" y="2835229"/>
            <a:ext cx="1999044" cy="1533571"/>
            <a:chOff x="1093649" y="2835227"/>
            <a:chExt cx="1999304" cy="1533571"/>
          </a:xfrm>
        </p:grpSpPr>
        <p:grpSp>
          <p:nvGrpSpPr>
            <p:cNvPr id="2" name="组合 1"/>
            <p:cNvGrpSpPr/>
            <p:nvPr/>
          </p:nvGrpSpPr>
          <p:grpSpPr>
            <a:xfrm>
              <a:off x="1093649" y="283522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3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729572" y="3777081"/>
              <a:ext cx="404839" cy="462046"/>
              <a:chOff x="4279901" y="5935663"/>
              <a:chExt cx="292100" cy="333376"/>
            </a:xfrm>
            <a:solidFill>
              <a:schemeClr val="bg1"/>
            </a:solidFill>
          </p:grpSpPr>
          <p:sp>
            <p:nvSpPr>
              <p:cNvPr id="51" name="Freeform 874"/>
              <p:cNvSpPr>
                <a:spLocks noEditPoints="1"/>
              </p:cNvSpPr>
              <p:nvPr/>
            </p:nvSpPr>
            <p:spPr bwMode="auto">
              <a:xfrm>
                <a:off x="4476751" y="5935663"/>
                <a:ext cx="95250" cy="333375"/>
              </a:xfrm>
              <a:custGeom>
                <a:avLst/>
                <a:gdLst>
                  <a:gd name="T0" fmla="*/ 0 w 60"/>
                  <a:gd name="T1" fmla="*/ 0 h 210"/>
                  <a:gd name="T2" fmla="*/ 0 w 60"/>
                  <a:gd name="T3" fmla="*/ 210 h 210"/>
                  <a:gd name="T4" fmla="*/ 60 w 60"/>
                  <a:gd name="T5" fmla="*/ 210 h 210"/>
                  <a:gd name="T6" fmla="*/ 60 w 60"/>
                  <a:gd name="T7" fmla="*/ 0 h 210"/>
                  <a:gd name="T8" fmla="*/ 0 w 60"/>
                  <a:gd name="T9" fmla="*/ 0 h 210"/>
                  <a:gd name="T10" fmla="*/ 43 w 60"/>
                  <a:gd name="T11" fmla="*/ 157 h 210"/>
                  <a:gd name="T12" fmla="*/ 17 w 60"/>
                  <a:gd name="T13" fmla="*/ 157 h 210"/>
                  <a:gd name="T14" fmla="*/ 17 w 60"/>
                  <a:gd name="T15" fmla="*/ 131 h 210"/>
                  <a:gd name="T16" fmla="*/ 43 w 60"/>
                  <a:gd name="T17" fmla="*/ 131 h 210"/>
                  <a:gd name="T18" fmla="*/ 43 w 60"/>
                  <a:gd name="T19" fmla="*/ 157 h 210"/>
                  <a:gd name="T20" fmla="*/ 43 w 60"/>
                  <a:gd name="T21" fmla="*/ 105 h 210"/>
                  <a:gd name="T22" fmla="*/ 17 w 60"/>
                  <a:gd name="T23" fmla="*/ 105 h 210"/>
                  <a:gd name="T24" fmla="*/ 17 w 60"/>
                  <a:gd name="T25" fmla="*/ 78 h 210"/>
                  <a:gd name="T26" fmla="*/ 43 w 60"/>
                  <a:gd name="T27" fmla="*/ 78 h 210"/>
                  <a:gd name="T28" fmla="*/ 43 w 60"/>
                  <a:gd name="T29" fmla="*/ 105 h 210"/>
                  <a:gd name="T30" fmla="*/ 43 w 60"/>
                  <a:gd name="T31" fmla="*/ 52 h 210"/>
                  <a:gd name="T32" fmla="*/ 17 w 60"/>
                  <a:gd name="T33" fmla="*/ 52 h 210"/>
                  <a:gd name="T34" fmla="*/ 17 w 60"/>
                  <a:gd name="T35" fmla="*/ 26 h 210"/>
                  <a:gd name="T36" fmla="*/ 43 w 60"/>
                  <a:gd name="T37" fmla="*/ 26 h 210"/>
                  <a:gd name="T38" fmla="*/ 43 w 60"/>
                  <a:gd name="T39" fmla="*/ 5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210">
                    <a:moveTo>
                      <a:pt x="0" y="0"/>
                    </a:moveTo>
                    <a:lnTo>
                      <a:pt x="0" y="210"/>
                    </a:lnTo>
                    <a:lnTo>
                      <a:pt x="60" y="210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  <a:moveTo>
                      <a:pt x="43" y="157"/>
                    </a:moveTo>
                    <a:lnTo>
                      <a:pt x="17" y="157"/>
                    </a:lnTo>
                    <a:lnTo>
                      <a:pt x="17" y="131"/>
                    </a:lnTo>
                    <a:lnTo>
                      <a:pt x="43" y="131"/>
                    </a:lnTo>
                    <a:lnTo>
                      <a:pt x="43" y="157"/>
                    </a:lnTo>
                    <a:close/>
                    <a:moveTo>
                      <a:pt x="43" y="105"/>
                    </a:moveTo>
                    <a:lnTo>
                      <a:pt x="17" y="105"/>
                    </a:lnTo>
                    <a:lnTo>
                      <a:pt x="17" y="78"/>
                    </a:lnTo>
                    <a:lnTo>
                      <a:pt x="43" y="78"/>
                    </a:lnTo>
                    <a:lnTo>
                      <a:pt x="43" y="105"/>
                    </a:lnTo>
                    <a:close/>
                    <a:moveTo>
                      <a:pt x="43" y="52"/>
                    </a:moveTo>
                    <a:lnTo>
                      <a:pt x="17" y="52"/>
                    </a:lnTo>
                    <a:lnTo>
                      <a:pt x="17" y="26"/>
                    </a:lnTo>
                    <a:lnTo>
                      <a:pt x="43" y="26"/>
                    </a:lnTo>
                    <a:lnTo>
                      <a:pt x="4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875"/>
              <p:cNvSpPr>
                <a:spLocks noEditPoints="1"/>
              </p:cNvSpPr>
              <p:nvPr/>
            </p:nvSpPr>
            <p:spPr bwMode="auto">
              <a:xfrm>
                <a:off x="4279901" y="5981701"/>
                <a:ext cx="166688" cy="287338"/>
              </a:xfrm>
              <a:custGeom>
                <a:avLst/>
                <a:gdLst>
                  <a:gd name="T0" fmla="*/ 87 w 105"/>
                  <a:gd name="T1" fmla="*/ 9 h 181"/>
                  <a:gd name="T2" fmla="*/ 49 w 105"/>
                  <a:gd name="T3" fmla="*/ 9 h 181"/>
                  <a:gd name="T4" fmla="*/ 49 w 105"/>
                  <a:gd name="T5" fmla="*/ 23 h 181"/>
                  <a:gd name="T6" fmla="*/ 24 w 105"/>
                  <a:gd name="T7" fmla="*/ 23 h 181"/>
                  <a:gd name="T8" fmla="*/ 24 w 105"/>
                  <a:gd name="T9" fmla="*/ 0 h 181"/>
                  <a:gd name="T10" fmla="*/ 16 w 105"/>
                  <a:gd name="T11" fmla="*/ 0 h 181"/>
                  <a:gd name="T12" fmla="*/ 16 w 105"/>
                  <a:gd name="T13" fmla="*/ 23 h 181"/>
                  <a:gd name="T14" fmla="*/ 0 w 105"/>
                  <a:gd name="T15" fmla="*/ 23 h 181"/>
                  <a:gd name="T16" fmla="*/ 0 w 105"/>
                  <a:gd name="T17" fmla="*/ 181 h 181"/>
                  <a:gd name="T18" fmla="*/ 105 w 105"/>
                  <a:gd name="T19" fmla="*/ 181 h 181"/>
                  <a:gd name="T20" fmla="*/ 105 w 105"/>
                  <a:gd name="T21" fmla="*/ 23 h 181"/>
                  <a:gd name="T22" fmla="*/ 87 w 105"/>
                  <a:gd name="T23" fmla="*/ 23 h 181"/>
                  <a:gd name="T24" fmla="*/ 87 w 105"/>
                  <a:gd name="T25" fmla="*/ 9 h 181"/>
                  <a:gd name="T26" fmla="*/ 43 w 105"/>
                  <a:gd name="T27" fmla="*/ 128 h 181"/>
                  <a:gd name="T28" fmla="*/ 16 w 105"/>
                  <a:gd name="T29" fmla="*/ 128 h 181"/>
                  <a:gd name="T30" fmla="*/ 16 w 105"/>
                  <a:gd name="T31" fmla="*/ 102 h 181"/>
                  <a:gd name="T32" fmla="*/ 43 w 105"/>
                  <a:gd name="T33" fmla="*/ 102 h 181"/>
                  <a:gd name="T34" fmla="*/ 43 w 105"/>
                  <a:gd name="T35" fmla="*/ 128 h 181"/>
                  <a:gd name="T36" fmla="*/ 43 w 105"/>
                  <a:gd name="T37" fmla="*/ 76 h 181"/>
                  <a:gd name="T38" fmla="*/ 16 w 105"/>
                  <a:gd name="T39" fmla="*/ 76 h 181"/>
                  <a:gd name="T40" fmla="*/ 16 w 105"/>
                  <a:gd name="T41" fmla="*/ 49 h 181"/>
                  <a:gd name="T42" fmla="*/ 43 w 105"/>
                  <a:gd name="T43" fmla="*/ 49 h 181"/>
                  <a:gd name="T44" fmla="*/ 43 w 105"/>
                  <a:gd name="T45" fmla="*/ 76 h 181"/>
                  <a:gd name="T46" fmla="*/ 87 w 105"/>
                  <a:gd name="T47" fmla="*/ 128 h 181"/>
                  <a:gd name="T48" fmla="*/ 61 w 105"/>
                  <a:gd name="T49" fmla="*/ 128 h 181"/>
                  <a:gd name="T50" fmla="*/ 61 w 105"/>
                  <a:gd name="T51" fmla="*/ 102 h 181"/>
                  <a:gd name="T52" fmla="*/ 87 w 105"/>
                  <a:gd name="T53" fmla="*/ 102 h 181"/>
                  <a:gd name="T54" fmla="*/ 87 w 105"/>
                  <a:gd name="T55" fmla="*/ 128 h 181"/>
                  <a:gd name="T56" fmla="*/ 87 w 105"/>
                  <a:gd name="T57" fmla="*/ 76 h 181"/>
                  <a:gd name="T58" fmla="*/ 61 w 105"/>
                  <a:gd name="T59" fmla="*/ 76 h 181"/>
                  <a:gd name="T60" fmla="*/ 61 w 105"/>
                  <a:gd name="T61" fmla="*/ 49 h 181"/>
                  <a:gd name="T62" fmla="*/ 87 w 105"/>
                  <a:gd name="T63" fmla="*/ 49 h 181"/>
                  <a:gd name="T64" fmla="*/ 87 w 105"/>
                  <a:gd name="T65" fmla="*/ 7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81">
                    <a:moveTo>
                      <a:pt x="87" y="9"/>
                    </a:moveTo>
                    <a:lnTo>
                      <a:pt x="49" y="9"/>
                    </a:lnTo>
                    <a:lnTo>
                      <a:pt x="49" y="23"/>
                    </a:lnTo>
                    <a:lnTo>
                      <a:pt x="24" y="23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0" y="23"/>
                    </a:lnTo>
                    <a:lnTo>
                      <a:pt x="0" y="181"/>
                    </a:lnTo>
                    <a:lnTo>
                      <a:pt x="105" y="181"/>
                    </a:lnTo>
                    <a:lnTo>
                      <a:pt x="105" y="23"/>
                    </a:lnTo>
                    <a:lnTo>
                      <a:pt x="87" y="23"/>
                    </a:lnTo>
                    <a:lnTo>
                      <a:pt x="87" y="9"/>
                    </a:lnTo>
                    <a:close/>
                    <a:moveTo>
                      <a:pt x="43" y="128"/>
                    </a:moveTo>
                    <a:lnTo>
                      <a:pt x="16" y="128"/>
                    </a:lnTo>
                    <a:lnTo>
                      <a:pt x="16" y="102"/>
                    </a:lnTo>
                    <a:lnTo>
                      <a:pt x="43" y="102"/>
                    </a:lnTo>
                    <a:lnTo>
                      <a:pt x="43" y="128"/>
                    </a:lnTo>
                    <a:close/>
                    <a:moveTo>
                      <a:pt x="43" y="76"/>
                    </a:moveTo>
                    <a:lnTo>
                      <a:pt x="16" y="76"/>
                    </a:lnTo>
                    <a:lnTo>
                      <a:pt x="16" y="49"/>
                    </a:lnTo>
                    <a:lnTo>
                      <a:pt x="43" y="49"/>
                    </a:lnTo>
                    <a:lnTo>
                      <a:pt x="43" y="76"/>
                    </a:lnTo>
                    <a:close/>
                    <a:moveTo>
                      <a:pt x="87" y="128"/>
                    </a:moveTo>
                    <a:lnTo>
                      <a:pt x="61" y="128"/>
                    </a:lnTo>
                    <a:lnTo>
                      <a:pt x="61" y="102"/>
                    </a:lnTo>
                    <a:lnTo>
                      <a:pt x="87" y="102"/>
                    </a:lnTo>
                    <a:lnTo>
                      <a:pt x="87" y="128"/>
                    </a:lnTo>
                    <a:close/>
                    <a:moveTo>
                      <a:pt x="87" y="76"/>
                    </a:moveTo>
                    <a:lnTo>
                      <a:pt x="61" y="76"/>
                    </a:lnTo>
                    <a:lnTo>
                      <a:pt x="61" y="49"/>
                    </a:lnTo>
                    <a:lnTo>
                      <a:pt x="87" y="49"/>
                    </a:lnTo>
                    <a:lnTo>
                      <a:pt x="8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224433" y="3312339"/>
            <a:ext cx="1999044" cy="1533571"/>
            <a:chOff x="6224449" y="3312337"/>
            <a:chExt cx="1999304" cy="1533571"/>
          </a:xfrm>
        </p:grpSpPr>
        <p:grpSp>
          <p:nvGrpSpPr>
            <p:cNvPr id="24" name="组合 23"/>
            <p:cNvGrpSpPr/>
            <p:nvPr/>
          </p:nvGrpSpPr>
          <p:grpSpPr>
            <a:xfrm>
              <a:off x="6224449" y="331233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25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822671" y="4290378"/>
              <a:ext cx="462046" cy="396039"/>
              <a:chOff x="8937626" y="4622801"/>
              <a:chExt cx="333375" cy="285750"/>
            </a:xfrm>
            <a:solidFill>
              <a:schemeClr val="bg1"/>
            </a:solidFill>
          </p:grpSpPr>
          <p:sp>
            <p:nvSpPr>
              <p:cNvPr id="54" name="Freeform 890"/>
              <p:cNvSpPr>
                <a:spLocks noEditPoints="1"/>
              </p:cNvSpPr>
              <p:nvPr/>
            </p:nvSpPr>
            <p:spPr bwMode="auto">
              <a:xfrm>
                <a:off x="8937626" y="4622801"/>
                <a:ext cx="333375" cy="285750"/>
              </a:xfrm>
              <a:custGeom>
                <a:avLst/>
                <a:gdLst>
                  <a:gd name="T0" fmla="*/ 278 w 288"/>
                  <a:gd name="T1" fmla="*/ 0 h 246"/>
                  <a:gd name="T2" fmla="*/ 52 w 288"/>
                  <a:gd name="T3" fmla="*/ 0 h 246"/>
                  <a:gd name="T4" fmla="*/ 42 w 288"/>
                  <a:gd name="T5" fmla="*/ 10 h 246"/>
                  <a:gd name="T6" fmla="*/ 42 w 288"/>
                  <a:gd name="T7" fmla="*/ 43 h 246"/>
                  <a:gd name="T8" fmla="*/ 10 w 288"/>
                  <a:gd name="T9" fmla="*/ 43 h 246"/>
                  <a:gd name="T10" fmla="*/ 0 w 288"/>
                  <a:gd name="T11" fmla="*/ 53 h 246"/>
                  <a:gd name="T12" fmla="*/ 0 w 288"/>
                  <a:gd name="T13" fmla="*/ 219 h 246"/>
                  <a:gd name="T14" fmla="*/ 27 w 288"/>
                  <a:gd name="T15" fmla="*/ 246 h 246"/>
                  <a:gd name="T16" fmla="*/ 52 w 288"/>
                  <a:gd name="T17" fmla="*/ 246 h 246"/>
                  <a:gd name="T18" fmla="*/ 241 w 288"/>
                  <a:gd name="T19" fmla="*/ 246 h 246"/>
                  <a:gd name="T20" fmla="*/ 278 w 288"/>
                  <a:gd name="T21" fmla="*/ 246 h 246"/>
                  <a:gd name="T22" fmla="*/ 288 w 288"/>
                  <a:gd name="T23" fmla="*/ 236 h 246"/>
                  <a:gd name="T24" fmla="*/ 288 w 288"/>
                  <a:gd name="T25" fmla="*/ 10 h 246"/>
                  <a:gd name="T26" fmla="*/ 278 w 288"/>
                  <a:gd name="T27" fmla="*/ 0 h 246"/>
                  <a:gd name="T28" fmla="*/ 271 w 288"/>
                  <a:gd name="T29" fmla="*/ 229 h 246"/>
                  <a:gd name="T30" fmla="*/ 241 w 288"/>
                  <a:gd name="T31" fmla="*/ 229 h 246"/>
                  <a:gd name="T32" fmla="*/ 52 w 288"/>
                  <a:gd name="T33" fmla="*/ 229 h 246"/>
                  <a:gd name="T34" fmla="*/ 27 w 288"/>
                  <a:gd name="T35" fmla="*/ 229 h 246"/>
                  <a:gd name="T36" fmla="*/ 17 w 288"/>
                  <a:gd name="T37" fmla="*/ 219 h 246"/>
                  <a:gd name="T38" fmla="*/ 17 w 288"/>
                  <a:gd name="T39" fmla="*/ 60 h 246"/>
                  <a:gd name="T40" fmla="*/ 42 w 288"/>
                  <a:gd name="T41" fmla="*/ 60 h 246"/>
                  <a:gd name="T42" fmla="*/ 42 w 288"/>
                  <a:gd name="T43" fmla="*/ 214 h 246"/>
                  <a:gd name="T44" fmla="*/ 59 w 288"/>
                  <a:gd name="T45" fmla="*/ 214 h 246"/>
                  <a:gd name="T46" fmla="*/ 59 w 288"/>
                  <a:gd name="T47" fmla="*/ 60 h 246"/>
                  <a:gd name="T48" fmla="*/ 59 w 288"/>
                  <a:gd name="T49" fmla="*/ 60 h 246"/>
                  <a:gd name="T50" fmla="*/ 59 w 288"/>
                  <a:gd name="T51" fmla="*/ 43 h 246"/>
                  <a:gd name="T52" fmla="*/ 59 w 288"/>
                  <a:gd name="T53" fmla="*/ 17 h 246"/>
                  <a:gd name="T54" fmla="*/ 271 w 288"/>
                  <a:gd name="T55" fmla="*/ 17 h 246"/>
                  <a:gd name="T56" fmla="*/ 271 w 288"/>
                  <a:gd name="T57" fmla="*/ 22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891"/>
              <p:cNvSpPr>
                <a:spLocks noChangeArrowheads="1"/>
              </p:cNvSpPr>
              <p:nvPr/>
            </p:nvSpPr>
            <p:spPr bwMode="auto">
              <a:xfrm>
                <a:off x="9031288" y="4668838"/>
                <a:ext cx="889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892"/>
              <p:cNvSpPr>
                <a:spLocks noChangeArrowheads="1"/>
              </p:cNvSpPr>
              <p:nvPr/>
            </p:nvSpPr>
            <p:spPr bwMode="auto">
              <a:xfrm>
                <a:off x="9148763" y="4681538"/>
                <a:ext cx="7302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893"/>
              <p:cNvSpPr>
                <a:spLocks noChangeArrowheads="1"/>
              </p:cNvSpPr>
              <p:nvPr/>
            </p:nvSpPr>
            <p:spPr bwMode="auto">
              <a:xfrm>
                <a:off x="9148763" y="4725988"/>
                <a:ext cx="730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894"/>
              <p:cNvSpPr>
                <a:spLocks noChangeArrowheads="1"/>
              </p:cNvSpPr>
              <p:nvPr/>
            </p:nvSpPr>
            <p:spPr bwMode="auto">
              <a:xfrm>
                <a:off x="9031288" y="4787901"/>
                <a:ext cx="190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895"/>
              <p:cNvSpPr>
                <a:spLocks noChangeArrowheads="1"/>
              </p:cNvSpPr>
              <p:nvPr/>
            </p:nvSpPr>
            <p:spPr bwMode="auto">
              <a:xfrm>
                <a:off x="9031288" y="4833938"/>
                <a:ext cx="190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588385" y="1793384"/>
            <a:ext cx="1999044" cy="1533571"/>
            <a:chOff x="8588709" y="1793382"/>
            <a:chExt cx="1999304" cy="1533571"/>
          </a:xfrm>
        </p:grpSpPr>
        <p:grpSp>
          <p:nvGrpSpPr>
            <p:cNvPr id="35" name="组合 34"/>
            <p:cNvGrpSpPr/>
            <p:nvPr/>
          </p:nvGrpSpPr>
          <p:grpSpPr>
            <a:xfrm>
              <a:off x="8588709" y="1793382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36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569"/>
            <p:cNvSpPr>
              <a:spLocks noEditPoints="1"/>
            </p:cNvSpPr>
            <p:nvPr/>
          </p:nvSpPr>
          <p:spPr bwMode="auto">
            <a:xfrm>
              <a:off x="9185831" y="2706442"/>
              <a:ext cx="464246" cy="46204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标题 6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6809320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  <p:bldP spid="23" grpId="0"/>
      <p:bldP spid="33" grpId="0"/>
      <p:bldP spid="34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95739" y="1769807"/>
            <a:ext cx="11195778" cy="2049718"/>
            <a:chOff x="394996" y="1769807"/>
            <a:chExt cx="11197236" cy="2049718"/>
          </a:xfrm>
        </p:grpSpPr>
        <p:sp>
          <p:nvSpPr>
            <p:cNvPr id="2" name="矩形 1"/>
            <p:cNvSpPr/>
            <p:nvPr/>
          </p:nvSpPr>
          <p:spPr>
            <a:xfrm>
              <a:off x="394996" y="1769807"/>
              <a:ext cx="11197236" cy="20497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4996" y="1769807"/>
              <a:ext cx="11197236" cy="2005780"/>
            </a:xfrm>
            <a:prstGeom prst="rect">
              <a:avLst/>
            </a:prstGeom>
            <a:blipFill dpi="0" rotWithShape="1">
              <a:blip r:embed="rId3"/>
              <a:srcRect/>
              <a:tile tx="0" ty="-32829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95739" y="4022329"/>
            <a:ext cx="2680078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1440" y="4022329"/>
            <a:ext cx="2680078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2872" y="4022329"/>
            <a:ext cx="2680078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4306" y="4022329"/>
            <a:ext cx="2680078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518591" y="4137704"/>
            <a:ext cx="462585" cy="383940"/>
            <a:chOff x="9404083" y="1238855"/>
            <a:chExt cx="801342" cy="665020"/>
          </a:xfrm>
          <a:solidFill>
            <a:schemeClr val="tx2"/>
          </a:solidFill>
        </p:grpSpPr>
        <p:sp>
          <p:nvSpPr>
            <p:cNvPr id="9" name="Freeform 583"/>
            <p:cNvSpPr>
              <a:spLocks/>
            </p:cNvSpPr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0" name="Freeform 584"/>
            <p:cNvSpPr>
              <a:spLocks/>
            </p:cNvSpPr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1" name="Freeform 585"/>
            <p:cNvSpPr>
              <a:spLocks/>
            </p:cNvSpPr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2" name="Freeform 586"/>
            <p:cNvSpPr>
              <a:spLocks/>
            </p:cNvSpPr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348562" y="4089617"/>
            <a:ext cx="368713" cy="480119"/>
            <a:chOff x="3196030" y="1160235"/>
            <a:chExt cx="582794" cy="758785"/>
          </a:xfrm>
          <a:solidFill>
            <a:schemeClr val="accent1"/>
          </a:solidFill>
        </p:grpSpPr>
        <p:sp>
          <p:nvSpPr>
            <p:cNvPr id="14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5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636"/>
            <p:cNvSpPr>
              <a:spLocks/>
            </p:cNvSpPr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637"/>
            <p:cNvSpPr>
              <a:spLocks/>
            </p:cNvSpPr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638"/>
            <p:cNvSpPr>
              <a:spLocks/>
            </p:cNvSpPr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5129" y="4121804"/>
            <a:ext cx="415693" cy="415745"/>
            <a:chOff x="10362759" y="6408324"/>
            <a:chExt cx="178327" cy="178326"/>
          </a:xfrm>
          <a:solidFill>
            <a:schemeClr val="accent2"/>
          </a:solidFill>
        </p:grpSpPr>
        <p:sp>
          <p:nvSpPr>
            <p:cNvPr id="20" name="Freeform 578"/>
            <p:cNvSpPr>
              <a:spLocks/>
            </p:cNvSpPr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79"/>
            <p:cNvSpPr>
              <a:spLocks/>
            </p:cNvSpPr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80"/>
            <p:cNvSpPr>
              <a:spLocks/>
            </p:cNvSpPr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89112" y="4141686"/>
            <a:ext cx="408723" cy="375976"/>
            <a:chOff x="10809811" y="6437824"/>
            <a:chExt cx="175337" cy="161268"/>
          </a:xfrm>
          <a:solidFill>
            <a:schemeClr val="accent3"/>
          </a:solidFill>
        </p:grpSpPr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10966858" y="6461038"/>
              <a:ext cx="18290" cy="16707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0921133" y="6471942"/>
              <a:ext cx="56101" cy="69291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6"/>
            <p:cNvSpPr>
              <a:spLocks/>
            </p:cNvSpPr>
            <p:nvPr/>
          </p:nvSpPr>
          <p:spPr bwMode="auto">
            <a:xfrm>
              <a:off x="10809811" y="6437824"/>
              <a:ext cx="138757" cy="161268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10914978" y="6535429"/>
              <a:ext cx="16531" cy="18818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10830563" y="6566557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9"/>
            <p:cNvSpPr>
              <a:spLocks noChangeArrowheads="1"/>
            </p:cNvSpPr>
            <p:nvPr/>
          </p:nvSpPr>
          <p:spPr bwMode="auto">
            <a:xfrm>
              <a:off x="10830563" y="6547915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0830563" y="6529977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0830563" y="6511336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52"/>
            <p:cNvSpPr>
              <a:spLocks noChangeArrowheads="1"/>
            </p:cNvSpPr>
            <p:nvPr/>
          </p:nvSpPr>
          <p:spPr bwMode="auto">
            <a:xfrm>
              <a:off x="10830563" y="6492694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3"/>
            <p:cNvSpPr>
              <a:spLocks noChangeArrowheads="1"/>
            </p:cNvSpPr>
            <p:nvPr/>
          </p:nvSpPr>
          <p:spPr bwMode="auto">
            <a:xfrm>
              <a:off x="10830563" y="6473876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07286" y="4610340"/>
            <a:ext cx="226853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668482" y="5008313"/>
            <a:ext cx="24073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487363" y="4610340"/>
            <a:ext cx="226853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3348559" y="5008313"/>
            <a:ext cx="24073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353932" y="4610340"/>
            <a:ext cx="226853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6215128" y="5008313"/>
            <a:ext cx="24073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172814" y="4610340"/>
            <a:ext cx="226853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034010" y="5008313"/>
            <a:ext cx="24073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3" name="标题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97884741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940789" y="4210215"/>
            <a:ext cx="4107915" cy="1516241"/>
            <a:chOff x="1435171" y="3286879"/>
            <a:chExt cx="4298638" cy="1515668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119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6006820" y="2635659"/>
            <a:ext cx="3031246" cy="1407867"/>
            <a:chOff x="5132931" y="1230622"/>
            <a:chExt cx="3031551" cy="1406574"/>
          </a:xfrm>
        </p:grpSpPr>
        <p:grpSp>
          <p:nvGrpSpPr>
            <p:cNvPr id="31" name="组合 51"/>
            <p:cNvGrpSpPr>
              <a:grpSpLocks/>
            </p:cNvGrpSpPr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940851" y="2608613"/>
            <a:ext cx="1107852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576" y="2473676"/>
            <a:ext cx="3203945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950" y="2484787"/>
            <a:ext cx="3188803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583" y="2415789"/>
            <a:ext cx="322429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575" y="2406792"/>
            <a:ext cx="3203898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66806331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12518" y="4195039"/>
            <a:ext cx="610147" cy="540000"/>
            <a:chOff x="10439401" y="5991224"/>
            <a:chExt cx="400050" cy="354013"/>
          </a:xfrm>
          <a:solidFill>
            <a:schemeClr val="accent1"/>
          </a:solidFill>
        </p:grpSpPr>
        <p:sp>
          <p:nvSpPr>
            <p:cNvPr id="6" name="Freeform 171"/>
            <p:cNvSpPr>
              <a:spLocks noEditPoints="1"/>
            </p:cNvSpPr>
            <p:nvPr/>
          </p:nvSpPr>
          <p:spPr bwMode="auto">
            <a:xfrm>
              <a:off x="10439401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50 h 223"/>
                <a:gd name="T6" fmla="*/ 0 w 57"/>
                <a:gd name="T7" fmla="*/ 50 h 223"/>
                <a:gd name="T8" fmla="*/ 0 w 57"/>
                <a:gd name="T9" fmla="*/ 115 h 223"/>
                <a:gd name="T10" fmla="*/ 16 w 57"/>
                <a:gd name="T11" fmla="*/ 115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15 h 223"/>
                <a:gd name="T18" fmla="*/ 57 w 57"/>
                <a:gd name="T19" fmla="*/ 115 h 223"/>
                <a:gd name="T20" fmla="*/ 57 w 57"/>
                <a:gd name="T21" fmla="*/ 50 h 223"/>
                <a:gd name="T22" fmla="*/ 42 w 57"/>
                <a:gd name="T23" fmla="*/ 50 h 223"/>
                <a:gd name="T24" fmla="*/ 42 w 57"/>
                <a:gd name="T25" fmla="*/ 0 h 223"/>
                <a:gd name="T26" fmla="*/ 49 w 57"/>
                <a:gd name="T27" fmla="*/ 58 h 223"/>
                <a:gd name="T28" fmla="*/ 49 w 57"/>
                <a:gd name="T29" fmla="*/ 107 h 223"/>
                <a:gd name="T30" fmla="*/ 8 w 57"/>
                <a:gd name="T31" fmla="*/ 107 h 223"/>
                <a:gd name="T32" fmla="*/ 8 w 57"/>
                <a:gd name="T33" fmla="*/ 58 h 223"/>
                <a:gd name="T34" fmla="*/ 49 w 57"/>
                <a:gd name="T35" fmla="*/ 5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50"/>
                  </a:lnTo>
                  <a:lnTo>
                    <a:pt x="0" y="50"/>
                  </a:lnTo>
                  <a:lnTo>
                    <a:pt x="0" y="115"/>
                  </a:lnTo>
                  <a:lnTo>
                    <a:pt x="16" y="115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15"/>
                  </a:lnTo>
                  <a:lnTo>
                    <a:pt x="57" y="115"/>
                  </a:lnTo>
                  <a:lnTo>
                    <a:pt x="57" y="50"/>
                  </a:lnTo>
                  <a:lnTo>
                    <a:pt x="42" y="50"/>
                  </a:lnTo>
                  <a:lnTo>
                    <a:pt x="42" y="0"/>
                  </a:lnTo>
                  <a:close/>
                  <a:moveTo>
                    <a:pt x="49" y="58"/>
                  </a:moveTo>
                  <a:lnTo>
                    <a:pt x="49" y="107"/>
                  </a:lnTo>
                  <a:lnTo>
                    <a:pt x="8" y="107"/>
                  </a:lnTo>
                  <a:lnTo>
                    <a:pt x="8" y="58"/>
                  </a:lnTo>
                  <a:lnTo>
                    <a:pt x="4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 noEditPoints="1"/>
            </p:cNvSpPr>
            <p:nvPr/>
          </p:nvSpPr>
          <p:spPr bwMode="auto">
            <a:xfrm>
              <a:off x="10542588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128 h 223"/>
                <a:gd name="T6" fmla="*/ 0 w 57"/>
                <a:gd name="T7" fmla="*/ 128 h 223"/>
                <a:gd name="T8" fmla="*/ 0 w 57"/>
                <a:gd name="T9" fmla="*/ 193 h 223"/>
                <a:gd name="T10" fmla="*/ 16 w 57"/>
                <a:gd name="T11" fmla="*/ 193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93 h 223"/>
                <a:gd name="T18" fmla="*/ 57 w 57"/>
                <a:gd name="T19" fmla="*/ 193 h 223"/>
                <a:gd name="T20" fmla="*/ 57 w 57"/>
                <a:gd name="T21" fmla="*/ 128 h 223"/>
                <a:gd name="T22" fmla="*/ 42 w 57"/>
                <a:gd name="T23" fmla="*/ 128 h 223"/>
                <a:gd name="T24" fmla="*/ 42 w 57"/>
                <a:gd name="T25" fmla="*/ 0 h 223"/>
                <a:gd name="T26" fmla="*/ 49 w 57"/>
                <a:gd name="T27" fmla="*/ 137 h 223"/>
                <a:gd name="T28" fmla="*/ 49 w 57"/>
                <a:gd name="T29" fmla="*/ 185 h 223"/>
                <a:gd name="T30" fmla="*/ 8 w 57"/>
                <a:gd name="T31" fmla="*/ 185 h 223"/>
                <a:gd name="T32" fmla="*/ 8 w 57"/>
                <a:gd name="T33" fmla="*/ 137 h 223"/>
                <a:gd name="T34" fmla="*/ 49 w 57"/>
                <a:gd name="T35" fmla="*/ 1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128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16" y="193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93"/>
                  </a:lnTo>
                  <a:lnTo>
                    <a:pt x="57" y="193"/>
                  </a:lnTo>
                  <a:lnTo>
                    <a:pt x="57" y="128"/>
                  </a:lnTo>
                  <a:lnTo>
                    <a:pt x="42" y="128"/>
                  </a:lnTo>
                  <a:lnTo>
                    <a:pt x="42" y="0"/>
                  </a:lnTo>
                  <a:close/>
                  <a:moveTo>
                    <a:pt x="49" y="137"/>
                  </a:moveTo>
                  <a:lnTo>
                    <a:pt x="49" y="185"/>
                  </a:lnTo>
                  <a:lnTo>
                    <a:pt x="8" y="185"/>
                  </a:lnTo>
                  <a:lnTo>
                    <a:pt x="8" y="137"/>
                  </a:lnTo>
                  <a:lnTo>
                    <a:pt x="4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10645776" y="5991224"/>
              <a:ext cx="90488" cy="354013"/>
            </a:xfrm>
            <a:custGeom>
              <a:avLst/>
              <a:gdLst>
                <a:gd name="T0" fmla="*/ 41 w 57"/>
                <a:gd name="T1" fmla="*/ 0 h 223"/>
                <a:gd name="T2" fmla="*/ 16 w 57"/>
                <a:gd name="T3" fmla="*/ 0 h 223"/>
                <a:gd name="T4" fmla="*/ 16 w 57"/>
                <a:gd name="T5" fmla="*/ 26 h 223"/>
                <a:gd name="T6" fmla="*/ 0 w 57"/>
                <a:gd name="T7" fmla="*/ 26 h 223"/>
                <a:gd name="T8" fmla="*/ 0 w 57"/>
                <a:gd name="T9" fmla="*/ 91 h 223"/>
                <a:gd name="T10" fmla="*/ 16 w 57"/>
                <a:gd name="T11" fmla="*/ 91 h 223"/>
                <a:gd name="T12" fmla="*/ 16 w 57"/>
                <a:gd name="T13" fmla="*/ 223 h 223"/>
                <a:gd name="T14" fmla="*/ 41 w 57"/>
                <a:gd name="T15" fmla="*/ 223 h 223"/>
                <a:gd name="T16" fmla="*/ 41 w 57"/>
                <a:gd name="T17" fmla="*/ 91 h 223"/>
                <a:gd name="T18" fmla="*/ 57 w 57"/>
                <a:gd name="T19" fmla="*/ 91 h 223"/>
                <a:gd name="T20" fmla="*/ 57 w 57"/>
                <a:gd name="T21" fmla="*/ 26 h 223"/>
                <a:gd name="T22" fmla="*/ 41 w 57"/>
                <a:gd name="T23" fmla="*/ 26 h 223"/>
                <a:gd name="T24" fmla="*/ 41 w 57"/>
                <a:gd name="T25" fmla="*/ 0 h 223"/>
                <a:gd name="T26" fmla="*/ 48 w 57"/>
                <a:gd name="T27" fmla="*/ 35 h 223"/>
                <a:gd name="T28" fmla="*/ 48 w 57"/>
                <a:gd name="T29" fmla="*/ 83 h 223"/>
                <a:gd name="T30" fmla="*/ 8 w 57"/>
                <a:gd name="T31" fmla="*/ 83 h 223"/>
                <a:gd name="T32" fmla="*/ 8 w 57"/>
                <a:gd name="T33" fmla="*/ 35 h 223"/>
                <a:gd name="T34" fmla="*/ 48 w 57"/>
                <a:gd name="T35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0"/>
                  </a:moveTo>
                  <a:lnTo>
                    <a:pt x="16" y="0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91"/>
                  </a:lnTo>
                  <a:lnTo>
                    <a:pt x="16" y="91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91"/>
                  </a:lnTo>
                  <a:lnTo>
                    <a:pt x="57" y="91"/>
                  </a:lnTo>
                  <a:lnTo>
                    <a:pt x="57" y="26"/>
                  </a:lnTo>
                  <a:lnTo>
                    <a:pt x="41" y="26"/>
                  </a:lnTo>
                  <a:lnTo>
                    <a:pt x="41" y="0"/>
                  </a:lnTo>
                  <a:close/>
                  <a:moveTo>
                    <a:pt x="48" y="35"/>
                  </a:moveTo>
                  <a:lnTo>
                    <a:pt x="48" y="83"/>
                  </a:lnTo>
                  <a:lnTo>
                    <a:pt x="8" y="83"/>
                  </a:lnTo>
                  <a:lnTo>
                    <a:pt x="8" y="3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 noEditPoints="1"/>
            </p:cNvSpPr>
            <p:nvPr/>
          </p:nvSpPr>
          <p:spPr bwMode="auto">
            <a:xfrm>
              <a:off x="10748963" y="5991224"/>
              <a:ext cx="90488" cy="354013"/>
            </a:xfrm>
            <a:custGeom>
              <a:avLst/>
              <a:gdLst>
                <a:gd name="T0" fmla="*/ 41 w 57"/>
                <a:gd name="T1" fmla="*/ 103 h 223"/>
                <a:gd name="T2" fmla="*/ 41 w 57"/>
                <a:gd name="T3" fmla="*/ 0 h 223"/>
                <a:gd name="T4" fmla="*/ 16 w 57"/>
                <a:gd name="T5" fmla="*/ 0 h 223"/>
                <a:gd name="T6" fmla="*/ 16 w 57"/>
                <a:gd name="T7" fmla="*/ 103 h 223"/>
                <a:gd name="T8" fmla="*/ 0 w 57"/>
                <a:gd name="T9" fmla="*/ 103 h 223"/>
                <a:gd name="T10" fmla="*/ 0 w 57"/>
                <a:gd name="T11" fmla="*/ 168 h 223"/>
                <a:gd name="T12" fmla="*/ 16 w 57"/>
                <a:gd name="T13" fmla="*/ 168 h 223"/>
                <a:gd name="T14" fmla="*/ 16 w 57"/>
                <a:gd name="T15" fmla="*/ 223 h 223"/>
                <a:gd name="T16" fmla="*/ 41 w 57"/>
                <a:gd name="T17" fmla="*/ 223 h 223"/>
                <a:gd name="T18" fmla="*/ 41 w 57"/>
                <a:gd name="T19" fmla="*/ 168 h 223"/>
                <a:gd name="T20" fmla="*/ 57 w 57"/>
                <a:gd name="T21" fmla="*/ 168 h 223"/>
                <a:gd name="T22" fmla="*/ 57 w 57"/>
                <a:gd name="T23" fmla="*/ 103 h 223"/>
                <a:gd name="T24" fmla="*/ 41 w 57"/>
                <a:gd name="T25" fmla="*/ 103 h 223"/>
                <a:gd name="T26" fmla="*/ 49 w 57"/>
                <a:gd name="T27" fmla="*/ 159 h 223"/>
                <a:gd name="T28" fmla="*/ 9 w 57"/>
                <a:gd name="T29" fmla="*/ 159 h 223"/>
                <a:gd name="T30" fmla="*/ 9 w 57"/>
                <a:gd name="T31" fmla="*/ 112 h 223"/>
                <a:gd name="T32" fmla="*/ 49 w 57"/>
                <a:gd name="T33" fmla="*/ 112 h 223"/>
                <a:gd name="T34" fmla="*/ 49 w 57"/>
                <a:gd name="T3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103"/>
                  </a:moveTo>
                  <a:lnTo>
                    <a:pt x="41" y="0"/>
                  </a:lnTo>
                  <a:lnTo>
                    <a:pt x="16" y="0"/>
                  </a:lnTo>
                  <a:lnTo>
                    <a:pt x="16" y="103"/>
                  </a:lnTo>
                  <a:lnTo>
                    <a:pt x="0" y="103"/>
                  </a:lnTo>
                  <a:lnTo>
                    <a:pt x="0" y="168"/>
                  </a:lnTo>
                  <a:lnTo>
                    <a:pt x="16" y="168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168"/>
                  </a:lnTo>
                  <a:lnTo>
                    <a:pt x="57" y="168"/>
                  </a:lnTo>
                  <a:lnTo>
                    <a:pt x="57" y="103"/>
                  </a:lnTo>
                  <a:lnTo>
                    <a:pt x="41" y="103"/>
                  </a:lnTo>
                  <a:close/>
                  <a:moveTo>
                    <a:pt x="49" y="159"/>
                  </a:moveTo>
                  <a:lnTo>
                    <a:pt x="9" y="159"/>
                  </a:lnTo>
                  <a:lnTo>
                    <a:pt x="9" y="112"/>
                  </a:lnTo>
                  <a:lnTo>
                    <a:pt x="49" y="112"/>
                  </a:ln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22135" y="4195039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222136" y="4583029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1" name="Freeform 77"/>
          <p:cNvSpPr>
            <a:spLocks noChangeAspect="1" noEditPoints="1"/>
          </p:cNvSpPr>
          <p:nvPr/>
        </p:nvSpPr>
        <p:spPr bwMode="auto">
          <a:xfrm>
            <a:off x="553875" y="2294872"/>
            <a:ext cx="678522" cy="684000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22135" y="2276872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222136" y="2664862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5" name="Freeform 514"/>
          <p:cNvSpPr>
            <a:spLocks noChangeAspect="1" noEditPoints="1"/>
          </p:cNvSpPr>
          <p:nvPr/>
        </p:nvSpPr>
        <p:spPr bwMode="auto">
          <a:xfrm>
            <a:off x="4384309" y="2348872"/>
            <a:ext cx="813449" cy="576000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97756" y="2276872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197757" y="2664862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9" name="Freeform 134"/>
          <p:cNvSpPr>
            <a:spLocks noChangeAspect="1" noEditPoints="1"/>
          </p:cNvSpPr>
          <p:nvPr/>
        </p:nvSpPr>
        <p:spPr bwMode="auto">
          <a:xfrm>
            <a:off x="8334742" y="2276872"/>
            <a:ext cx="656220" cy="7200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990961" y="2276872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990962" y="2664862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8282994" y="4195039"/>
            <a:ext cx="707969" cy="576000"/>
            <a:chOff x="8032750" y="6808787"/>
            <a:chExt cx="400050" cy="325437"/>
          </a:xfrm>
          <a:solidFill>
            <a:schemeClr val="accent1"/>
          </a:solidFill>
        </p:grpSpPr>
        <p:sp>
          <p:nvSpPr>
            <p:cNvPr id="26" name="Freeform 325"/>
            <p:cNvSpPr>
              <a:spLocks/>
            </p:cNvSpPr>
            <p:nvPr/>
          </p:nvSpPr>
          <p:spPr bwMode="auto">
            <a:xfrm>
              <a:off x="8032750" y="6808787"/>
              <a:ext cx="400050" cy="250825"/>
            </a:xfrm>
            <a:custGeom>
              <a:avLst/>
              <a:gdLst>
                <a:gd name="T0" fmla="*/ 144 w 288"/>
                <a:gd name="T1" fmla="*/ 0 h 180"/>
                <a:gd name="T2" fmla="*/ 0 w 288"/>
                <a:gd name="T3" fmla="*/ 143 h 180"/>
                <a:gd name="T4" fmla="*/ 0 w 288"/>
                <a:gd name="T5" fmla="*/ 180 h 180"/>
                <a:gd name="T6" fmla="*/ 29 w 288"/>
                <a:gd name="T7" fmla="*/ 180 h 180"/>
                <a:gd name="T8" fmla="*/ 29 w 288"/>
                <a:gd name="T9" fmla="*/ 143 h 180"/>
                <a:gd name="T10" fmla="*/ 144 w 288"/>
                <a:gd name="T11" fmla="*/ 29 h 180"/>
                <a:gd name="T12" fmla="*/ 259 w 288"/>
                <a:gd name="T13" fmla="*/ 143 h 180"/>
                <a:gd name="T14" fmla="*/ 259 w 288"/>
                <a:gd name="T15" fmla="*/ 180 h 180"/>
                <a:gd name="T16" fmla="*/ 288 w 288"/>
                <a:gd name="T17" fmla="*/ 180 h 180"/>
                <a:gd name="T18" fmla="*/ 288 w 288"/>
                <a:gd name="T19" fmla="*/ 143 h 180"/>
                <a:gd name="T20" fmla="*/ 144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144" y="0"/>
                  </a:moveTo>
                  <a:cubicBezTo>
                    <a:pt x="65" y="0"/>
                    <a:pt x="1" y="64"/>
                    <a:pt x="0" y="143"/>
                  </a:cubicBezTo>
                  <a:cubicBezTo>
                    <a:pt x="0" y="143"/>
                    <a:pt x="0" y="170"/>
                    <a:pt x="0" y="180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29" y="170"/>
                    <a:pt x="29" y="143"/>
                    <a:pt x="29" y="143"/>
                  </a:cubicBezTo>
                  <a:cubicBezTo>
                    <a:pt x="30" y="80"/>
                    <a:pt x="81" y="29"/>
                    <a:pt x="144" y="29"/>
                  </a:cubicBezTo>
                  <a:cubicBezTo>
                    <a:pt x="207" y="29"/>
                    <a:pt x="258" y="80"/>
                    <a:pt x="259" y="143"/>
                  </a:cubicBezTo>
                  <a:cubicBezTo>
                    <a:pt x="259" y="143"/>
                    <a:pt x="259" y="170"/>
                    <a:pt x="259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70"/>
                    <a:pt x="288" y="143"/>
                    <a:pt x="288" y="143"/>
                  </a:cubicBezTo>
                  <a:cubicBezTo>
                    <a:pt x="287" y="64"/>
                    <a:pt x="223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6"/>
            <p:cNvSpPr>
              <a:spLocks/>
            </p:cNvSpPr>
            <p:nvPr/>
          </p:nvSpPr>
          <p:spPr bwMode="auto">
            <a:xfrm>
              <a:off x="8101013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2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2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7"/>
            <p:cNvSpPr>
              <a:spLocks/>
            </p:cNvSpPr>
            <p:nvPr/>
          </p:nvSpPr>
          <p:spPr bwMode="auto">
            <a:xfrm>
              <a:off x="8307388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1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1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990961" y="4195039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990962" y="4583029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0" name="Freeform 220"/>
          <p:cNvSpPr>
            <a:spLocks noChangeAspect="1"/>
          </p:cNvSpPr>
          <p:nvPr/>
        </p:nvSpPr>
        <p:spPr bwMode="auto">
          <a:xfrm>
            <a:off x="4407682" y="4195039"/>
            <a:ext cx="766701" cy="576000"/>
          </a:xfrm>
          <a:custGeom>
            <a:avLst/>
            <a:gdLst>
              <a:gd name="T0" fmla="*/ 195 w 213"/>
              <a:gd name="T1" fmla="*/ 143 h 160"/>
              <a:gd name="T2" fmla="*/ 195 w 213"/>
              <a:gd name="T3" fmla="*/ 0 h 160"/>
              <a:gd name="T4" fmla="*/ 152 w 213"/>
              <a:gd name="T5" fmla="*/ 0 h 160"/>
              <a:gd name="T6" fmla="*/ 152 w 213"/>
              <a:gd name="T7" fmla="*/ 143 h 160"/>
              <a:gd name="T8" fmla="*/ 128 w 213"/>
              <a:gd name="T9" fmla="*/ 143 h 160"/>
              <a:gd name="T10" fmla="*/ 128 w 213"/>
              <a:gd name="T11" fmla="*/ 88 h 160"/>
              <a:gd name="T12" fmla="*/ 85 w 213"/>
              <a:gd name="T13" fmla="*/ 88 h 160"/>
              <a:gd name="T14" fmla="*/ 85 w 213"/>
              <a:gd name="T15" fmla="*/ 143 h 160"/>
              <a:gd name="T16" fmla="*/ 61 w 213"/>
              <a:gd name="T17" fmla="*/ 143 h 160"/>
              <a:gd name="T18" fmla="*/ 61 w 213"/>
              <a:gd name="T19" fmla="*/ 40 h 160"/>
              <a:gd name="T20" fmla="*/ 19 w 213"/>
              <a:gd name="T21" fmla="*/ 40 h 160"/>
              <a:gd name="T22" fmla="*/ 19 w 213"/>
              <a:gd name="T23" fmla="*/ 143 h 160"/>
              <a:gd name="T24" fmla="*/ 0 w 213"/>
              <a:gd name="T25" fmla="*/ 143 h 160"/>
              <a:gd name="T26" fmla="*/ 0 w 213"/>
              <a:gd name="T27" fmla="*/ 160 h 160"/>
              <a:gd name="T28" fmla="*/ 213 w 213"/>
              <a:gd name="T29" fmla="*/ 160 h 160"/>
              <a:gd name="T30" fmla="*/ 213 w 213"/>
              <a:gd name="T31" fmla="*/ 143 h 160"/>
              <a:gd name="T32" fmla="*/ 195 w 213"/>
              <a:gd name="T33" fmla="*/ 1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3" h="160">
                <a:moveTo>
                  <a:pt x="195" y="143"/>
                </a:moveTo>
                <a:lnTo>
                  <a:pt x="195" y="0"/>
                </a:lnTo>
                <a:lnTo>
                  <a:pt x="152" y="0"/>
                </a:lnTo>
                <a:lnTo>
                  <a:pt x="152" y="143"/>
                </a:lnTo>
                <a:lnTo>
                  <a:pt x="128" y="143"/>
                </a:lnTo>
                <a:lnTo>
                  <a:pt x="128" y="88"/>
                </a:lnTo>
                <a:lnTo>
                  <a:pt x="85" y="88"/>
                </a:lnTo>
                <a:lnTo>
                  <a:pt x="85" y="143"/>
                </a:lnTo>
                <a:lnTo>
                  <a:pt x="61" y="143"/>
                </a:lnTo>
                <a:lnTo>
                  <a:pt x="61" y="40"/>
                </a:lnTo>
                <a:lnTo>
                  <a:pt x="19" y="40"/>
                </a:lnTo>
                <a:lnTo>
                  <a:pt x="19" y="143"/>
                </a:lnTo>
                <a:lnTo>
                  <a:pt x="0" y="143"/>
                </a:lnTo>
                <a:lnTo>
                  <a:pt x="0" y="160"/>
                </a:lnTo>
                <a:lnTo>
                  <a:pt x="213" y="160"/>
                </a:lnTo>
                <a:lnTo>
                  <a:pt x="213" y="143"/>
                </a:lnTo>
                <a:lnTo>
                  <a:pt x="195" y="1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190579" y="4195039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190579" y="4583029"/>
            <a:ext cx="27943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88113157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  <p:bldP spid="12" grpId="0"/>
      <p:bldP spid="13" grpId="0"/>
      <p:bldP spid="15" grpId="0" animBg="1"/>
      <p:bldP spid="16" grpId="0"/>
      <p:bldP spid="17" grpId="0"/>
      <p:bldP spid="19" grpId="0" animBg="1"/>
      <p:bldP spid="20" grpId="0"/>
      <p:bldP spid="21" grpId="0"/>
      <p:bldP spid="24" grpId="0"/>
      <p:bldP spid="25" grpId="0"/>
      <p:bldP spid="30" grpId="0" animBg="1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5367775" y="3247931"/>
            <a:ext cx="1362449" cy="1002508"/>
          </a:xfrm>
          <a:prstGeom prst="line">
            <a:avLst/>
          </a:prstGeom>
          <a:ln w="63500">
            <a:solidFill>
              <a:schemeClr val="tx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-61010" y="3411100"/>
            <a:ext cx="615870" cy="537260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6764" y="3417792"/>
            <a:ext cx="876186" cy="927100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6759" y="3845625"/>
            <a:ext cx="663489" cy="679451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356443" y="3855148"/>
            <a:ext cx="488886" cy="491675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26278" y="3461449"/>
            <a:ext cx="873010" cy="1063626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67545" y="3466212"/>
            <a:ext cx="2138084" cy="778670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>
            <a:spLocks noChangeAspect="1"/>
          </p:cNvSpPr>
          <p:nvPr/>
        </p:nvSpPr>
        <p:spPr>
          <a:xfrm>
            <a:off x="398062" y="3336829"/>
            <a:ext cx="251967" cy="252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2339026" y="4314412"/>
            <a:ext cx="251967" cy="252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2847" y="2848698"/>
            <a:ext cx="48059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2" name="矩形 11"/>
          <p:cNvSpPr/>
          <p:nvPr/>
        </p:nvSpPr>
        <p:spPr>
          <a:xfrm>
            <a:off x="6932847" y="4525075"/>
            <a:ext cx="48059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37440" y="2465317"/>
            <a:ext cx="192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添加文本标题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37440" y="4141127"/>
            <a:ext cx="192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添加文本标题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22981" y="2424514"/>
            <a:ext cx="1581907" cy="2243930"/>
            <a:chOff x="3822683" y="2424514"/>
            <a:chExt cx="1582113" cy="2243930"/>
          </a:xfrm>
        </p:grpSpPr>
        <p:sp>
          <p:nvSpPr>
            <p:cNvPr id="16" name="五边形 15"/>
            <p:cNvSpPr/>
            <p:nvPr/>
          </p:nvSpPr>
          <p:spPr>
            <a:xfrm rot="16200000" flipV="1">
              <a:off x="3500193" y="2763841"/>
              <a:ext cx="2243930" cy="1565275"/>
            </a:xfrm>
            <a:prstGeom prst="homePlate">
              <a:avLst>
                <a:gd name="adj" fmla="val 187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22683" y="2759057"/>
              <a:ext cx="1582113" cy="995127"/>
              <a:chOff x="3822683" y="2759057"/>
              <a:chExt cx="1582113" cy="995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972664" y="2759057"/>
                <a:ext cx="128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85%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822683" y="3261741"/>
                <a:ext cx="1582113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提示正文行距在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1.2~1.3</a:t>
                </a: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之间点击添加正文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332618" y="3948363"/>
            <a:ext cx="1618894" cy="1475963"/>
            <a:chOff x="4332387" y="3948361"/>
            <a:chExt cx="1619105" cy="1475963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430276" y="3903705"/>
              <a:ext cx="1475963" cy="1565275"/>
            </a:xfrm>
            <a:prstGeom prst="homePlate">
              <a:avLst>
                <a:gd name="adj" fmla="val 1872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27182" y="4685048"/>
              <a:ext cx="128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65%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32387" y="4173894"/>
              <a:ext cx="161910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提示正文行距在</a:t>
              </a:r>
              <a:r>
                <a:rPr lang="en-US" altLang="zh-CN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之间点击添加正文</a:t>
              </a:r>
            </a:p>
          </p:txBody>
        </p: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44526454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grpId="0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2558" y="2786297"/>
            <a:ext cx="1163487" cy="1747838"/>
            <a:chOff x="2052030" y="3002321"/>
            <a:chExt cx="1163638" cy="1747838"/>
          </a:xfrm>
        </p:grpSpPr>
        <p:sp>
          <p:nvSpPr>
            <p:cNvPr id="2" name="任意多边形 1"/>
            <p:cNvSpPr/>
            <p:nvPr/>
          </p:nvSpPr>
          <p:spPr>
            <a:xfrm rot="12966304">
              <a:off x="2052030" y="3718284"/>
              <a:ext cx="1163638" cy="1031875"/>
            </a:xfrm>
            <a:custGeom>
              <a:avLst/>
              <a:gdLst>
                <a:gd name="connsiteX0" fmla="*/ 1052874 w 1164173"/>
                <a:gd name="connsiteY0" fmla="*/ 962340 h 1031654"/>
                <a:gd name="connsiteX1" fmla="*/ 1069057 w 1164173"/>
                <a:gd name="connsiteY1" fmla="*/ 858943 h 1031654"/>
                <a:gd name="connsiteX2" fmla="*/ 965659 w 1164173"/>
                <a:gd name="connsiteY2" fmla="*/ 842761 h 1031654"/>
                <a:gd name="connsiteX3" fmla="*/ 949477 w 1164173"/>
                <a:gd name="connsiteY3" fmla="*/ 946158 h 1031654"/>
                <a:gd name="connsiteX4" fmla="*/ 1052874 w 1164173"/>
                <a:gd name="connsiteY4" fmla="*/ 962340 h 1031654"/>
                <a:gd name="connsiteX5" fmla="*/ 1135899 w 1164173"/>
                <a:gd name="connsiteY5" fmla="*/ 1003380 h 1031654"/>
                <a:gd name="connsiteX6" fmla="*/ 1067640 w 1164173"/>
                <a:gd name="connsiteY6" fmla="*/ 1031654 h 1031654"/>
                <a:gd name="connsiteX7" fmla="*/ 102307 w 1164173"/>
                <a:gd name="connsiteY7" fmla="*/ 1031654 h 1031654"/>
                <a:gd name="connsiteX8" fmla="*/ 64732 w 1164173"/>
                <a:gd name="connsiteY8" fmla="*/ 1024068 h 1031654"/>
                <a:gd name="connsiteX9" fmla="*/ 59198 w 1164173"/>
                <a:gd name="connsiteY9" fmla="*/ 1020337 h 1031654"/>
                <a:gd name="connsiteX10" fmla="*/ 48283 w 1164173"/>
                <a:gd name="connsiteY10" fmla="*/ 1015422 h 1031654"/>
                <a:gd name="connsiteX11" fmla="*/ 36524 w 1164173"/>
                <a:gd name="connsiteY11" fmla="*/ 1005050 h 1031654"/>
                <a:gd name="connsiteX12" fmla="*/ 34048 w 1164173"/>
                <a:gd name="connsiteY12" fmla="*/ 1003380 h 1031654"/>
                <a:gd name="connsiteX13" fmla="*/ 33191 w 1164173"/>
                <a:gd name="connsiteY13" fmla="*/ 1002110 h 1031654"/>
                <a:gd name="connsiteX14" fmla="*/ 19535 w 1164173"/>
                <a:gd name="connsiteY14" fmla="*/ 990064 h 1031654"/>
                <a:gd name="connsiteX15" fmla="*/ 12949 w 1164173"/>
                <a:gd name="connsiteY15" fmla="*/ 883555 h 1031654"/>
                <a:gd name="connsiteX16" fmla="*/ 495615 w 1164173"/>
                <a:gd name="connsiteY16" fmla="*/ 47552 h 1031654"/>
                <a:gd name="connsiteX17" fmla="*/ 520972 w 1164173"/>
                <a:gd name="connsiteY17" fmla="*/ 18805 h 1031654"/>
                <a:gd name="connsiteX18" fmla="*/ 534039 w 1164173"/>
                <a:gd name="connsiteY18" fmla="*/ 12428 h 1031654"/>
                <a:gd name="connsiteX19" fmla="*/ 534278 w 1164173"/>
                <a:gd name="connsiteY19" fmla="*/ 12218 h 1031654"/>
                <a:gd name="connsiteX20" fmla="*/ 536772 w 1164173"/>
                <a:gd name="connsiteY20" fmla="*/ 11095 h 1031654"/>
                <a:gd name="connsiteX21" fmla="*/ 554231 w 1164173"/>
                <a:gd name="connsiteY21" fmla="*/ 2574 h 1031654"/>
                <a:gd name="connsiteX22" fmla="*/ 561466 w 1164173"/>
                <a:gd name="connsiteY22" fmla="*/ 2070 h 1031654"/>
                <a:gd name="connsiteX23" fmla="*/ 570612 w 1164173"/>
                <a:gd name="connsiteY23" fmla="*/ 0 h 1031654"/>
                <a:gd name="connsiteX24" fmla="*/ 580884 w 1164173"/>
                <a:gd name="connsiteY24" fmla="*/ 716 h 1031654"/>
                <a:gd name="connsiteX25" fmla="*/ 591149 w 1164173"/>
                <a:gd name="connsiteY25" fmla="*/ 1 h 1031654"/>
                <a:gd name="connsiteX26" fmla="*/ 600288 w 1164173"/>
                <a:gd name="connsiteY26" fmla="*/ 2070 h 1031654"/>
                <a:gd name="connsiteX27" fmla="*/ 607528 w 1164173"/>
                <a:gd name="connsiteY27" fmla="*/ 2574 h 1031654"/>
                <a:gd name="connsiteX28" fmla="*/ 625016 w 1164173"/>
                <a:gd name="connsiteY28" fmla="*/ 11107 h 1031654"/>
                <a:gd name="connsiteX29" fmla="*/ 627483 w 1164173"/>
                <a:gd name="connsiteY29" fmla="*/ 12218 h 1031654"/>
                <a:gd name="connsiteX30" fmla="*/ 627718 w 1164173"/>
                <a:gd name="connsiteY30" fmla="*/ 12426 h 1031654"/>
                <a:gd name="connsiteX31" fmla="*/ 640787 w 1164173"/>
                <a:gd name="connsiteY31" fmla="*/ 18804 h 1031654"/>
                <a:gd name="connsiteX32" fmla="*/ 666144 w 1164173"/>
                <a:gd name="connsiteY32" fmla="*/ 47552 h 1031654"/>
                <a:gd name="connsiteX33" fmla="*/ 1148811 w 1164173"/>
                <a:gd name="connsiteY33" fmla="*/ 883554 h 1031654"/>
                <a:gd name="connsiteX34" fmla="*/ 1150460 w 1164173"/>
                <a:gd name="connsiteY34" fmla="*/ 888458 h 1031654"/>
                <a:gd name="connsiteX35" fmla="*/ 1156587 w 1164173"/>
                <a:gd name="connsiteY35" fmla="*/ 897546 h 1031654"/>
                <a:gd name="connsiteX36" fmla="*/ 1164173 w 1164173"/>
                <a:gd name="connsiteY36" fmla="*/ 935121 h 1031654"/>
                <a:gd name="connsiteX37" fmla="*/ 1135899 w 1164173"/>
                <a:gd name="connsiteY37" fmla="*/ 1003380 h 10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64173" h="1031654">
                  <a:moveTo>
                    <a:pt x="1052874" y="962340"/>
                  </a:moveTo>
                  <a:cubicBezTo>
                    <a:pt x="1085896" y="938256"/>
                    <a:pt x="1093141" y="891964"/>
                    <a:pt x="1069057" y="858943"/>
                  </a:cubicBezTo>
                  <a:cubicBezTo>
                    <a:pt x="1044973" y="825922"/>
                    <a:pt x="998680" y="818677"/>
                    <a:pt x="965659" y="842761"/>
                  </a:cubicBezTo>
                  <a:cubicBezTo>
                    <a:pt x="932638" y="866845"/>
                    <a:pt x="925393" y="913137"/>
                    <a:pt x="949477" y="946158"/>
                  </a:cubicBezTo>
                  <a:cubicBezTo>
                    <a:pt x="973561" y="979179"/>
                    <a:pt x="1019853" y="986424"/>
                    <a:pt x="1052874" y="962340"/>
                  </a:cubicBezTo>
                  <a:close/>
                  <a:moveTo>
                    <a:pt x="1135899" y="1003380"/>
                  </a:moveTo>
                  <a:cubicBezTo>
                    <a:pt x="1118430" y="1020849"/>
                    <a:pt x="1094297" y="1031654"/>
                    <a:pt x="1067640" y="1031654"/>
                  </a:cubicBezTo>
                  <a:lnTo>
                    <a:pt x="102307" y="1031654"/>
                  </a:lnTo>
                  <a:cubicBezTo>
                    <a:pt x="88978" y="1031654"/>
                    <a:pt x="76281" y="1028953"/>
                    <a:pt x="64732" y="1024068"/>
                  </a:cubicBezTo>
                  <a:lnTo>
                    <a:pt x="59198" y="1020337"/>
                  </a:lnTo>
                  <a:lnTo>
                    <a:pt x="48283" y="1015422"/>
                  </a:lnTo>
                  <a:lnTo>
                    <a:pt x="36524" y="1005050"/>
                  </a:lnTo>
                  <a:lnTo>
                    <a:pt x="34048" y="1003380"/>
                  </a:lnTo>
                  <a:lnTo>
                    <a:pt x="33191" y="1002110"/>
                  </a:lnTo>
                  <a:lnTo>
                    <a:pt x="19535" y="990064"/>
                  </a:lnTo>
                  <a:cubicBezTo>
                    <a:pt x="-3144" y="960050"/>
                    <a:pt x="-7044" y="918183"/>
                    <a:pt x="12949" y="883555"/>
                  </a:cubicBezTo>
                  <a:lnTo>
                    <a:pt x="495615" y="47552"/>
                  </a:lnTo>
                  <a:cubicBezTo>
                    <a:pt x="502280" y="36009"/>
                    <a:pt x="510968" y="26364"/>
                    <a:pt x="520972" y="18805"/>
                  </a:cubicBezTo>
                  <a:lnTo>
                    <a:pt x="534039" y="12428"/>
                  </a:lnTo>
                  <a:lnTo>
                    <a:pt x="534278" y="12218"/>
                  </a:lnTo>
                  <a:lnTo>
                    <a:pt x="536772" y="11095"/>
                  </a:lnTo>
                  <a:lnTo>
                    <a:pt x="554231" y="2574"/>
                  </a:lnTo>
                  <a:lnTo>
                    <a:pt x="561466" y="2070"/>
                  </a:lnTo>
                  <a:lnTo>
                    <a:pt x="570612" y="0"/>
                  </a:lnTo>
                  <a:lnTo>
                    <a:pt x="580884" y="716"/>
                  </a:lnTo>
                  <a:lnTo>
                    <a:pt x="591149" y="1"/>
                  </a:lnTo>
                  <a:lnTo>
                    <a:pt x="600288" y="2070"/>
                  </a:lnTo>
                  <a:lnTo>
                    <a:pt x="607528" y="2574"/>
                  </a:lnTo>
                  <a:lnTo>
                    <a:pt x="625016" y="11107"/>
                  </a:lnTo>
                  <a:lnTo>
                    <a:pt x="627483" y="12218"/>
                  </a:lnTo>
                  <a:lnTo>
                    <a:pt x="627718" y="12426"/>
                  </a:lnTo>
                  <a:lnTo>
                    <a:pt x="640787" y="18804"/>
                  </a:lnTo>
                  <a:cubicBezTo>
                    <a:pt x="650792" y="26363"/>
                    <a:pt x="659480" y="36009"/>
                    <a:pt x="666144" y="47552"/>
                  </a:cubicBezTo>
                  <a:lnTo>
                    <a:pt x="1148811" y="883554"/>
                  </a:lnTo>
                  <a:lnTo>
                    <a:pt x="1150460" y="888458"/>
                  </a:lnTo>
                  <a:lnTo>
                    <a:pt x="1156587" y="897546"/>
                  </a:lnTo>
                  <a:cubicBezTo>
                    <a:pt x="1161472" y="909095"/>
                    <a:pt x="1164173" y="921792"/>
                    <a:pt x="1164173" y="935121"/>
                  </a:cubicBezTo>
                  <a:cubicBezTo>
                    <a:pt x="1164173" y="961778"/>
                    <a:pt x="1153368" y="985911"/>
                    <a:pt x="1135899" y="10033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2494943" y="3002321"/>
              <a:ext cx="0" cy="504825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5"/>
            <p:cNvSpPr txBox="1">
              <a:spLocks noChangeArrowheads="1"/>
            </p:cNvSpPr>
            <p:nvPr/>
          </p:nvSpPr>
          <p:spPr bwMode="auto">
            <a:xfrm>
              <a:off x="2531455" y="3975459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54136" y="3118085"/>
            <a:ext cx="1346025" cy="1973262"/>
            <a:chOff x="3853843" y="3334109"/>
            <a:chExt cx="1346200" cy="1973262"/>
          </a:xfrm>
        </p:grpSpPr>
        <p:sp>
          <p:nvSpPr>
            <p:cNvPr id="4" name="任意多边形 3"/>
            <p:cNvSpPr/>
            <p:nvPr/>
          </p:nvSpPr>
          <p:spPr>
            <a:xfrm>
              <a:off x="3853843" y="3334109"/>
              <a:ext cx="1346200" cy="1446212"/>
            </a:xfrm>
            <a:custGeom>
              <a:avLst/>
              <a:gdLst>
                <a:gd name="connsiteX0" fmla="*/ 170487 w 1345719"/>
                <a:gd name="connsiteY0" fmla="*/ 1152570 h 1446325"/>
                <a:gd name="connsiteX1" fmla="*/ 75237 w 1345719"/>
                <a:gd name="connsiteY1" fmla="*/ 1245439 h 1446325"/>
                <a:gd name="connsiteX2" fmla="*/ 170487 w 1345719"/>
                <a:gd name="connsiteY2" fmla="*/ 1338308 h 1446325"/>
                <a:gd name="connsiteX3" fmla="*/ 265737 w 1345719"/>
                <a:gd name="connsiteY3" fmla="*/ 1245439 h 1446325"/>
                <a:gd name="connsiteX4" fmla="*/ 170487 w 1345719"/>
                <a:gd name="connsiteY4" fmla="*/ 1152570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1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8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2 w 1345719"/>
                <a:gd name="connsiteY38" fmla="*/ 826493 h 1446325"/>
                <a:gd name="connsiteX39" fmla="*/ 381214 w 1345719"/>
                <a:gd name="connsiteY39" fmla="*/ 811184 h 1446325"/>
                <a:gd name="connsiteX40" fmla="*/ 375291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0487" y="1152570"/>
                  </a:moveTo>
                  <a:cubicBezTo>
                    <a:pt x="117882" y="1152570"/>
                    <a:pt x="75237" y="1194149"/>
                    <a:pt x="75237" y="1245439"/>
                  </a:cubicBezTo>
                  <a:cubicBezTo>
                    <a:pt x="75237" y="1296729"/>
                    <a:pt x="117882" y="1338308"/>
                    <a:pt x="170487" y="1338308"/>
                  </a:cubicBezTo>
                  <a:cubicBezTo>
                    <a:pt x="223092" y="1338308"/>
                    <a:pt x="265737" y="1296729"/>
                    <a:pt x="265737" y="1245439"/>
                  </a:cubicBezTo>
                  <a:cubicBezTo>
                    <a:pt x="265737" y="1194149"/>
                    <a:pt x="223092" y="1152570"/>
                    <a:pt x="170487" y="1152570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1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8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6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2" y="826493"/>
                  </a:lnTo>
                  <a:lnTo>
                    <a:pt x="381214" y="811184"/>
                  </a:lnTo>
                  <a:lnTo>
                    <a:pt x="375291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3999893" y="4780321"/>
              <a:ext cx="0" cy="52705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"/>
            <p:cNvSpPr txBox="1">
              <a:spLocks noChangeArrowheads="1"/>
            </p:cNvSpPr>
            <p:nvPr/>
          </p:nvSpPr>
          <p:spPr bwMode="auto">
            <a:xfrm>
              <a:off x="4379305" y="3945296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52541" y="2605322"/>
            <a:ext cx="1452373" cy="2057400"/>
            <a:chOff x="5352443" y="2821346"/>
            <a:chExt cx="1452562" cy="2057400"/>
          </a:xfrm>
        </p:grpSpPr>
        <p:sp>
          <p:nvSpPr>
            <p:cNvPr id="3" name="任意多边形 2"/>
            <p:cNvSpPr/>
            <p:nvPr/>
          </p:nvSpPr>
          <p:spPr>
            <a:xfrm rot="12966304">
              <a:off x="5352443" y="3591284"/>
              <a:ext cx="1452562" cy="1287462"/>
            </a:xfrm>
            <a:custGeom>
              <a:avLst/>
              <a:gdLst>
                <a:gd name="connsiteX0" fmla="*/ 1313889 w 1452780"/>
                <a:gd name="connsiteY0" fmla="*/ 1200911 h 1287408"/>
                <a:gd name="connsiteX1" fmla="*/ 1334084 w 1452780"/>
                <a:gd name="connsiteY1" fmla="*/ 1071881 h 1287408"/>
                <a:gd name="connsiteX2" fmla="*/ 1205053 w 1452780"/>
                <a:gd name="connsiteY2" fmla="*/ 1051687 h 1287408"/>
                <a:gd name="connsiteX3" fmla="*/ 1184859 w 1452780"/>
                <a:gd name="connsiteY3" fmla="*/ 1180717 h 1287408"/>
                <a:gd name="connsiteX4" fmla="*/ 1313889 w 1452780"/>
                <a:gd name="connsiteY4" fmla="*/ 1200911 h 1287408"/>
                <a:gd name="connsiteX5" fmla="*/ 1417497 w 1452780"/>
                <a:gd name="connsiteY5" fmla="*/ 1252125 h 1287408"/>
                <a:gd name="connsiteX6" fmla="*/ 1332316 w 1452780"/>
                <a:gd name="connsiteY6" fmla="*/ 1287408 h 1287408"/>
                <a:gd name="connsiteX7" fmla="*/ 127670 w 1452780"/>
                <a:gd name="connsiteY7" fmla="*/ 1287408 h 1287408"/>
                <a:gd name="connsiteX8" fmla="*/ 80780 w 1452780"/>
                <a:gd name="connsiteY8" fmla="*/ 1277941 h 1287408"/>
                <a:gd name="connsiteX9" fmla="*/ 73874 w 1452780"/>
                <a:gd name="connsiteY9" fmla="*/ 1273285 h 1287408"/>
                <a:gd name="connsiteX10" fmla="*/ 60253 w 1452780"/>
                <a:gd name="connsiteY10" fmla="*/ 1267152 h 1287408"/>
                <a:gd name="connsiteX11" fmla="*/ 45579 w 1452780"/>
                <a:gd name="connsiteY11" fmla="*/ 1254209 h 1287408"/>
                <a:gd name="connsiteX12" fmla="*/ 42489 w 1452780"/>
                <a:gd name="connsiteY12" fmla="*/ 1252125 h 1287408"/>
                <a:gd name="connsiteX13" fmla="*/ 41419 w 1452780"/>
                <a:gd name="connsiteY13" fmla="*/ 1250540 h 1287408"/>
                <a:gd name="connsiteX14" fmla="*/ 24378 w 1452780"/>
                <a:gd name="connsiteY14" fmla="*/ 1235508 h 1287408"/>
                <a:gd name="connsiteX15" fmla="*/ 16159 w 1452780"/>
                <a:gd name="connsiteY15" fmla="*/ 1102594 h 1287408"/>
                <a:gd name="connsiteX16" fmla="*/ 618482 w 1452780"/>
                <a:gd name="connsiteY16" fmla="*/ 59341 h 1287408"/>
                <a:gd name="connsiteX17" fmla="*/ 650125 w 1452780"/>
                <a:gd name="connsiteY17" fmla="*/ 23467 h 1287408"/>
                <a:gd name="connsiteX18" fmla="*/ 666431 w 1452780"/>
                <a:gd name="connsiteY18" fmla="*/ 15509 h 1287408"/>
                <a:gd name="connsiteX19" fmla="*/ 666729 w 1452780"/>
                <a:gd name="connsiteY19" fmla="*/ 15247 h 1287408"/>
                <a:gd name="connsiteX20" fmla="*/ 669842 w 1452780"/>
                <a:gd name="connsiteY20" fmla="*/ 13846 h 1287408"/>
                <a:gd name="connsiteX21" fmla="*/ 691629 w 1452780"/>
                <a:gd name="connsiteY21" fmla="*/ 3212 h 1287408"/>
                <a:gd name="connsiteX22" fmla="*/ 700657 w 1452780"/>
                <a:gd name="connsiteY22" fmla="*/ 2583 h 1287408"/>
                <a:gd name="connsiteX23" fmla="*/ 712071 w 1452780"/>
                <a:gd name="connsiteY23" fmla="*/ 0 h 1287408"/>
                <a:gd name="connsiteX24" fmla="*/ 724889 w 1452780"/>
                <a:gd name="connsiteY24" fmla="*/ 893 h 1287408"/>
                <a:gd name="connsiteX25" fmla="*/ 737699 w 1452780"/>
                <a:gd name="connsiteY25" fmla="*/ 1 h 1287408"/>
                <a:gd name="connsiteX26" fmla="*/ 749104 w 1452780"/>
                <a:gd name="connsiteY26" fmla="*/ 2583 h 1287408"/>
                <a:gd name="connsiteX27" fmla="*/ 758139 w 1452780"/>
                <a:gd name="connsiteY27" fmla="*/ 3212 h 1287408"/>
                <a:gd name="connsiteX28" fmla="*/ 779962 w 1452780"/>
                <a:gd name="connsiteY28" fmla="*/ 13860 h 1287408"/>
                <a:gd name="connsiteX29" fmla="*/ 783041 w 1452780"/>
                <a:gd name="connsiteY29" fmla="*/ 15247 h 1287408"/>
                <a:gd name="connsiteX30" fmla="*/ 783334 w 1452780"/>
                <a:gd name="connsiteY30" fmla="*/ 15506 h 1287408"/>
                <a:gd name="connsiteX31" fmla="*/ 799643 w 1452780"/>
                <a:gd name="connsiteY31" fmla="*/ 23466 h 1287408"/>
                <a:gd name="connsiteX32" fmla="*/ 831286 w 1452780"/>
                <a:gd name="connsiteY32" fmla="*/ 59341 h 1287408"/>
                <a:gd name="connsiteX33" fmla="*/ 950182 w 1452780"/>
                <a:gd name="connsiteY33" fmla="*/ 265273 h 1287408"/>
                <a:gd name="connsiteX34" fmla="*/ 782798 w 1452780"/>
                <a:gd name="connsiteY34" fmla="*/ 555190 h 1287408"/>
                <a:gd name="connsiteX35" fmla="*/ 789384 w 1452780"/>
                <a:gd name="connsiteY35" fmla="*/ 661699 h 1287408"/>
                <a:gd name="connsiteX36" fmla="*/ 803040 w 1452780"/>
                <a:gd name="connsiteY36" fmla="*/ 673745 h 1287408"/>
                <a:gd name="connsiteX37" fmla="*/ 803897 w 1452780"/>
                <a:gd name="connsiteY37" fmla="*/ 675015 h 1287408"/>
                <a:gd name="connsiteX38" fmla="*/ 806373 w 1452780"/>
                <a:gd name="connsiteY38" fmla="*/ 676685 h 1287408"/>
                <a:gd name="connsiteX39" fmla="*/ 818132 w 1452780"/>
                <a:gd name="connsiteY39" fmla="*/ 687057 h 1287408"/>
                <a:gd name="connsiteX40" fmla="*/ 829047 w 1452780"/>
                <a:gd name="connsiteY40" fmla="*/ 691972 h 1287408"/>
                <a:gd name="connsiteX41" fmla="*/ 834581 w 1452780"/>
                <a:gd name="connsiteY41" fmla="*/ 695703 h 1287408"/>
                <a:gd name="connsiteX42" fmla="*/ 872156 w 1452780"/>
                <a:gd name="connsiteY42" fmla="*/ 703289 h 1287408"/>
                <a:gd name="connsiteX43" fmla="*/ 1203071 w 1452780"/>
                <a:gd name="connsiteY43" fmla="*/ 703289 h 1287408"/>
                <a:gd name="connsiteX44" fmla="*/ 1433610 w 1452780"/>
                <a:gd name="connsiteY44" fmla="*/ 1102593 h 1287408"/>
                <a:gd name="connsiteX45" fmla="*/ 1435668 w 1452780"/>
                <a:gd name="connsiteY45" fmla="*/ 1108713 h 1287408"/>
                <a:gd name="connsiteX46" fmla="*/ 1443313 w 1452780"/>
                <a:gd name="connsiteY46" fmla="*/ 1120054 h 1287408"/>
                <a:gd name="connsiteX47" fmla="*/ 1452780 w 1452780"/>
                <a:gd name="connsiteY47" fmla="*/ 1166944 h 1287408"/>
                <a:gd name="connsiteX48" fmla="*/ 1417497 w 1452780"/>
                <a:gd name="connsiteY48" fmla="*/ 1252125 h 128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2780" h="1287408">
                  <a:moveTo>
                    <a:pt x="1313889" y="1200911"/>
                  </a:moveTo>
                  <a:cubicBezTo>
                    <a:pt x="1355097" y="1170856"/>
                    <a:pt x="1364139" y="1113088"/>
                    <a:pt x="1334084" y="1071881"/>
                  </a:cubicBezTo>
                  <a:cubicBezTo>
                    <a:pt x="1304030" y="1030674"/>
                    <a:pt x="1246260" y="1021633"/>
                    <a:pt x="1205053" y="1051687"/>
                  </a:cubicBezTo>
                  <a:cubicBezTo>
                    <a:pt x="1163846" y="1081742"/>
                    <a:pt x="1154805" y="1139510"/>
                    <a:pt x="1184859" y="1180717"/>
                  </a:cubicBezTo>
                  <a:cubicBezTo>
                    <a:pt x="1214914" y="1221924"/>
                    <a:pt x="1272682" y="1230965"/>
                    <a:pt x="1313889" y="1200911"/>
                  </a:cubicBezTo>
                  <a:close/>
                  <a:moveTo>
                    <a:pt x="1417497" y="1252125"/>
                  </a:moveTo>
                  <a:cubicBezTo>
                    <a:pt x="1395697" y="1273925"/>
                    <a:pt x="1365581" y="1287408"/>
                    <a:pt x="1332316" y="1287408"/>
                  </a:cubicBezTo>
                  <a:lnTo>
                    <a:pt x="127670" y="1287408"/>
                  </a:lnTo>
                  <a:cubicBezTo>
                    <a:pt x="111036" y="1287408"/>
                    <a:pt x="95192" y="1284038"/>
                    <a:pt x="80780" y="1277941"/>
                  </a:cubicBezTo>
                  <a:lnTo>
                    <a:pt x="73874" y="1273285"/>
                  </a:lnTo>
                  <a:lnTo>
                    <a:pt x="60253" y="1267152"/>
                  </a:lnTo>
                  <a:lnTo>
                    <a:pt x="45579" y="1254209"/>
                  </a:lnTo>
                  <a:lnTo>
                    <a:pt x="42489" y="1252125"/>
                  </a:lnTo>
                  <a:lnTo>
                    <a:pt x="41419" y="1250540"/>
                  </a:lnTo>
                  <a:lnTo>
                    <a:pt x="24378" y="1235508"/>
                  </a:lnTo>
                  <a:cubicBezTo>
                    <a:pt x="-3923" y="1198053"/>
                    <a:pt x="-8790" y="1145807"/>
                    <a:pt x="16159" y="1102594"/>
                  </a:cubicBezTo>
                  <a:lnTo>
                    <a:pt x="618482" y="59341"/>
                  </a:lnTo>
                  <a:cubicBezTo>
                    <a:pt x="626799" y="44936"/>
                    <a:pt x="637641" y="32900"/>
                    <a:pt x="650125" y="23467"/>
                  </a:cubicBezTo>
                  <a:lnTo>
                    <a:pt x="666431" y="15509"/>
                  </a:lnTo>
                  <a:lnTo>
                    <a:pt x="666729" y="15247"/>
                  </a:lnTo>
                  <a:lnTo>
                    <a:pt x="669842" y="13846"/>
                  </a:lnTo>
                  <a:lnTo>
                    <a:pt x="691629" y="3212"/>
                  </a:lnTo>
                  <a:lnTo>
                    <a:pt x="700657" y="2583"/>
                  </a:lnTo>
                  <a:lnTo>
                    <a:pt x="712071" y="0"/>
                  </a:lnTo>
                  <a:lnTo>
                    <a:pt x="724889" y="893"/>
                  </a:lnTo>
                  <a:lnTo>
                    <a:pt x="737699" y="1"/>
                  </a:lnTo>
                  <a:lnTo>
                    <a:pt x="749104" y="2583"/>
                  </a:lnTo>
                  <a:lnTo>
                    <a:pt x="758139" y="3212"/>
                  </a:lnTo>
                  <a:lnTo>
                    <a:pt x="779962" y="13860"/>
                  </a:lnTo>
                  <a:lnTo>
                    <a:pt x="783041" y="15247"/>
                  </a:lnTo>
                  <a:lnTo>
                    <a:pt x="783334" y="15506"/>
                  </a:lnTo>
                  <a:lnTo>
                    <a:pt x="799643" y="23466"/>
                  </a:lnTo>
                  <a:cubicBezTo>
                    <a:pt x="812128" y="32899"/>
                    <a:pt x="822970" y="44936"/>
                    <a:pt x="831286" y="59341"/>
                  </a:cubicBezTo>
                  <a:lnTo>
                    <a:pt x="950182" y="265273"/>
                  </a:lnTo>
                  <a:lnTo>
                    <a:pt x="782798" y="555190"/>
                  </a:lnTo>
                  <a:cubicBezTo>
                    <a:pt x="762805" y="589818"/>
                    <a:pt x="766705" y="631685"/>
                    <a:pt x="789384" y="661699"/>
                  </a:cubicBezTo>
                  <a:lnTo>
                    <a:pt x="803040" y="673745"/>
                  </a:lnTo>
                  <a:lnTo>
                    <a:pt x="803897" y="675015"/>
                  </a:lnTo>
                  <a:lnTo>
                    <a:pt x="806373" y="676685"/>
                  </a:lnTo>
                  <a:lnTo>
                    <a:pt x="818132" y="687057"/>
                  </a:lnTo>
                  <a:lnTo>
                    <a:pt x="829047" y="691972"/>
                  </a:lnTo>
                  <a:lnTo>
                    <a:pt x="834581" y="695703"/>
                  </a:lnTo>
                  <a:cubicBezTo>
                    <a:pt x="846130" y="700588"/>
                    <a:pt x="858827" y="703289"/>
                    <a:pt x="872156" y="703289"/>
                  </a:cubicBezTo>
                  <a:lnTo>
                    <a:pt x="1203071" y="703289"/>
                  </a:lnTo>
                  <a:lnTo>
                    <a:pt x="1433610" y="1102593"/>
                  </a:lnTo>
                  <a:lnTo>
                    <a:pt x="1435668" y="1108713"/>
                  </a:lnTo>
                  <a:lnTo>
                    <a:pt x="1443313" y="1120054"/>
                  </a:lnTo>
                  <a:cubicBezTo>
                    <a:pt x="1449409" y="1134466"/>
                    <a:pt x="1452780" y="1150311"/>
                    <a:pt x="1452780" y="1166944"/>
                  </a:cubicBezTo>
                  <a:cubicBezTo>
                    <a:pt x="1452780" y="1200209"/>
                    <a:pt x="1439296" y="1230325"/>
                    <a:pt x="1417497" y="1252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5914418" y="2821346"/>
              <a:ext cx="0" cy="504825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7"/>
            <p:cNvSpPr txBox="1">
              <a:spLocks noChangeArrowheads="1"/>
            </p:cNvSpPr>
            <p:nvPr/>
          </p:nvSpPr>
          <p:spPr bwMode="auto">
            <a:xfrm>
              <a:off x="6143018" y="3913546"/>
              <a:ext cx="5469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44594" y="3118085"/>
            <a:ext cx="1344437" cy="2112962"/>
            <a:chOff x="7444768" y="3334109"/>
            <a:chExt cx="1344612" cy="2112962"/>
          </a:xfrm>
        </p:grpSpPr>
        <p:sp>
          <p:nvSpPr>
            <p:cNvPr id="7" name="任意多边形 6"/>
            <p:cNvSpPr/>
            <p:nvPr/>
          </p:nvSpPr>
          <p:spPr>
            <a:xfrm>
              <a:off x="7444768" y="3334109"/>
              <a:ext cx="1344612" cy="1446212"/>
            </a:xfrm>
            <a:custGeom>
              <a:avLst/>
              <a:gdLst>
                <a:gd name="connsiteX0" fmla="*/ 174959 w 1345719"/>
                <a:gd name="connsiteY0" fmla="*/ 1164949 h 1446325"/>
                <a:gd name="connsiteX1" fmla="*/ 77328 w 1345719"/>
                <a:gd name="connsiteY1" fmla="*/ 1262580 h 1446325"/>
                <a:gd name="connsiteX2" fmla="*/ 174959 w 1345719"/>
                <a:gd name="connsiteY2" fmla="*/ 1360211 h 1446325"/>
                <a:gd name="connsiteX3" fmla="*/ 272590 w 1345719"/>
                <a:gd name="connsiteY3" fmla="*/ 1262580 h 1446325"/>
                <a:gd name="connsiteX4" fmla="*/ 174959 w 1345719"/>
                <a:gd name="connsiteY4" fmla="*/ 1164949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0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7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3 w 1345719"/>
                <a:gd name="connsiteY38" fmla="*/ 826493 h 1446325"/>
                <a:gd name="connsiteX39" fmla="*/ 381214 w 1345719"/>
                <a:gd name="connsiteY39" fmla="*/ 811184 h 1446325"/>
                <a:gd name="connsiteX40" fmla="*/ 375292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4959" y="1164949"/>
                  </a:moveTo>
                  <a:cubicBezTo>
                    <a:pt x="121039" y="1164949"/>
                    <a:pt x="77328" y="1208660"/>
                    <a:pt x="77328" y="1262580"/>
                  </a:cubicBezTo>
                  <a:cubicBezTo>
                    <a:pt x="77328" y="1316500"/>
                    <a:pt x="121039" y="1360211"/>
                    <a:pt x="174959" y="1360211"/>
                  </a:cubicBezTo>
                  <a:cubicBezTo>
                    <a:pt x="228879" y="1360211"/>
                    <a:pt x="272590" y="1316500"/>
                    <a:pt x="272590" y="1262580"/>
                  </a:cubicBezTo>
                  <a:cubicBezTo>
                    <a:pt x="272590" y="1208660"/>
                    <a:pt x="228879" y="1164949"/>
                    <a:pt x="174959" y="1164949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0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7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7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3" y="826493"/>
                  </a:lnTo>
                  <a:lnTo>
                    <a:pt x="381214" y="811184"/>
                  </a:lnTo>
                  <a:lnTo>
                    <a:pt x="375292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7574943" y="4780321"/>
              <a:ext cx="4762" cy="66675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8"/>
            <p:cNvSpPr txBox="1">
              <a:spLocks noChangeArrowheads="1"/>
            </p:cNvSpPr>
            <p:nvPr/>
          </p:nvSpPr>
          <p:spPr bwMode="auto">
            <a:xfrm>
              <a:off x="7886093" y="388338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30298" y="2329098"/>
            <a:ext cx="1763482" cy="2405063"/>
            <a:chOff x="9330718" y="2545121"/>
            <a:chExt cx="1763712" cy="2405063"/>
          </a:xfrm>
        </p:grpSpPr>
        <p:sp>
          <p:nvSpPr>
            <p:cNvPr id="5" name="任意多边形 4"/>
            <p:cNvSpPr/>
            <p:nvPr/>
          </p:nvSpPr>
          <p:spPr>
            <a:xfrm>
              <a:off x="9330718" y="3054709"/>
              <a:ext cx="1763712" cy="1895475"/>
            </a:xfrm>
            <a:custGeom>
              <a:avLst/>
              <a:gdLst>
                <a:gd name="connsiteX0" fmla="*/ 362129 w 1763666"/>
                <a:gd name="connsiteY0" fmla="*/ 111774 h 1895518"/>
                <a:gd name="connsiteX1" fmla="*/ 235922 w 1763666"/>
                <a:gd name="connsiteY1" fmla="*/ 237981 h 1895518"/>
                <a:gd name="connsiteX2" fmla="*/ 362129 w 1763666"/>
                <a:gd name="connsiteY2" fmla="*/ 364188 h 1895518"/>
                <a:gd name="connsiteX3" fmla="*/ 488336 w 1763666"/>
                <a:gd name="connsiteY3" fmla="*/ 237981 h 1895518"/>
                <a:gd name="connsiteX4" fmla="*/ 362129 w 1763666"/>
                <a:gd name="connsiteY4" fmla="*/ 111774 h 1895518"/>
                <a:gd name="connsiteX5" fmla="*/ 301354 w 1763666"/>
                <a:gd name="connsiteY5" fmla="*/ 1909 h 1895518"/>
                <a:gd name="connsiteX6" fmla="*/ 418797 w 1763666"/>
                <a:gd name="connsiteY6" fmla="*/ 30333 h 1895518"/>
                <a:gd name="connsiteX7" fmla="*/ 1694353 w 1763666"/>
                <a:gd name="connsiteY7" fmla="*/ 960658 h 1895518"/>
                <a:gd name="connsiteX8" fmla="*/ 1736692 w 1763666"/>
                <a:gd name="connsiteY8" fmla="*/ 1006894 h 1895518"/>
                <a:gd name="connsiteX9" fmla="*/ 1740409 w 1763666"/>
                <a:gd name="connsiteY9" fmla="*/ 1017158 h 1895518"/>
                <a:gd name="connsiteX10" fmla="*/ 1750096 w 1763666"/>
                <a:gd name="connsiteY10" fmla="*/ 1034171 h 1895518"/>
                <a:gd name="connsiteX11" fmla="*/ 1755638 w 1763666"/>
                <a:gd name="connsiteY11" fmla="*/ 1059208 h 1895518"/>
                <a:gd name="connsiteX12" fmla="*/ 1757300 w 1763666"/>
                <a:gd name="connsiteY12" fmla="*/ 1063801 h 1895518"/>
                <a:gd name="connsiteX13" fmla="*/ 1757209 w 1763666"/>
                <a:gd name="connsiteY13" fmla="*/ 1066306 h 1895518"/>
                <a:gd name="connsiteX14" fmla="*/ 1763644 w 1763666"/>
                <a:gd name="connsiteY14" fmla="*/ 1095383 h 1895518"/>
                <a:gd name="connsiteX15" fmla="*/ 1669700 w 1763666"/>
                <a:gd name="connsiteY15" fmla="*/ 1242469 h 1895518"/>
                <a:gd name="connsiteX16" fmla="*/ 226238 w 1763666"/>
                <a:gd name="connsiteY16" fmla="*/ 1881969 h 1895518"/>
                <a:gd name="connsiteX17" fmla="*/ 165028 w 1763666"/>
                <a:gd name="connsiteY17" fmla="*/ 1895518 h 1895518"/>
                <a:gd name="connsiteX18" fmla="*/ 141616 w 1763666"/>
                <a:gd name="connsiteY18" fmla="*/ 1891351 h 1895518"/>
                <a:gd name="connsiteX19" fmla="*/ 141098 w 1763666"/>
                <a:gd name="connsiteY19" fmla="*/ 1891399 h 1895518"/>
                <a:gd name="connsiteX20" fmla="*/ 136720 w 1763666"/>
                <a:gd name="connsiteY20" fmla="*/ 1890478 h 1895518"/>
                <a:gd name="connsiteX21" fmla="*/ 105438 w 1763666"/>
                <a:gd name="connsiteY21" fmla="*/ 1884912 h 1895518"/>
                <a:gd name="connsiteX22" fmla="*/ 95393 w 1763666"/>
                <a:gd name="connsiteY22" fmla="*/ 1878606 h 1895518"/>
                <a:gd name="connsiteX23" fmla="*/ 81312 w 1763666"/>
                <a:gd name="connsiteY23" fmla="*/ 1872526 h 1895518"/>
                <a:gd name="connsiteX24" fmla="*/ 68430 w 1763666"/>
                <a:gd name="connsiteY24" fmla="*/ 1861682 h 1895518"/>
                <a:gd name="connsiteX25" fmla="*/ 54177 w 1763666"/>
                <a:gd name="connsiteY25" fmla="*/ 1852733 h 1895518"/>
                <a:gd name="connsiteX26" fmla="*/ 44094 w 1763666"/>
                <a:gd name="connsiteY26" fmla="*/ 1841192 h 1895518"/>
                <a:gd name="connsiteX27" fmla="*/ 35013 w 1763666"/>
                <a:gd name="connsiteY27" fmla="*/ 1833548 h 1895518"/>
                <a:gd name="connsiteX28" fmla="*/ 20129 w 1763666"/>
                <a:gd name="connsiteY28" fmla="*/ 1805420 h 1895518"/>
                <a:gd name="connsiteX29" fmla="*/ 17940 w 1763666"/>
                <a:gd name="connsiteY29" fmla="*/ 1801573 h 1895518"/>
                <a:gd name="connsiteX30" fmla="*/ 17830 w 1763666"/>
                <a:gd name="connsiteY30" fmla="*/ 1801073 h 1895518"/>
                <a:gd name="connsiteX31" fmla="*/ 6708 w 1763666"/>
                <a:gd name="connsiteY31" fmla="*/ 1780049 h 1895518"/>
                <a:gd name="connsiteX32" fmla="*/ 908 w 1763666"/>
                <a:gd name="connsiteY32" fmla="*/ 1717625 h 1895518"/>
                <a:gd name="connsiteX33" fmla="*/ 34050 w 1763666"/>
                <a:gd name="connsiteY33" fmla="*/ 1407750 h 1895518"/>
                <a:gd name="connsiteX34" fmla="*/ 435184 w 1763666"/>
                <a:gd name="connsiteY34" fmla="*/ 1230035 h 1895518"/>
                <a:gd name="connsiteX35" fmla="*/ 510466 w 1763666"/>
                <a:gd name="connsiteY35" fmla="*/ 1112170 h 1895518"/>
                <a:gd name="connsiteX36" fmla="*/ 505309 w 1763666"/>
                <a:gd name="connsiteY36" fmla="*/ 1088869 h 1895518"/>
                <a:gd name="connsiteX37" fmla="*/ 505382 w 1763666"/>
                <a:gd name="connsiteY37" fmla="*/ 1086862 h 1895518"/>
                <a:gd name="connsiteX38" fmla="*/ 504050 w 1763666"/>
                <a:gd name="connsiteY38" fmla="*/ 1083181 h 1895518"/>
                <a:gd name="connsiteX39" fmla="*/ 499609 w 1763666"/>
                <a:gd name="connsiteY39" fmla="*/ 1063118 h 1895518"/>
                <a:gd name="connsiteX40" fmla="*/ 491847 w 1763666"/>
                <a:gd name="connsiteY40" fmla="*/ 1049484 h 1895518"/>
                <a:gd name="connsiteX41" fmla="*/ 488869 w 1763666"/>
                <a:gd name="connsiteY41" fmla="*/ 1041260 h 1895518"/>
                <a:gd name="connsiteX42" fmla="*/ 454940 w 1763666"/>
                <a:gd name="connsiteY42" fmla="*/ 1004208 h 1895518"/>
                <a:gd name="connsiteX43" fmla="*/ 104546 w 1763666"/>
                <a:gd name="connsiteY43" fmla="*/ 748649 h 1895518"/>
                <a:gd name="connsiteX44" fmla="*/ 168812 w 1763666"/>
                <a:gd name="connsiteY44" fmla="*/ 147800 h 1895518"/>
                <a:gd name="connsiteX45" fmla="*/ 171359 w 1763666"/>
                <a:gd name="connsiteY45" fmla="*/ 139730 h 1895518"/>
                <a:gd name="connsiteX46" fmla="*/ 172022 w 1763666"/>
                <a:gd name="connsiteY46" fmla="*/ 121818 h 1895518"/>
                <a:gd name="connsiteX47" fmla="*/ 198210 w 1763666"/>
                <a:gd name="connsiteY47" fmla="*/ 64856 h 1895518"/>
                <a:gd name="connsiteX48" fmla="*/ 301354 w 1763666"/>
                <a:gd name="connsiteY48" fmla="*/ 1909 h 18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63666" h="1895518">
                  <a:moveTo>
                    <a:pt x="362129" y="111774"/>
                  </a:moveTo>
                  <a:cubicBezTo>
                    <a:pt x="292427" y="111774"/>
                    <a:pt x="235922" y="168279"/>
                    <a:pt x="235922" y="237981"/>
                  </a:cubicBezTo>
                  <a:cubicBezTo>
                    <a:pt x="235922" y="307683"/>
                    <a:pt x="292427" y="364188"/>
                    <a:pt x="362129" y="364188"/>
                  </a:cubicBezTo>
                  <a:cubicBezTo>
                    <a:pt x="431831" y="364188"/>
                    <a:pt x="488336" y="307683"/>
                    <a:pt x="488336" y="237981"/>
                  </a:cubicBezTo>
                  <a:cubicBezTo>
                    <a:pt x="488336" y="168279"/>
                    <a:pt x="431831" y="111774"/>
                    <a:pt x="362129" y="111774"/>
                  </a:cubicBezTo>
                  <a:close/>
                  <a:moveTo>
                    <a:pt x="301354" y="1909"/>
                  </a:moveTo>
                  <a:cubicBezTo>
                    <a:pt x="341273" y="-4338"/>
                    <a:pt x="383574" y="4643"/>
                    <a:pt x="418797" y="30333"/>
                  </a:cubicBezTo>
                  <a:lnTo>
                    <a:pt x="1694353" y="960658"/>
                  </a:lnTo>
                  <a:cubicBezTo>
                    <a:pt x="1711967" y="973504"/>
                    <a:pt x="1726141" y="989308"/>
                    <a:pt x="1736692" y="1006894"/>
                  </a:cubicBezTo>
                  <a:lnTo>
                    <a:pt x="1740409" y="1017158"/>
                  </a:lnTo>
                  <a:lnTo>
                    <a:pt x="1750096" y="1034171"/>
                  </a:lnTo>
                  <a:lnTo>
                    <a:pt x="1755638" y="1059208"/>
                  </a:lnTo>
                  <a:lnTo>
                    <a:pt x="1757300" y="1063801"/>
                  </a:lnTo>
                  <a:lnTo>
                    <a:pt x="1757209" y="1066306"/>
                  </a:lnTo>
                  <a:lnTo>
                    <a:pt x="1763644" y="1095383"/>
                  </a:lnTo>
                  <a:cubicBezTo>
                    <a:pt x="1764685" y="1156899"/>
                    <a:pt x="1729490" y="1215980"/>
                    <a:pt x="1669700" y="1242469"/>
                  </a:cubicBezTo>
                  <a:lnTo>
                    <a:pt x="226238" y="1881969"/>
                  </a:lnTo>
                  <a:cubicBezTo>
                    <a:pt x="206307" y="1890799"/>
                    <a:pt x="185532" y="1895171"/>
                    <a:pt x="165028" y="1895518"/>
                  </a:cubicBezTo>
                  <a:lnTo>
                    <a:pt x="141616" y="1891351"/>
                  </a:lnTo>
                  <a:lnTo>
                    <a:pt x="141098" y="1891399"/>
                  </a:lnTo>
                  <a:lnTo>
                    <a:pt x="136720" y="1890478"/>
                  </a:lnTo>
                  <a:lnTo>
                    <a:pt x="105438" y="1884912"/>
                  </a:lnTo>
                  <a:lnTo>
                    <a:pt x="95393" y="1878606"/>
                  </a:lnTo>
                  <a:lnTo>
                    <a:pt x="81312" y="1872526"/>
                  </a:lnTo>
                  <a:lnTo>
                    <a:pt x="68430" y="1861682"/>
                  </a:lnTo>
                  <a:lnTo>
                    <a:pt x="54177" y="1852733"/>
                  </a:lnTo>
                  <a:lnTo>
                    <a:pt x="44094" y="1841192"/>
                  </a:lnTo>
                  <a:lnTo>
                    <a:pt x="35013" y="1833548"/>
                  </a:lnTo>
                  <a:lnTo>
                    <a:pt x="20129" y="1805420"/>
                  </a:lnTo>
                  <a:lnTo>
                    <a:pt x="17940" y="1801573"/>
                  </a:lnTo>
                  <a:lnTo>
                    <a:pt x="17830" y="1801073"/>
                  </a:lnTo>
                  <a:lnTo>
                    <a:pt x="6708" y="1780049"/>
                  </a:lnTo>
                  <a:cubicBezTo>
                    <a:pt x="773" y="1760419"/>
                    <a:pt x="-1411" y="1739300"/>
                    <a:pt x="908" y="1717625"/>
                  </a:cubicBezTo>
                  <a:lnTo>
                    <a:pt x="34050" y="1407750"/>
                  </a:lnTo>
                  <a:lnTo>
                    <a:pt x="435184" y="1230035"/>
                  </a:lnTo>
                  <a:cubicBezTo>
                    <a:pt x="483097" y="1208808"/>
                    <a:pt x="511300" y="1161465"/>
                    <a:pt x="510466" y="1112170"/>
                  </a:cubicBezTo>
                  <a:lnTo>
                    <a:pt x="505309" y="1088869"/>
                  </a:lnTo>
                  <a:lnTo>
                    <a:pt x="505382" y="1086862"/>
                  </a:lnTo>
                  <a:lnTo>
                    <a:pt x="504050" y="1083181"/>
                  </a:lnTo>
                  <a:lnTo>
                    <a:pt x="499609" y="1063118"/>
                  </a:lnTo>
                  <a:lnTo>
                    <a:pt x="491847" y="1049484"/>
                  </a:lnTo>
                  <a:lnTo>
                    <a:pt x="488869" y="1041260"/>
                  </a:lnTo>
                  <a:cubicBezTo>
                    <a:pt x="480413" y="1027168"/>
                    <a:pt x="469054" y="1014502"/>
                    <a:pt x="454940" y="1004208"/>
                  </a:cubicBezTo>
                  <a:lnTo>
                    <a:pt x="104546" y="748649"/>
                  </a:lnTo>
                  <a:lnTo>
                    <a:pt x="168812" y="147800"/>
                  </a:lnTo>
                  <a:lnTo>
                    <a:pt x="171359" y="139730"/>
                  </a:lnTo>
                  <a:lnTo>
                    <a:pt x="172022" y="121818"/>
                  </a:lnTo>
                  <a:cubicBezTo>
                    <a:pt x="176697" y="101849"/>
                    <a:pt x="185365" y="82468"/>
                    <a:pt x="198210" y="64856"/>
                  </a:cubicBezTo>
                  <a:cubicBezTo>
                    <a:pt x="223900" y="29633"/>
                    <a:pt x="261436" y="8158"/>
                    <a:pt x="301354" y="19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 flipV="1">
              <a:off x="9657743" y="2545121"/>
              <a:ext cx="0" cy="504825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9"/>
            <p:cNvSpPr txBox="1">
              <a:spLocks noChangeArrowheads="1"/>
            </p:cNvSpPr>
            <p:nvPr/>
          </p:nvSpPr>
          <p:spPr bwMode="auto">
            <a:xfrm>
              <a:off x="9968893" y="3851634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61926" y="1501235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098221" y="1895708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790853" y="1398070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527148" y="1792543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39154" y="1124744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4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8275449" y="1519217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441265" y="5443440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6177560" y="5837913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866680" y="5303055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602975" y="5697528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3527824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 3"/>
          <p:cNvSpPr/>
          <p:nvPr/>
        </p:nvSpPr>
        <p:spPr>
          <a:xfrm rot="2700000">
            <a:off x="2300254" y="2960410"/>
            <a:ext cx="1289049" cy="12911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01 4"/>
          <p:cNvSpPr/>
          <p:nvPr/>
        </p:nvSpPr>
        <p:spPr>
          <a:xfrm rot="2700000">
            <a:off x="4508995" y="2961468"/>
            <a:ext cx="1289049" cy="12890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01 5"/>
          <p:cNvSpPr/>
          <p:nvPr/>
        </p:nvSpPr>
        <p:spPr>
          <a:xfrm rot="2700000">
            <a:off x="6716679" y="2961469"/>
            <a:ext cx="1289049" cy="12890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01 6"/>
          <p:cNvSpPr/>
          <p:nvPr/>
        </p:nvSpPr>
        <p:spPr>
          <a:xfrm rot="2700000">
            <a:off x="8925421" y="2960410"/>
            <a:ext cx="1289049" cy="12911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01 7"/>
          <p:cNvSpPr txBox="1">
            <a:spLocks noChangeArrowheads="1"/>
          </p:cNvSpPr>
          <p:nvPr/>
        </p:nvSpPr>
        <p:spPr bwMode="auto">
          <a:xfrm>
            <a:off x="2548961" y="3143501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7" name="01 8"/>
          <p:cNvSpPr txBox="1">
            <a:spLocks noChangeArrowheads="1"/>
          </p:cNvSpPr>
          <p:nvPr/>
        </p:nvSpPr>
        <p:spPr bwMode="auto">
          <a:xfrm>
            <a:off x="4756645" y="3143501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</a:p>
        </p:txBody>
      </p:sp>
      <p:sp>
        <p:nvSpPr>
          <p:cNvPr id="8" name="01 9"/>
          <p:cNvSpPr txBox="1">
            <a:spLocks noChangeArrowheads="1"/>
          </p:cNvSpPr>
          <p:nvPr/>
        </p:nvSpPr>
        <p:spPr bwMode="auto">
          <a:xfrm>
            <a:off x="6964328" y="3143501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</a:p>
        </p:txBody>
      </p:sp>
      <p:sp>
        <p:nvSpPr>
          <p:cNvPr id="9" name="01 10"/>
          <p:cNvSpPr txBox="1">
            <a:spLocks noChangeArrowheads="1"/>
          </p:cNvSpPr>
          <p:nvPr/>
        </p:nvSpPr>
        <p:spPr bwMode="auto">
          <a:xfrm>
            <a:off x="9172012" y="3143501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</a:p>
        </p:txBody>
      </p:sp>
      <p:sp>
        <p:nvSpPr>
          <p:cNvPr id="10" name="01 11"/>
          <p:cNvSpPr txBox="1">
            <a:spLocks noChangeArrowheads="1"/>
          </p:cNvSpPr>
          <p:nvPr/>
        </p:nvSpPr>
        <p:spPr bwMode="auto">
          <a:xfrm>
            <a:off x="2000746" y="475851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1" name="01 12"/>
          <p:cNvSpPr txBox="1">
            <a:spLocks noChangeArrowheads="1"/>
          </p:cNvSpPr>
          <p:nvPr/>
        </p:nvSpPr>
        <p:spPr bwMode="auto">
          <a:xfrm>
            <a:off x="4208428" y="475851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2" name="01 13"/>
          <p:cNvSpPr txBox="1">
            <a:spLocks noChangeArrowheads="1"/>
          </p:cNvSpPr>
          <p:nvPr/>
        </p:nvSpPr>
        <p:spPr bwMode="auto">
          <a:xfrm>
            <a:off x="6418228" y="475851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3" name="01 14"/>
          <p:cNvSpPr txBox="1">
            <a:spLocks noChangeArrowheads="1"/>
          </p:cNvSpPr>
          <p:nvPr/>
        </p:nvSpPr>
        <p:spPr bwMode="auto">
          <a:xfrm>
            <a:off x="8657662" y="475851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4" name="01 15"/>
          <p:cNvSpPr txBox="1">
            <a:spLocks noChangeArrowheads="1"/>
          </p:cNvSpPr>
          <p:nvPr/>
        </p:nvSpPr>
        <p:spPr bwMode="auto">
          <a:xfrm>
            <a:off x="5266017" y="821763"/>
            <a:ext cx="1755609" cy="9130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333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5" name="01 16"/>
          <p:cNvSpPr txBox="1">
            <a:spLocks noChangeArrowheads="1"/>
          </p:cNvSpPr>
          <p:nvPr/>
        </p:nvSpPr>
        <p:spPr bwMode="auto">
          <a:xfrm>
            <a:off x="5206750" y="1477929"/>
            <a:ext cx="19509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 flipV="1">
            <a:off x="4832100" y="1092696"/>
            <a:ext cx="465667" cy="402167"/>
          </a:xfrm>
          <a:prstGeom prst="triangle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 flipH="1" flipV="1">
            <a:off x="7010151" y="1092696"/>
            <a:ext cx="465667" cy="402167"/>
          </a:xfrm>
          <a:prstGeom prst="triangle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01 19"/>
          <p:cNvSpPr>
            <a:spLocks noChangeArrowheads="1"/>
          </p:cNvSpPr>
          <p:nvPr/>
        </p:nvSpPr>
        <p:spPr bwMode="auto">
          <a:xfrm flipH="1">
            <a:off x="3686136" y="1121482"/>
            <a:ext cx="894080" cy="91609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01 20"/>
          <p:cNvSpPr>
            <a:spLocks noChangeArrowheads="1"/>
          </p:cNvSpPr>
          <p:nvPr/>
        </p:nvSpPr>
        <p:spPr bwMode="auto">
          <a:xfrm>
            <a:off x="7668857" y="1061369"/>
            <a:ext cx="900007" cy="91609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701" y="-117953"/>
            <a:ext cx="2699299" cy="361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6471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3485" t="4744" r="6648" b="6219"/>
          <a:stretch>
            <a:fillRect/>
          </a:stretch>
        </p:blipFill>
        <p:spPr bwMode="auto">
          <a:xfrm>
            <a:off x="3168651" y="2738967"/>
            <a:ext cx="9023349" cy="124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01 2"/>
          <p:cNvSpPr/>
          <p:nvPr/>
        </p:nvSpPr>
        <p:spPr>
          <a:xfrm rot="2700000">
            <a:off x="2531534" y="2713567"/>
            <a:ext cx="1293284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01 3"/>
          <p:cNvCxnSpPr/>
          <p:nvPr/>
        </p:nvCxnSpPr>
        <p:spPr>
          <a:xfrm flipV="1">
            <a:off x="-8467" y="0"/>
            <a:ext cx="0" cy="7071784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01 4"/>
          <p:cNvCxnSpPr/>
          <p:nvPr/>
        </p:nvCxnSpPr>
        <p:spPr>
          <a:xfrm flipH="1">
            <a:off x="3420533" y="2675467"/>
            <a:ext cx="8756651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01 5"/>
          <p:cNvSpPr txBox="1">
            <a:spLocks noChangeArrowheads="1"/>
          </p:cNvSpPr>
          <p:nvPr/>
        </p:nvSpPr>
        <p:spPr bwMode="auto">
          <a:xfrm>
            <a:off x="5808134" y="2990851"/>
            <a:ext cx="4019049" cy="666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73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这里输入标题文字</a:t>
            </a:r>
          </a:p>
        </p:txBody>
      </p:sp>
      <p:sp>
        <p:nvSpPr>
          <p:cNvPr id="7" name="01 9"/>
          <p:cNvSpPr/>
          <p:nvPr/>
        </p:nvSpPr>
        <p:spPr>
          <a:xfrm rot="2700000">
            <a:off x="2426759" y="2716742"/>
            <a:ext cx="1289051" cy="129116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01 10"/>
          <p:cNvSpPr txBox="1">
            <a:spLocks noChangeArrowheads="1"/>
          </p:cNvSpPr>
          <p:nvPr/>
        </p:nvSpPr>
        <p:spPr bwMode="auto">
          <a:xfrm>
            <a:off x="2675467" y="2929467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  <a:endParaRPr lang="zh-CN" altLang="en-US" sz="42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01 11"/>
          <p:cNvCxnSpPr/>
          <p:nvPr/>
        </p:nvCxnSpPr>
        <p:spPr>
          <a:xfrm flipH="1">
            <a:off x="3433234" y="4004734"/>
            <a:ext cx="8758767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01 19"/>
          <p:cNvSpPr>
            <a:spLocks noChangeArrowheads="1"/>
          </p:cNvSpPr>
          <p:nvPr/>
        </p:nvSpPr>
        <p:spPr bwMode="auto">
          <a:xfrm rot="21060000" flipH="1">
            <a:off x="74508" y="4217247"/>
            <a:ext cx="2422313" cy="248242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1" name="01 13" descr="C:\Users\Administrator\Desktop\宝贝详情\新建文件夹\005.png005"/>
          <p:cNvPicPr>
            <a:picLocks noChangeAspect="1"/>
          </p:cNvPicPr>
          <p:nvPr/>
        </p:nvPicPr>
        <p:blipFill>
          <a:blip r:embed="rId6">
            <a:lum bright="-2000"/>
          </a:blip>
          <a:srcRect/>
          <a:stretch>
            <a:fillRect/>
          </a:stretch>
        </p:blipFill>
        <p:spPr bwMode="auto">
          <a:xfrm>
            <a:off x="9868747" y="-403860"/>
            <a:ext cx="2416387" cy="32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775258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19536" y="2164184"/>
            <a:ext cx="2920620" cy="2921000"/>
            <a:chOff x="1785938" y="2546350"/>
            <a:chExt cx="2921000" cy="2921000"/>
          </a:xfrm>
          <a:solidFill>
            <a:schemeClr val="accent4"/>
          </a:solidFill>
        </p:grpSpPr>
        <p:sp>
          <p:nvSpPr>
            <p:cNvPr id="2" name="空心弧 1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" name="Freeform 220"/>
          <p:cNvSpPr>
            <a:spLocks/>
          </p:cNvSpPr>
          <p:nvPr/>
        </p:nvSpPr>
        <p:spPr bwMode="auto">
          <a:xfrm>
            <a:off x="3097308" y="2542009"/>
            <a:ext cx="565076" cy="420688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3024294" y="3046834"/>
            <a:ext cx="8819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359,781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7141" y="2151484"/>
            <a:ext cx="2920620" cy="2921000"/>
            <a:chOff x="4633913" y="2533650"/>
            <a:chExt cx="2921000" cy="2921000"/>
          </a:xfrm>
          <a:solidFill>
            <a:schemeClr val="accent3"/>
          </a:solidFill>
        </p:grpSpPr>
        <p:sp>
          <p:nvSpPr>
            <p:cNvPr id="6" name="空心弧 5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5940152" y="4278734"/>
            <a:ext cx="5661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AgencyFB-Regular" pitchFamily="50" charset="0"/>
              </a:rPr>
              <a:t>80%</a:t>
            </a:r>
            <a:endParaRPr lang="zh-CN" altLang="en-US" sz="1800" b="1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611570" y="2164184"/>
            <a:ext cx="2920620" cy="2921000"/>
            <a:chOff x="7478713" y="2546350"/>
            <a:chExt cx="2921000" cy="2921000"/>
          </a:xfrm>
          <a:solidFill>
            <a:schemeClr val="accent2"/>
          </a:solidFill>
        </p:grpSpPr>
        <p:sp>
          <p:nvSpPr>
            <p:cNvPr id="9" name="空心弧 8"/>
            <p:cNvSpPr/>
            <p:nvPr/>
          </p:nvSpPr>
          <p:spPr>
            <a:xfrm>
              <a:off x="7478713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39050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8716328" y="3046834"/>
            <a:ext cx="8819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B060402020202020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621,781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90672" y="2483849"/>
            <a:ext cx="561890" cy="565175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>
              <a:spLocks/>
            </p:cNvSpPr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" name="Freeform 480"/>
            <p:cNvSpPr>
              <a:spLocks/>
            </p:cNvSpPr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284402" y="3711491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2020697" y="4099481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10839" y="3711491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647134" y="4099481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078785" y="2398762"/>
            <a:ext cx="226697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815080" y="2786752"/>
            <a:ext cx="279438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940152" y="3789775"/>
            <a:ext cx="571525" cy="484893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24" name="Freeform 103"/>
            <p:cNvSpPr>
              <a:spLocks/>
            </p:cNvSpPr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" name="Freeform 104"/>
            <p:cNvSpPr>
              <a:spLocks/>
            </p:cNvSpPr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6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95484815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1" grpId="0"/>
      <p:bldP spid="27" grpId="0"/>
      <p:bldP spid="28" grpId="0" build="allAtOnce"/>
      <p:bldP spid="31" grpId="0"/>
      <p:bldP spid="32" grpId="0" build="allAtOnce"/>
      <p:bldP spid="34" grpId="0"/>
      <p:bldP spid="3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57626" y="2340429"/>
            <a:ext cx="6455381" cy="3491712"/>
            <a:chOff x="4757450" y="2340429"/>
            <a:chExt cx="6456221" cy="3491712"/>
          </a:xfrm>
          <a:solidFill>
            <a:schemeClr val="accent2"/>
          </a:solidFill>
        </p:grpSpPr>
        <p:sp>
          <p:nvSpPr>
            <p:cNvPr id="13" name="矩形 12"/>
            <p:cNvSpPr/>
            <p:nvPr/>
          </p:nvSpPr>
          <p:spPr>
            <a:xfrm flipV="1">
              <a:off x="7433772" y="2346777"/>
              <a:ext cx="672172" cy="45719"/>
            </a:xfrm>
            <a:prstGeom prst="rect">
              <a:avLst/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57450" y="2340429"/>
              <a:ext cx="6456221" cy="3491712"/>
              <a:chOff x="4757450" y="2340429"/>
              <a:chExt cx="6456221" cy="3491712"/>
            </a:xfrm>
            <a:grpFill/>
          </p:grpSpPr>
          <p:sp>
            <p:nvSpPr>
              <p:cNvPr id="3" name="矩形 2"/>
              <p:cNvSpPr/>
              <p:nvPr/>
            </p:nvSpPr>
            <p:spPr>
              <a:xfrm>
                <a:off x="8035139" y="2340429"/>
                <a:ext cx="3178532" cy="793024"/>
              </a:xfrm>
              <a:prstGeom prst="rect">
                <a:avLst/>
              </a:pr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035139" y="3133453"/>
                <a:ext cx="3178532" cy="7930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035139" y="3926478"/>
                <a:ext cx="3178532" cy="79302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35139" y="4719502"/>
                <a:ext cx="3178532" cy="79302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461527" y="5512526"/>
                <a:ext cx="319615" cy="31961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409596" y="5512526"/>
                <a:ext cx="319615" cy="31961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 flipH="1">
                <a:off x="4757450" y="3334089"/>
                <a:ext cx="2334040" cy="2178437"/>
              </a:xfrm>
              <a:custGeom>
                <a:avLst/>
                <a:gdLst>
                  <a:gd name="T0" fmla="*/ 1516226 w 900113"/>
                  <a:gd name="T1" fmla="*/ 397797 h 839788"/>
                  <a:gd name="T2" fmla="*/ 1842604 w 900113"/>
                  <a:gd name="T3" fmla="*/ 646339 h 839788"/>
                  <a:gd name="T4" fmla="*/ 1880522 w 900113"/>
                  <a:gd name="T5" fmla="*/ 670376 h 839788"/>
                  <a:gd name="T6" fmla="*/ 1904041 w 900113"/>
                  <a:gd name="T7" fmla="*/ 714123 h 839788"/>
                  <a:gd name="T8" fmla="*/ 1898761 w 900113"/>
                  <a:gd name="T9" fmla="*/ 762199 h 839788"/>
                  <a:gd name="T10" fmla="*/ 1868522 w 900113"/>
                  <a:gd name="T11" fmla="*/ 799694 h 839788"/>
                  <a:gd name="T12" fmla="*/ 1829165 w 900113"/>
                  <a:gd name="T13" fmla="*/ 814117 h 839788"/>
                  <a:gd name="T14" fmla="*/ 1428871 w 900113"/>
                  <a:gd name="T15" fmla="*/ 808349 h 839788"/>
                  <a:gd name="T16" fmla="*/ 1394793 w 900113"/>
                  <a:gd name="T17" fmla="*/ 789119 h 839788"/>
                  <a:gd name="T18" fmla="*/ 1371273 w 900113"/>
                  <a:gd name="T19" fmla="*/ 752102 h 839788"/>
                  <a:gd name="T20" fmla="*/ 1367434 w 900113"/>
                  <a:gd name="T21" fmla="*/ 581921 h 839788"/>
                  <a:gd name="T22" fmla="*/ 1360715 w 900113"/>
                  <a:gd name="T23" fmla="*/ 1029489 h 839788"/>
                  <a:gd name="T24" fmla="*/ 1375593 w 900113"/>
                  <a:gd name="T25" fmla="*/ 1084293 h 839788"/>
                  <a:gd name="T26" fmla="*/ 1367434 w 900113"/>
                  <a:gd name="T27" fmla="*/ 1141021 h 839788"/>
                  <a:gd name="T28" fmla="*/ 1225362 w 900113"/>
                  <a:gd name="T29" fmla="*/ 1734733 h 839788"/>
                  <a:gd name="T30" fmla="*/ 1185045 w 900113"/>
                  <a:gd name="T31" fmla="*/ 1768386 h 839788"/>
                  <a:gd name="T32" fmla="*/ 1129369 w 900113"/>
                  <a:gd name="T33" fmla="*/ 1777519 h 839788"/>
                  <a:gd name="T34" fmla="*/ 1073693 w 900113"/>
                  <a:gd name="T35" fmla="*/ 1754444 h 839788"/>
                  <a:gd name="T36" fmla="*/ 1039614 w 900113"/>
                  <a:gd name="T37" fmla="*/ 1704446 h 839788"/>
                  <a:gd name="T38" fmla="*/ 1037214 w 900113"/>
                  <a:gd name="T39" fmla="*/ 1653009 h 839788"/>
                  <a:gd name="T40" fmla="*/ 666199 w 900113"/>
                  <a:gd name="T41" fmla="*/ 1195825 h 839788"/>
                  <a:gd name="T42" fmla="*/ 626362 w 900113"/>
                  <a:gd name="T43" fmla="*/ 1217939 h 839788"/>
                  <a:gd name="T44" fmla="*/ 545727 w 900113"/>
                  <a:gd name="T45" fmla="*/ 1229476 h 839788"/>
                  <a:gd name="T46" fmla="*/ 63837 w 900113"/>
                  <a:gd name="T47" fmla="*/ 1221303 h 839788"/>
                  <a:gd name="T48" fmla="*/ 22078 w 900113"/>
                  <a:gd name="T49" fmla="*/ 1189094 h 839788"/>
                  <a:gd name="T50" fmla="*/ 961 w 900113"/>
                  <a:gd name="T51" fmla="*/ 1137174 h 839788"/>
                  <a:gd name="T52" fmla="*/ 11039 w 900113"/>
                  <a:gd name="T53" fmla="*/ 1077562 h 839788"/>
                  <a:gd name="T54" fmla="*/ 52317 w 900113"/>
                  <a:gd name="T55" fmla="*/ 1033817 h 839788"/>
                  <a:gd name="T56" fmla="*/ 101274 w 900113"/>
                  <a:gd name="T57" fmla="*/ 1019875 h 839788"/>
                  <a:gd name="T58" fmla="*/ 637401 w 900113"/>
                  <a:gd name="T59" fmla="*/ 672781 h 839788"/>
                  <a:gd name="T60" fmla="*/ 589883 w 900113"/>
                  <a:gd name="T61" fmla="*/ 695376 h 839788"/>
                  <a:gd name="T62" fmla="*/ 541407 w 900113"/>
                  <a:gd name="T63" fmla="*/ 686240 h 839788"/>
                  <a:gd name="T64" fmla="*/ 508288 w 900113"/>
                  <a:gd name="T65" fmla="*/ 653550 h 839788"/>
                  <a:gd name="T66" fmla="*/ 499170 w 900113"/>
                  <a:gd name="T67" fmla="*/ 605477 h 839788"/>
                  <a:gd name="T68" fmla="*/ 519807 w 900113"/>
                  <a:gd name="T69" fmla="*/ 558846 h 839788"/>
                  <a:gd name="T70" fmla="*/ 826029 w 900113"/>
                  <a:gd name="T71" fmla="*/ 217039 h 839788"/>
                  <a:gd name="T72" fmla="*/ 1503745 w 900113"/>
                  <a:gd name="T73" fmla="*/ 0 h 839788"/>
                  <a:gd name="T74" fmla="*/ 1552221 w 900113"/>
                  <a:gd name="T75" fmla="*/ 7203 h 839788"/>
                  <a:gd name="T76" fmla="*/ 1594939 w 900113"/>
                  <a:gd name="T77" fmla="*/ 27848 h 839788"/>
                  <a:gd name="T78" fmla="*/ 1629017 w 900113"/>
                  <a:gd name="T79" fmla="*/ 59059 h 839788"/>
                  <a:gd name="T80" fmla="*/ 1653976 w 900113"/>
                  <a:gd name="T81" fmla="*/ 99870 h 839788"/>
                  <a:gd name="T82" fmla="*/ 1665495 w 900113"/>
                  <a:gd name="T83" fmla="*/ 145966 h 839788"/>
                  <a:gd name="T84" fmla="*/ 1663576 w 900113"/>
                  <a:gd name="T85" fmla="*/ 195902 h 839788"/>
                  <a:gd name="T86" fmla="*/ 1647256 w 900113"/>
                  <a:gd name="T87" fmla="*/ 240556 h 839788"/>
                  <a:gd name="T88" fmla="*/ 1618458 w 900113"/>
                  <a:gd name="T89" fmla="*/ 278008 h 839788"/>
                  <a:gd name="T90" fmla="*/ 1581019 w 900113"/>
                  <a:gd name="T91" fmla="*/ 306338 h 839788"/>
                  <a:gd name="T92" fmla="*/ 1536382 w 900113"/>
                  <a:gd name="T93" fmla="*/ 323142 h 839788"/>
                  <a:gd name="T94" fmla="*/ 1486945 w 900113"/>
                  <a:gd name="T95" fmla="*/ 325064 h 839788"/>
                  <a:gd name="T96" fmla="*/ 1440389 w 900113"/>
                  <a:gd name="T97" fmla="*/ 313541 h 839788"/>
                  <a:gd name="T98" fmla="*/ 1399591 w 900113"/>
                  <a:gd name="T99" fmla="*/ 288572 h 839788"/>
                  <a:gd name="T100" fmla="*/ 1368393 w 900113"/>
                  <a:gd name="T101" fmla="*/ 254481 h 839788"/>
                  <a:gd name="T102" fmla="*/ 1348234 w 900113"/>
                  <a:gd name="T103" fmla="*/ 211748 h 839788"/>
                  <a:gd name="T104" fmla="*/ 1340554 w 900113"/>
                  <a:gd name="T105" fmla="*/ 163251 h 839788"/>
                  <a:gd name="T106" fmla="*/ 1348234 w 900113"/>
                  <a:gd name="T107" fmla="*/ 114276 h 839788"/>
                  <a:gd name="T108" fmla="*/ 1368393 w 900113"/>
                  <a:gd name="T109" fmla="*/ 71542 h 839788"/>
                  <a:gd name="T110" fmla="*/ 1399591 w 900113"/>
                  <a:gd name="T111" fmla="*/ 37451 h 839788"/>
                  <a:gd name="T112" fmla="*/ 1440389 w 900113"/>
                  <a:gd name="T113" fmla="*/ 12483 h 839788"/>
                  <a:gd name="T114" fmla="*/ 1486945 w 900113"/>
                  <a:gd name="T115" fmla="*/ 959 h 8397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00113" h="839788">
                    <a:moveTo>
                      <a:pt x="407081" y="98425"/>
                    </a:moveTo>
                    <a:lnTo>
                      <a:pt x="593726" y="98425"/>
                    </a:lnTo>
                    <a:lnTo>
                      <a:pt x="613002" y="112276"/>
                    </a:lnTo>
                    <a:lnTo>
                      <a:pt x="655865" y="143157"/>
                    </a:lnTo>
                    <a:lnTo>
                      <a:pt x="700542" y="175627"/>
                    </a:lnTo>
                    <a:lnTo>
                      <a:pt x="716417" y="187888"/>
                    </a:lnTo>
                    <a:lnTo>
                      <a:pt x="721633" y="191748"/>
                    </a:lnTo>
                    <a:lnTo>
                      <a:pt x="724581" y="194246"/>
                    </a:lnTo>
                    <a:lnTo>
                      <a:pt x="724581" y="304145"/>
                    </a:lnTo>
                    <a:lnTo>
                      <a:pt x="864054" y="304145"/>
                    </a:lnTo>
                    <a:lnTo>
                      <a:pt x="867456" y="304599"/>
                    </a:lnTo>
                    <a:lnTo>
                      <a:pt x="870631" y="305280"/>
                    </a:lnTo>
                    <a:lnTo>
                      <a:pt x="874033" y="306643"/>
                    </a:lnTo>
                    <a:lnTo>
                      <a:pt x="877208" y="308005"/>
                    </a:lnTo>
                    <a:lnTo>
                      <a:pt x="880156" y="309821"/>
                    </a:lnTo>
                    <a:lnTo>
                      <a:pt x="883104" y="311865"/>
                    </a:lnTo>
                    <a:lnTo>
                      <a:pt x="885826" y="314136"/>
                    </a:lnTo>
                    <a:lnTo>
                      <a:pt x="888547" y="316633"/>
                    </a:lnTo>
                    <a:lnTo>
                      <a:pt x="891495" y="319585"/>
                    </a:lnTo>
                    <a:lnTo>
                      <a:pt x="893536" y="322764"/>
                    </a:lnTo>
                    <a:lnTo>
                      <a:pt x="895578" y="326397"/>
                    </a:lnTo>
                    <a:lnTo>
                      <a:pt x="897392" y="329803"/>
                    </a:lnTo>
                    <a:lnTo>
                      <a:pt x="898526" y="333436"/>
                    </a:lnTo>
                    <a:lnTo>
                      <a:pt x="899660" y="337296"/>
                    </a:lnTo>
                    <a:lnTo>
                      <a:pt x="900113" y="340929"/>
                    </a:lnTo>
                    <a:lnTo>
                      <a:pt x="900113" y="345016"/>
                    </a:lnTo>
                    <a:lnTo>
                      <a:pt x="900113" y="348876"/>
                    </a:lnTo>
                    <a:lnTo>
                      <a:pt x="899433" y="352509"/>
                    </a:lnTo>
                    <a:lnTo>
                      <a:pt x="898526" y="356142"/>
                    </a:lnTo>
                    <a:lnTo>
                      <a:pt x="897165" y="360003"/>
                    </a:lnTo>
                    <a:lnTo>
                      <a:pt x="895578" y="363408"/>
                    </a:lnTo>
                    <a:lnTo>
                      <a:pt x="893536" y="367042"/>
                    </a:lnTo>
                    <a:lnTo>
                      <a:pt x="891042" y="369993"/>
                    </a:lnTo>
                    <a:lnTo>
                      <a:pt x="888320" y="373172"/>
                    </a:lnTo>
                    <a:lnTo>
                      <a:pt x="885599" y="375443"/>
                    </a:lnTo>
                    <a:lnTo>
                      <a:pt x="882877" y="377713"/>
                    </a:lnTo>
                    <a:lnTo>
                      <a:pt x="879929" y="379530"/>
                    </a:lnTo>
                    <a:lnTo>
                      <a:pt x="876981" y="381119"/>
                    </a:lnTo>
                    <a:lnTo>
                      <a:pt x="874033" y="382482"/>
                    </a:lnTo>
                    <a:lnTo>
                      <a:pt x="870631" y="383390"/>
                    </a:lnTo>
                    <a:lnTo>
                      <a:pt x="867456" y="384298"/>
                    </a:lnTo>
                    <a:lnTo>
                      <a:pt x="864281" y="384525"/>
                    </a:lnTo>
                    <a:lnTo>
                      <a:pt x="695552" y="384525"/>
                    </a:lnTo>
                    <a:lnTo>
                      <a:pt x="690790" y="384525"/>
                    </a:lnTo>
                    <a:lnTo>
                      <a:pt x="686481" y="383844"/>
                    </a:lnTo>
                    <a:lnTo>
                      <a:pt x="682172" y="383390"/>
                    </a:lnTo>
                    <a:lnTo>
                      <a:pt x="678543" y="382709"/>
                    </a:lnTo>
                    <a:lnTo>
                      <a:pt x="675142" y="381801"/>
                    </a:lnTo>
                    <a:lnTo>
                      <a:pt x="671740" y="380438"/>
                    </a:lnTo>
                    <a:lnTo>
                      <a:pt x="668792" y="379303"/>
                    </a:lnTo>
                    <a:lnTo>
                      <a:pt x="666070" y="377713"/>
                    </a:lnTo>
                    <a:lnTo>
                      <a:pt x="663576" y="376124"/>
                    </a:lnTo>
                    <a:lnTo>
                      <a:pt x="661308" y="374535"/>
                    </a:lnTo>
                    <a:lnTo>
                      <a:pt x="659040" y="372718"/>
                    </a:lnTo>
                    <a:lnTo>
                      <a:pt x="657226" y="370902"/>
                    </a:lnTo>
                    <a:lnTo>
                      <a:pt x="655638" y="369085"/>
                    </a:lnTo>
                    <a:lnTo>
                      <a:pt x="653824" y="367042"/>
                    </a:lnTo>
                    <a:lnTo>
                      <a:pt x="651329" y="362954"/>
                    </a:lnTo>
                    <a:lnTo>
                      <a:pt x="649288" y="359321"/>
                    </a:lnTo>
                    <a:lnTo>
                      <a:pt x="647927" y="355234"/>
                    </a:lnTo>
                    <a:lnTo>
                      <a:pt x="646793" y="351828"/>
                    </a:lnTo>
                    <a:lnTo>
                      <a:pt x="646340" y="348422"/>
                    </a:lnTo>
                    <a:lnTo>
                      <a:pt x="645886" y="345698"/>
                    </a:lnTo>
                    <a:lnTo>
                      <a:pt x="645660" y="343881"/>
                    </a:lnTo>
                    <a:lnTo>
                      <a:pt x="645660" y="341837"/>
                    </a:lnTo>
                    <a:lnTo>
                      <a:pt x="646113" y="274854"/>
                    </a:lnTo>
                    <a:lnTo>
                      <a:pt x="547008" y="387931"/>
                    </a:lnTo>
                    <a:lnTo>
                      <a:pt x="636588" y="477849"/>
                    </a:lnTo>
                    <a:lnTo>
                      <a:pt x="637722" y="478757"/>
                    </a:lnTo>
                    <a:lnTo>
                      <a:pt x="639990" y="481482"/>
                    </a:lnTo>
                    <a:lnTo>
                      <a:pt x="641351" y="483752"/>
                    </a:lnTo>
                    <a:lnTo>
                      <a:pt x="642938" y="486250"/>
                    </a:lnTo>
                    <a:lnTo>
                      <a:pt x="644299" y="489429"/>
                    </a:lnTo>
                    <a:lnTo>
                      <a:pt x="646113" y="493062"/>
                    </a:lnTo>
                    <a:lnTo>
                      <a:pt x="647474" y="497149"/>
                    </a:lnTo>
                    <a:lnTo>
                      <a:pt x="648608" y="501690"/>
                    </a:lnTo>
                    <a:lnTo>
                      <a:pt x="649288" y="506686"/>
                    </a:lnTo>
                    <a:lnTo>
                      <a:pt x="649968" y="512135"/>
                    </a:lnTo>
                    <a:lnTo>
                      <a:pt x="649968" y="518266"/>
                    </a:lnTo>
                    <a:lnTo>
                      <a:pt x="649061" y="524624"/>
                    </a:lnTo>
                    <a:lnTo>
                      <a:pt x="648608" y="528030"/>
                    </a:lnTo>
                    <a:lnTo>
                      <a:pt x="647927" y="531663"/>
                    </a:lnTo>
                    <a:lnTo>
                      <a:pt x="647020" y="535296"/>
                    </a:lnTo>
                    <a:lnTo>
                      <a:pt x="646113" y="538929"/>
                    </a:lnTo>
                    <a:lnTo>
                      <a:pt x="587602" y="800279"/>
                    </a:lnTo>
                    <a:lnTo>
                      <a:pt x="586468" y="804366"/>
                    </a:lnTo>
                    <a:lnTo>
                      <a:pt x="585108" y="808453"/>
                    </a:lnTo>
                    <a:lnTo>
                      <a:pt x="583293" y="812086"/>
                    </a:lnTo>
                    <a:lnTo>
                      <a:pt x="581252" y="815946"/>
                    </a:lnTo>
                    <a:lnTo>
                      <a:pt x="578984" y="819352"/>
                    </a:lnTo>
                    <a:lnTo>
                      <a:pt x="576263" y="822758"/>
                    </a:lnTo>
                    <a:lnTo>
                      <a:pt x="573542" y="825710"/>
                    </a:lnTo>
                    <a:lnTo>
                      <a:pt x="570367" y="828662"/>
                    </a:lnTo>
                    <a:lnTo>
                      <a:pt x="567192" y="831160"/>
                    </a:lnTo>
                    <a:lnTo>
                      <a:pt x="563563" y="833430"/>
                    </a:lnTo>
                    <a:lnTo>
                      <a:pt x="559934" y="835247"/>
                    </a:lnTo>
                    <a:lnTo>
                      <a:pt x="555852" y="836836"/>
                    </a:lnTo>
                    <a:lnTo>
                      <a:pt x="551997" y="838199"/>
                    </a:lnTo>
                    <a:lnTo>
                      <a:pt x="547688" y="839107"/>
                    </a:lnTo>
                    <a:lnTo>
                      <a:pt x="543152" y="839561"/>
                    </a:lnTo>
                    <a:lnTo>
                      <a:pt x="538843" y="839788"/>
                    </a:lnTo>
                    <a:lnTo>
                      <a:pt x="533627" y="839561"/>
                    </a:lnTo>
                    <a:lnTo>
                      <a:pt x="528638" y="838880"/>
                    </a:lnTo>
                    <a:lnTo>
                      <a:pt x="523876" y="837745"/>
                    </a:lnTo>
                    <a:lnTo>
                      <a:pt x="519567" y="835928"/>
                    </a:lnTo>
                    <a:lnTo>
                      <a:pt x="515258" y="833884"/>
                    </a:lnTo>
                    <a:lnTo>
                      <a:pt x="510949" y="831387"/>
                    </a:lnTo>
                    <a:lnTo>
                      <a:pt x="507320" y="828662"/>
                    </a:lnTo>
                    <a:lnTo>
                      <a:pt x="503692" y="825483"/>
                    </a:lnTo>
                    <a:lnTo>
                      <a:pt x="500517" y="821850"/>
                    </a:lnTo>
                    <a:lnTo>
                      <a:pt x="497568" y="817990"/>
                    </a:lnTo>
                    <a:lnTo>
                      <a:pt x="495074" y="813903"/>
                    </a:lnTo>
                    <a:lnTo>
                      <a:pt x="493033" y="809362"/>
                    </a:lnTo>
                    <a:lnTo>
                      <a:pt x="491218" y="805047"/>
                    </a:lnTo>
                    <a:lnTo>
                      <a:pt x="490084" y="800279"/>
                    </a:lnTo>
                    <a:lnTo>
                      <a:pt x="489404" y="795284"/>
                    </a:lnTo>
                    <a:lnTo>
                      <a:pt x="489177" y="790288"/>
                    </a:lnTo>
                    <a:lnTo>
                      <a:pt x="489177" y="786882"/>
                    </a:lnTo>
                    <a:lnTo>
                      <a:pt x="489631" y="783703"/>
                    </a:lnTo>
                    <a:lnTo>
                      <a:pt x="490084" y="780752"/>
                    </a:lnTo>
                    <a:lnTo>
                      <a:pt x="490538" y="777800"/>
                    </a:lnTo>
                    <a:lnTo>
                      <a:pt x="538843" y="563225"/>
                    </a:lnTo>
                    <a:lnTo>
                      <a:pt x="420234" y="447876"/>
                    </a:lnTo>
                    <a:lnTo>
                      <a:pt x="318181" y="561635"/>
                    </a:lnTo>
                    <a:lnTo>
                      <a:pt x="317274" y="562543"/>
                    </a:lnTo>
                    <a:lnTo>
                      <a:pt x="314779" y="564814"/>
                    </a:lnTo>
                    <a:lnTo>
                      <a:pt x="312738" y="566403"/>
                    </a:lnTo>
                    <a:lnTo>
                      <a:pt x="310697" y="568220"/>
                    </a:lnTo>
                    <a:lnTo>
                      <a:pt x="307522" y="569809"/>
                    </a:lnTo>
                    <a:lnTo>
                      <a:pt x="304347" y="571853"/>
                    </a:lnTo>
                    <a:lnTo>
                      <a:pt x="300491" y="573669"/>
                    </a:lnTo>
                    <a:lnTo>
                      <a:pt x="295956" y="575259"/>
                    </a:lnTo>
                    <a:lnTo>
                      <a:pt x="291193" y="576848"/>
                    </a:lnTo>
                    <a:lnTo>
                      <a:pt x="285750" y="578438"/>
                    </a:lnTo>
                    <a:lnTo>
                      <a:pt x="279400" y="579346"/>
                    </a:lnTo>
                    <a:lnTo>
                      <a:pt x="272824" y="580027"/>
                    </a:lnTo>
                    <a:lnTo>
                      <a:pt x="265566" y="580708"/>
                    </a:lnTo>
                    <a:lnTo>
                      <a:pt x="257856" y="580708"/>
                    </a:lnTo>
                    <a:lnTo>
                      <a:pt x="50573" y="580936"/>
                    </a:lnTo>
                    <a:lnTo>
                      <a:pt x="46491" y="580936"/>
                    </a:lnTo>
                    <a:lnTo>
                      <a:pt x="42182" y="580254"/>
                    </a:lnTo>
                    <a:lnTo>
                      <a:pt x="37873" y="579573"/>
                    </a:lnTo>
                    <a:lnTo>
                      <a:pt x="34018" y="578438"/>
                    </a:lnTo>
                    <a:lnTo>
                      <a:pt x="30163" y="576848"/>
                    </a:lnTo>
                    <a:lnTo>
                      <a:pt x="26081" y="575032"/>
                    </a:lnTo>
                    <a:lnTo>
                      <a:pt x="22679" y="572761"/>
                    </a:lnTo>
                    <a:lnTo>
                      <a:pt x="19277" y="570264"/>
                    </a:lnTo>
                    <a:lnTo>
                      <a:pt x="16329" y="567993"/>
                    </a:lnTo>
                    <a:lnTo>
                      <a:pt x="13154" y="564814"/>
                    </a:lnTo>
                    <a:lnTo>
                      <a:pt x="10432" y="561635"/>
                    </a:lnTo>
                    <a:lnTo>
                      <a:pt x="7938" y="558229"/>
                    </a:lnTo>
                    <a:lnTo>
                      <a:pt x="5670" y="554369"/>
                    </a:lnTo>
                    <a:lnTo>
                      <a:pt x="4082" y="550736"/>
                    </a:lnTo>
                    <a:lnTo>
                      <a:pt x="2495" y="546422"/>
                    </a:lnTo>
                    <a:lnTo>
                      <a:pt x="1361" y="542108"/>
                    </a:lnTo>
                    <a:lnTo>
                      <a:pt x="454" y="537112"/>
                    </a:lnTo>
                    <a:lnTo>
                      <a:pt x="0" y="532117"/>
                    </a:lnTo>
                    <a:lnTo>
                      <a:pt x="227" y="527121"/>
                    </a:lnTo>
                    <a:lnTo>
                      <a:pt x="681" y="522353"/>
                    </a:lnTo>
                    <a:lnTo>
                      <a:pt x="1815" y="517812"/>
                    </a:lnTo>
                    <a:lnTo>
                      <a:pt x="3175" y="513271"/>
                    </a:lnTo>
                    <a:lnTo>
                      <a:pt x="5216" y="508956"/>
                    </a:lnTo>
                    <a:lnTo>
                      <a:pt x="7484" y="504642"/>
                    </a:lnTo>
                    <a:lnTo>
                      <a:pt x="10206" y="500782"/>
                    </a:lnTo>
                    <a:lnTo>
                      <a:pt x="13381" y="497149"/>
                    </a:lnTo>
                    <a:lnTo>
                      <a:pt x="16782" y="493970"/>
                    </a:lnTo>
                    <a:lnTo>
                      <a:pt x="20411" y="491018"/>
                    </a:lnTo>
                    <a:lnTo>
                      <a:pt x="24720" y="488294"/>
                    </a:lnTo>
                    <a:lnTo>
                      <a:pt x="29029" y="486250"/>
                    </a:lnTo>
                    <a:lnTo>
                      <a:pt x="33565" y="484206"/>
                    </a:lnTo>
                    <a:lnTo>
                      <a:pt x="38554" y="483071"/>
                    </a:lnTo>
                    <a:lnTo>
                      <a:pt x="41729" y="482617"/>
                    </a:lnTo>
                    <a:lnTo>
                      <a:pt x="44904" y="481936"/>
                    </a:lnTo>
                    <a:lnTo>
                      <a:pt x="47852" y="481709"/>
                    </a:lnTo>
                    <a:lnTo>
                      <a:pt x="50800" y="481936"/>
                    </a:lnTo>
                    <a:lnTo>
                      <a:pt x="229054" y="482390"/>
                    </a:lnTo>
                    <a:lnTo>
                      <a:pt x="492352" y="176762"/>
                    </a:lnTo>
                    <a:lnTo>
                      <a:pt x="423409" y="176308"/>
                    </a:lnTo>
                    <a:lnTo>
                      <a:pt x="304120" y="314590"/>
                    </a:lnTo>
                    <a:lnTo>
                      <a:pt x="301172" y="317769"/>
                    </a:lnTo>
                    <a:lnTo>
                      <a:pt x="298224" y="320493"/>
                    </a:lnTo>
                    <a:lnTo>
                      <a:pt x="294595" y="322991"/>
                    </a:lnTo>
                    <a:lnTo>
                      <a:pt x="290966" y="325035"/>
                    </a:lnTo>
                    <a:lnTo>
                      <a:pt x="286884" y="326624"/>
                    </a:lnTo>
                    <a:lnTo>
                      <a:pt x="283029" y="327759"/>
                    </a:lnTo>
                    <a:lnTo>
                      <a:pt x="278720" y="328441"/>
                    </a:lnTo>
                    <a:lnTo>
                      <a:pt x="274184" y="328895"/>
                    </a:lnTo>
                    <a:lnTo>
                      <a:pt x="270329" y="328441"/>
                    </a:lnTo>
                    <a:lnTo>
                      <a:pt x="266247" y="327987"/>
                    </a:lnTo>
                    <a:lnTo>
                      <a:pt x="262391" y="327078"/>
                    </a:lnTo>
                    <a:lnTo>
                      <a:pt x="258990" y="325716"/>
                    </a:lnTo>
                    <a:lnTo>
                      <a:pt x="255815" y="324126"/>
                    </a:lnTo>
                    <a:lnTo>
                      <a:pt x="252413" y="322310"/>
                    </a:lnTo>
                    <a:lnTo>
                      <a:pt x="249465" y="320039"/>
                    </a:lnTo>
                    <a:lnTo>
                      <a:pt x="246743" y="317542"/>
                    </a:lnTo>
                    <a:lnTo>
                      <a:pt x="244249" y="314817"/>
                    </a:lnTo>
                    <a:lnTo>
                      <a:pt x="241981" y="311865"/>
                    </a:lnTo>
                    <a:lnTo>
                      <a:pt x="240166" y="308686"/>
                    </a:lnTo>
                    <a:lnTo>
                      <a:pt x="238579" y="305053"/>
                    </a:lnTo>
                    <a:lnTo>
                      <a:pt x="237218" y="301647"/>
                    </a:lnTo>
                    <a:lnTo>
                      <a:pt x="236311" y="297787"/>
                    </a:lnTo>
                    <a:lnTo>
                      <a:pt x="235631" y="294154"/>
                    </a:lnTo>
                    <a:lnTo>
                      <a:pt x="235631" y="290067"/>
                    </a:lnTo>
                    <a:lnTo>
                      <a:pt x="235858" y="285980"/>
                    </a:lnTo>
                    <a:lnTo>
                      <a:pt x="236311" y="281666"/>
                    </a:lnTo>
                    <a:lnTo>
                      <a:pt x="237672" y="277578"/>
                    </a:lnTo>
                    <a:lnTo>
                      <a:pt x="239033" y="273945"/>
                    </a:lnTo>
                    <a:lnTo>
                      <a:pt x="240847" y="270312"/>
                    </a:lnTo>
                    <a:lnTo>
                      <a:pt x="243115" y="266906"/>
                    </a:lnTo>
                    <a:lnTo>
                      <a:pt x="245609" y="263955"/>
                    </a:lnTo>
                    <a:lnTo>
                      <a:pt x="248558" y="261230"/>
                    </a:lnTo>
                    <a:lnTo>
                      <a:pt x="377372" y="112503"/>
                    </a:lnTo>
                    <a:lnTo>
                      <a:pt x="380093" y="109324"/>
                    </a:lnTo>
                    <a:lnTo>
                      <a:pt x="383495" y="106599"/>
                    </a:lnTo>
                    <a:lnTo>
                      <a:pt x="386897" y="104556"/>
                    </a:lnTo>
                    <a:lnTo>
                      <a:pt x="390299" y="102512"/>
                    </a:lnTo>
                    <a:lnTo>
                      <a:pt x="394381" y="100696"/>
                    </a:lnTo>
                    <a:lnTo>
                      <a:pt x="398236" y="99560"/>
                    </a:lnTo>
                    <a:lnTo>
                      <a:pt x="402772" y="98652"/>
                    </a:lnTo>
                    <a:lnTo>
                      <a:pt x="407081" y="98425"/>
                    </a:lnTo>
                    <a:close/>
                    <a:moveTo>
                      <a:pt x="706437" y="0"/>
                    </a:moveTo>
                    <a:lnTo>
                      <a:pt x="710520" y="0"/>
                    </a:lnTo>
                    <a:lnTo>
                      <a:pt x="714375" y="0"/>
                    </a:lnTo>
                    <a:lnTo>
                      <a:pt x="718230" y="453"/>
                    </a:lnTo>
                    <a:lnTo>
                      <a:pt x="722086" y="907"/>
                    </a:lnTo>
                    <a:lnTo>
                      <a:pt x="725941" y="1361"/>
                    </a:lnTo>
                    <a:lnTo>
                      <a:pt x="729570" y="2495"/>
                    </a:lnTo>
                    <a:lnTo>
                      <a:pt x="733425" y="3402"/>
                    </a:lnTo>
                    <a:lnTo>
                      <a:pt x="736827" y="4762"/>
                    </a:lnTo>
                    <a:lnTo>
                      <a:pt x="740455" y="5896"/>
                    </a:lnTo>
                    <a:lnTo>
                      <a:pt x="743857" y="7711"/>
                    </a:lnTo>
                    <a:lnTo>
                      <a:pt x="747032" y="9298"/>
                    </a:lnTo>
                    <a:lnTo>
                      <a:pt x="750434" y="11112"/>
                    </a:lnTo>
                    <a:lnTo>
                      <a:pt x="753609" y="13153"/>
                    </a:lnTo>
                    <a:lnTo>
                      <a:pt x="756557" y="15195"/>
                    </a:lnTo>
                    <a:lnTo>
                      <a:pt x="759279" y="17689"/>
                    </a:lnTo>
                    <a:lnTo>
                      <a:pt x="762227" y="19957"/>
                    </a:lnTo>
                    <a:lnTo>
                      <a:pt x="764722" y="22679"/>
                    </a:lnTo>
                    <a:lnTo>
                      <a:pt x="767670" y="25173"/>
                    </a:lnTo>
                    <a:lnTo>
                      <a:pt x="769711" y="27895"/>
                    </a:lnTo>
                    <a:lnTo>
                      <a:pt x="771979" y="30843"/>
                    </a:lnTo>
                    <a:lnTo>
                      <a:pt x="774247" y="33791"/>
                    </a:lnTo>
                    <a:lnTo>
                      <a:pt x="776288" y="37193"/>
                    </a:lnTo>
                    <a:lnTo>
                      <a:pt x="778329" y="40368"/>
                    </a:lnTo>
                    <a:lnTo>
                      <a:pt x="779690" y="43543"/>
                    </a:lnTo>
                    <a:lnTo>
                      <a:pt x="781504" y="47171"/>
                    </a:lnTo>
                    <a:lnTo>
                      <a:pt x="782865" y="50573"/>
                    </a:lnTo>
                    <a:lnTo>
                      <a:pt x="783998" y="53975"/>
                    </a:lnTo>
                    <a:lnTo>
                      <a:pt x="784906" y="57830"/>
                    </a:lnTo>
                    <a:lnTo>
                      <a:pt x="786040" y="61459"/>
                    </a:lnTo>
                    <a:lnTo>
                      <a:pt x="786493" y="65314"/>
                    </a:lnTo>
                    <a:lnTo>
                      <a:pt x="786947" y="68943"/>
                    </a:lnTo>
                    <a:lnTo>
                      <a:pt x="787400" y="73025"/>
                    </a:lnTo>
                    <a:lnTo>
                      <a:pt x="787400" y="77107"/>
                    </a:lnTo>
                    <a:lnTo>
                      <a:pt x="787400" y="80963"/>
                    </a:lnTo>
                    <a:lnTo>
                      <a:pt x="786947" y="84818"/>
                    </a:lnTo>
                    <a:lnTo>
                      <a:pt x="786493" y="88673"/>
                    </a:lnTo>
                    <a:lnTo>
                      <a:pt x="786040" y="92529"/>
                    </a:lnTo>
                    <a:lnTo>
                      <a:pt x="784906" y="96157"/>
                    </a:lnTo>
                    <a:lnTo>
                      <a:pt x="783998" y="100013"/>
                    </a:lnTo>
                    <a:lnTo>
                      <a:pt x="782865" y="103415"/>
                    </a:lnTo>
                    <a:lnTo>
                      <a:pt x="781504" y="106817"/>
                    </a:lnTo>
                    <a:lnTo>
                      <a:pt x="779690" y="110445"/>
                    </a:lnTo>
                    <a:lnTo>
                      <a:pt x="778329" y="113620"/>
                    </a:lnTo>
                    <a:lnTo>
                      <a:pt x="776288" y="116795"/>
                    </a:lnTo>
                    <a:lnTo>
                      <a:pt x="774247" y="120197"/>
                    </a:lnTo>
                    <a:lnTo>
                      <a:pt x="772206" y="123145"/>
                    </a:lnTo>
                    <a:lnTo>
                      <a:pt x="769711" y="125867"/>
                    </a:lnTo>
                    <a:lnTo>
                      <a:pt x="767670" y="128815"/>
                    </a:lnTo>
                    <a:lnTo>
                      <a:pt x="764722" y="131309"/>
                    </a:lnTo>
                    <a:lnTo>
                      <a:pt x="762227" y="134031"/>
                    </a:lnTo>
                    <a:lnTo>
                      <a:pt x="759279" y="136299"/>
                    </a:lnTo>
                    <a:lnTo>
                      <a:pt x="756557" y="138567"/>
                    </a:lnTo>
                    <a:lnTo>
                      <a:pt x="753609" y="140835"/>
                    </a:lnTo>
                    <a:lnTo>
                      <a:pt x="750434" y="142876"/>
                    </a:lnTo>
                    <a:lnTo>
                      <a:pt x="747032" y="144690"/>
                    </a:lnTo>
                    <a:lnTo>
                      <a:pt x="743857" y="146277"/>
                    </a:lnTo>
                    <a:lnTo>
                      <a:pt x="740455" y="148092"/>
                    </a:lnTo>
                    <a:lnTo>
                      <a:pt x="736827" y="149226"/>
                    </a:lnTo>
                    <a:lnTo>
                      <a:pt x="733425" y="150586"/>
                    </a:lnTo>
                    <a:lnTo>
                      <a:pt x="729570" y="151493"/>
                    </a:lnTo>
                    <a:lnTo>
                      <a:pt x="725941" y="152627"/>
                    </a:lnTo>
                    <a:lnTo>
                      <a:pt x="722086" y="153081"/>
                    </a:lnTo>
                    <a:lnTo>
                      <a:pt x="718230" y="153535"/>
                    </a:lnTo>
                    <a:lnTo>
                      <a:pt x="714375" y="153988"/>
                    </a:lnTo>
                    <a:lnTo>
                      <a:pt x="710520" y="153988"/>
                    </a:lnTo>
                    <a:lnTo>
                      <a:pt x="706437" y="153988"/>
                    </a:lnTo>
                    <a:lnTo>
                      <a:pt x="702582" y="153535"/>
                    </a:lnTo>
                    <a:lnTo>
                      <a:pt x="698727" y="153081"/>
                    </a:lnTo>
                    <a:lnTo>
                      <a:pt x="695098" y="152627"/>
                    </a:lnTo>
                    <a:lnTo>
                      <a:pt x="691243" y="151493"/>
                    </a:lnTo>
                    <a:lnTo>
                      <a:pt x="687614" y="150586"/>
                    </a:lnTo>
                    <a:lnTo>
                      <a:pt x="683986" y="149226"/>
                    </a:lnTo>
                    <a:lnTo>
                      <a:pt x="680584" y="148092"/>
                    </a:lnTo>
                    <a:lnTo>
                      <a:pt x="677182" y="146277"/>
                    </a:lnTo>
                    <a:lnTo>
                      <a:pt x="673553" y="144690"/>
                    </a:lnTo>
                    <a:lnTo>
                      <a:pt x="670605" y="142876"/>
                    </a:lnTo>
                    <a:lnTo>
                      <a:pt x="667430" y="140835"/>
                    </a:lnTo>
                    <a:lnTo>
                      <a:pt x="664255" y="138567"/>
                    </a:lnTo>
                    <a:lnTo>
                      <a:pt x="661307" y="136299"/>
                    </a:lnTo>
                    <a:lnTo>
                      <a:pt x="658586" y="134031"/>
                    </a:lnTo>
                    <a:lnTo>
                      <a:pt x="655864" y="131309"/>
                    </a:lnTo>
                    <a:lnTo>
                      <a:pt x="653369" y="128815"/>
                    </a:lnTo>
                    <a:lnTo>
                      <a:pt x="650875" y="125867"/>
                    </a:lnTo>
                    <a:lnTo>
                      <a:pt x="648607" y="123145"/>
                    </a:lnTo>
                    <a:lnTo>
                      <a:pt x="646566" y="120197"/>
                    </a:lnTo>
                    <a:lnTo>
                      <a:pt x="644752" y="116795"/>
                    </a:lnTo>
                    <a:lnTo>
                      <a:pt x="642710" y="113620"/>
                    </a:lnTo>
                    <a:lnTo>
                      <a:pt x="640896" y="110445"/>
                    </a:lnTo>
                    <a:lnTo>
                      <a:pt x="639535" y="106817"/>
                    </a:lnTo>
                    <a:lnTo>
                      <a:pt x="638175" y="103415"/>
                    </a:lnTo>
                    <a:lnTo>
                      <a:pt x="637041" y="100013"/>
                    </a:lnTo>
                    <a:lnTo>
                      <a:pt x="635907" y="96157"/>
                    </a:lnTo>
                    <a:lnTo>
                      <a:pt x="635000" y="92529"/>
                    </a:lnTo>
                    <a:lnTo>
                      <a:pt x="634546" y="88673"/>
                    </a:lnTo>
                    <a:lnTo>
                      <a:pt x="633866" y="84818"/>
                    </a:lnTo>
                    <a:lnTo>
                      <a:pt x="633412" y="80963"/>
                    </a:lnTo>
                    <a:lnTo>
                      <a:pt x="633412" y="77107"/>
                    </a:lnTo>
                    <a:lnTo>
                      <a:pt x="633412" y="73025"/>
                    </a:lnTo>
                    <a:lnTo>
                      <a:pt x="633866" y="68943"/>
                    </a:lnTo>
                    <a:lnTo>
                      <a:pt x="634546" y="65314"/>
                    </a:lnTo>
                    <a:lnTo>
                      <a:pt x="635000" y="61232"/>
                    </a:lnTo>
                    <a:lnTo>
                      <a:pt x="635907" y="57830"/>
                    </a:lnTo>
                    <a:lnTo>
                      <a:pt x="637041" y="53975"/>
                    </a:lnTo>
                    <a:lnTo>
                      <a:pt x="638175" y="50573"/>
                    </a:lnTo>
                    <a:lnTo>
                      <a:pt x="639535" y="47171"/>
                    </a:lnTo>
                    <a:lnTo>
                      <a:pt x="640896" y="43543"/>
                    </a:lnTo>
                    <a:lnTo>
                      <a:pt x="642710" y="40368"/>
                    </a:lnTo>
                    <a:lnTo>
                      <a:pt x="644752" y="37193"/>
                    </a:lnTo>
                    <a:lnTo>
                      <a:pt x="646566" y="33791"/>
                    </a:lnTo>
                    <a:lnTo>
                      <a:pt x="648607" y="30843"/>
                    </a:lnTo>
                    <a:lnTo>
                      <a:pt x="650875" y="27895"/>
                    </a:lnTo>
                    <a:lnTo>
                      <a:pt x="653369" y="25173"/>
                    </a:lnTo>
                    <a:lnTo>
                      <a:pt x="655864" y="22452"/>
                    </a:lnTo>
                    <a:lnTo>
                      <a:pt x="658586" y="19957"/>
                    </a:lnTo>
                    <a:lnTo>
                      <a:pt x="661307" y="17689"/>
                    </a:lnTo>
                    <a:lnTo>
                      <a:pt x="664255" y="15195"/>
                    </a:lnTo>
                    <a:lnTo>
                      <a:pt x="667430" y="13153"/>
                    </a:lnTo>
                    <a:lnTo>
                      <a:pt x="670605" y="11112"/>
                    </a:lnTo>
                    <a:lnTo>
                      <a:pt x="673553" y="9298"/>
                    </a:lnTo>
                    <a:lnTo>
                      <a:pt x="677182" y="7484"/>
                    </a:lnTo>
                    <a:lnTo>
                      <a:pt x="680584" y="5896"/>
                    </a:lnTo>
                    <a:lnTo>
                      <a:pt x="683986" y="4762"/>
                    </a:lnTo>
                    <a:lnTo>
                      <a:pt x="687614" y="3402"/>
                    </a:lnTo>
                    <a:lnTo>
                      <a:pt x="691243" y="2495"/>
                    </a:lnTo>
                    <a:lnTo>
                      <a:pt x="695098" y="1361"/>
                    </a:lnTo>
                    <a:lnTo>
                      <a:pt x="698727" y="907"/>
                    </a:lnTo>
                    <a:lnTo>
                      <a:pt x="702582" y="453"/>
                    </a:lnTo>
                    <a:lnTo>
                      <a:pt x="706437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9576579">
                <a:off x="5256655" y="3004686"/>
                <a:ext cx="2402281" cy="45719"/>
              </a:xfrm>
              <a:prstGeom prst="rect">
                <a:avLst/>
              </a:pr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031285" y="4048568"/>
            <a:ext cx="320191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9" name="矩形 18"/>
          <p:cNvSpPr/>
          <p:nvPr/>
        </p:nvSpPr>
        <p:spPr>
          <a:xfrm>
            <a:off x="8031285" y="4842850"/>
            <a:ext cx="320191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2" name="矩形 21"/>
          <p:cNvSpPr/>
          <p:nvPr/>
        </p:nvSpPr>
        <p:spPr>
          <a:xfrm>
            <a:off x="8031285" y="3258502"/>
            <a:ext cx="320191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5" name="矩形 24"/>
          <p:cNvSpPr/>
          <p:nvPr/>
        </p:nvSpPr>
        <p:spPr>
          <a:xfrm>
            <a:off x="8031285" y="2462519"/>
            <a:ext cx="320191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7" name="矩形 26"/>
          <p:cNvSpPr/>
          <p:nvPr/>
        </p:nvSpPr>
        <p:spPr>
          <a:xfrm>
            <a:off x="994287" y="2803300"/>
            <a:ext cx="376333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94287" y="2287561"/>
            <a:ext cx="2268530" cy="40011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934090" y="4770849"/>
            <a:ext cx="38837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94287" y="4335662"/>
            <a:ext cx="2268530" cy="4001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4959133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111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402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21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5" grpId="0"/>
      <p:bldP spid="27" grpId="0" build="p"/>
      <p:bldP spid="28" grpId="0" animBg="1"/>
      <p:bldP spid="29" grpId="0" build="p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1077" y="2072531"/>
            <a:ext cx="1074984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1077" y="1556792"/>
            <a:ext cx="2268530" cy="40011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21078" y="3070552"/>
            <a:ext cx="2670281" cy="2844800"/>
          </a:xfrm>
          <a:prstGeom prst="roundRect">
            <a:avLst>
              <a:gd name="adj" fmla="val 688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644846" y="3070552"/>
            <a:ext cx="2670281" cy="2844800"/>
          </a:xfrm>
          <a:prstGeom prst="roundRect">
            <a:avLst>
              <a:gd name="adj" fmla="val 68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682962" y="3070552"/>
            <a:ext cx="2670281" cy="2844800"/>
          </a:xfrm>
          <a:prstGeom prst="roundRect">
            <a:avLst>
              <a:gd name="adj" fmla="val 68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94728" y="3115004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513" y="3115004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2018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8497" y="3115004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2018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1076" y="3821194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82961" y="3821194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44845" y="3821194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1076" y="4190525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325,455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2961" y="4190525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589,454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4845" y="4190525"/>
            <a:ext cx="2268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454,896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1077" y="4598713"/>
            <a:ext cx="241439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7" name="矩形 16"/>
          <p:cNvSpPr/>
          <p:nvPr/>
        </p:nvSpPr>
        <p:spPr>
          <a:xfrm>
            <a:off x="4682962" y="4598713"/>
            <a:ext cx="241439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8" name="矩形 17"/>
          <p:cNvSpPr/>
          <p:nvPr/>
        </p:nvSpPr>
        <p:spPr>
          <a:xfrm>
            <a:off x="8644846" y="4598713"/>
            <a:ext cx="241439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9" name="燕尾形 18"/>
          <p:cNvSpPr/>
          <p:nvPr/>
        </p:nvSpPr>
        <p:spPr>
          <a:xfrm>
            <a:off x="3761425" y="4114810"/>
            <a:ext cx="551471" cy="551543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723309" y="4114810"/>
            <a:ext cx="551471" cy="55154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11419915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5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Elbow Connector 97"/>
          <p:cNvCxnSpPr>
            <a:stCxn id="31" idx="6"/>
            <a:endCxn id="39" idx="2"/>
          </p:cNvCxnSpPr>
          <p:nvPr/>
        </p:nvCxnSpPr>
        <p:spPr>
          <a:xfrm flipH="1">
            <a:off x="1571632" y="2628872"/>
            <a:ext cx="9096736" cy="2362261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54043" y="2206740"/>
            <a:ext cx="9114329" cy="1097130"/>
            <a:chOff x="1553248" y="2206740"/>
            <a:chExt cx="9114329" cy="1097130"/>
          </a:xfrm>
        </p:grpSpPr>
        <p:cxnSp>
          <p:nvCxnSpPr>
            <p:cNvPr id="15" name="Elbow Connector 94"/>
            <p:cNvCxnSpPr/>
            <p:nvPr/>
          </p:nvCxnSpPr>
          <p:spPr>
            <a:xfrm rot="16200000" flipH="1">
              <a:off x="5075079" y="2018246"/>
              <a:ext cx="22048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95"/>
            <p:cNvCxnSpPr/>
            <p:nvPr/>
          </p:nvCxnSpPr>
          <p:spPr>
            <a:xfrm rot="5400000" flipH="1" flipV="1">
              <a:off x="7146734" y="1180981"/>
              <a:ext cx="18224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96"/>
            <p:cNvCxnSpPr/>
            <p:nvPr/>
          </p:nvCxnSpPr>
          <p:spPr>
            <a:xfrm rot="16200000" flipH="1">
              <a:off x="9214565" y="2018249"/>
              <a:ext cx="22048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98"/>
            <p:cNvCxnSpPr/>
            <p:nvPr/>
          </p:nvCxnSpPr>
          <p:spPr>
            <a:xfrm rot="5400000" flipH="1" flipV="1">
              <a:off x="3007244" y="1180981"/>
              <a:ext cx="18224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132"/>
            <p:cNvSpPr/>
            <p:nvPr/>
          </p:nvSpPr>
          <p:spPr>
            <a:xfrm>
              <a:off x="1553248" y="2218169"/>
              <a:ext cx="821298" cy="82140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770311" y="2412971"/>
              <a:ext cx="395765" cy="43180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104"/>
            <p:cNvSpPr/>
            <p:nvPr/>
          </p:nvSpPr>
          <p:spPr>
            <a:xfrm>
              <a:off x="3640581" y="2218169"/>
              <a:ext cx="821298" cy="8214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824567" y="2411301"/>
              <a:ext cx="431744" cy="397933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107"/>
            <p:cNvSpPr/>
            <p:nvPr/>
          </p:nvSpPr>
          <p:spPr>
            <a:xfrm>
              <a:off x="9846279" y="2218169"/>
              <a:ext cx="821298" cy="8214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10008654" y="2421276"/>
              <a:ext cx="461373" cy="503766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105"/>
            <p:cNvSpPr/>
            <p:nvPr/>
          </p:nvSpPr>
          <p:spPr>
            <a:xfrm>
              <a:off x="5692739" y="2218169"/>
              <a:ext cx="821298" cy="8214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897724" y="2405057"/>
              <a:ext cx="463490" cy="397933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Oval 106"/>
            <p:cNvSpPr/>
            <p:nvPr/>
          </p:nvSpPr>
          <p:spPr>
            <a:xfrm>
              <a:off x="7787577" y="2218169"/>
              <a:ext cx="821298" cy="8214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7955960" y="2455537"/>
              <a:ext cx="448675" cy="364067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42428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2468804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4431894" y="2261574"/>
              <a:ext cx="1308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4524283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968483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6594859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8058689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8685065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71635" y="4469983"/>
            <a:ext cx="9079151" cy="1042296"/>
            <a:chOff x="1570840" y="4469983"/>
            <a:chExt cx="9079151" cy="1042296"/>
          </a:xfrm>
        </p:grpSpPr>
        <p:cxnSp>
          <p:nvCxnSpPr>
            <p:cNvPr id="12" name="Elbow Connector 91"/>
            <p:cNvCxnSpPr/>
            <p:nvPr/>
          </p:nvCxnSpPr>
          <p:spPr>
            <a:xfrm rot="5400000" flipH="1" flipV="1">
              <a:off x="3016359" y="35347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92"/>
            <p:cNvCxnSpPr/>
            <p:nvPr/>
          </p:nvCxnSpPr>
          <p:spPr>
            <a:xfrm rot="16200000" flipH="1">
              <a:off x="5077820" y="4363576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93"/>
            <p:cNvCxnSpPr/>
            <p:nvPr/>
          </p:nvCxnSpPr>
          <p:spPr>
            <a:xfrm rot="5400000" flipH="1" flipV="1">
              <a:off x="7147565" y="35347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99"/>
            <p:cNvCxnSpPr/>
            <p:nvPr/>
          </p:nvCxnSpPr>
          <p:spPr>
            <a:xfrm rot="16200000" flipH="1">
              <a:off x="9213774" y="43635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102"/>
            <p:cNvSpPr/>
            <p:nvPr/>
          </p:nvSpPr>
          <p:spPr>
            <a:xfrm>
              <a:off x="5692739" y="4580430"/>
              <a:ext cx="821298" cy="8214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5901445" y="4803154"/>
              <a:ext cx="395765" cy="397933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03"/>
            <p:cNvSpPr/>
            <p:nvPr/>
          </p:nvSpPr>
          <p:spPr>
            <a:xfrm>
              <a:off x="7787577" y="4580430"/>
              <a:ext cx="821298" cy="8214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7955960" y="4725368"/>
              <a:ext cx="497352" cy="463550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101"/>
            <p:cNvSpPr/>
            <p:nvPr/>
          </p:nvSpPr>
          <p:spPr>
            <a:xfrm>
              <a:off x="3640581" y="4580430"/>
              <a:ext cx="821298" cy="8214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3847873" y="4772441"/>
              <a:ext cx="423278" cy="421217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133"/>
            <p:cNvSpPr/>
            <p:nvPr/>
          </p:nvSpPr>
          <p:spPr>
            <a:xfrm>
              <a:off x="9828693" y="4580431"/>
              <a:ext cx="821298" cy="82140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0025584" y="4783230"/>
              <a:ext cx="427510" cy="397933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100"/>
            <p:cNvSpPr/>
            <p:nvPr/>
          </p:nvSpPr>
          <p:spPr>
            <a:xfrm>
              <a:off x="1570840" y="4580430"/>
              <a:ext cx="821298" cy="8214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1759523" y="4845673"/>
              <a:ext cx="495236" cy="296333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1842428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2468804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3897906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4524283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5968483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6594859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8058689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8685065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51626196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2"/>
          <p:cNvSpPr>
            <a:spLocks noEditPoints="1"/>
          </p:cNvSpPr>
          <p:nvPr/>
        </p:nvSpPr>
        <p:spPr bwMode="auto">
          <a:xfrm>
            <a:off x="4297691" y="3341652"/>
            <a:ext cx="176554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"/>
          <p:cNvSpPr>
            <a:spLocks noEditPoints="1"/>
          </p:cNvSpPr>
          <p:nvPr/>
        </p:nvSpPr>
        <p:spPr bwMode="auto">
          <a:xfrm>
            <a:off x="6063239" y="2765295"/>
            <a:ext cx="176554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4"/>
          <p:cNvSpPr>
            <a:spLocks noEditPoints="1"/>
          </p:cNvSpPr>
          <p:nvPr/>
        </p:nvSpPr>
        <p:spPr bwMode="auto">
          <a:xfrm>
            <a:off x="5747050" y="4531075"/>
            <a:ext cx="1431175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4992691" y="1910292"/>
            <a:ext cx="1431175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423866" y="1723753"/>
            <a:ext cx="983933" cy="9840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Group 39"/>
          <p:cNvGrpSpPr/>
          <p:nvPr/>
        </p:nvGrpSpPr>
        <p:grpSpPr>
          <a:xfrm>
            <a:off x="6193947" y="5005077"/>
            <a:ext cx="537381" cy="437338"/>
            <a:chOff x="1550139" y="1314466"/>
            <a:chExt cx="509139" cy="414300"/>
          </a:xfrm>
          <a:solidFill>
            <a:schemeClr val="accent4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34"/>
          <p:cNvSpPr>
            <a:spLocks/>
          </p:cNvSpPr>
          <p:nvPr/>
        </p:nvSpPr>
        <p:spPr bwMode="auto">
          <a:xfrm>
            <a:off x="6731328" y="2037071"/>
            <a:ext cx="389473" cy="34433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5"/>
          <p:cNvSpPr>
            <a:spLocks noEditPoints="1"/>
          </p:cNvSpPr>
          <p:nvPr/>
        </p:nvSpPr>
        <p:spPr bwMode="auto">
          <a:xfrm>
            <a:off x="6639689" y="3373670"/>
            <a:ext cx="612939" cy="641533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45"/>
          <p:cNvGrpSpPr/>
          <p:nvPr/>
        </p:nvGrpSpPr>
        <p:grpSpPr>
          <a:xfrm>
            <a:off x="5406681" y="2329122"/>
            <a:ext cx="603194" cy="593698"/>
            <a:chOff x="1587575" y="2265358"/>
            <a:chExt cx="314468" cy="309477"/>
          </a:xfrm>
          <a:solidFill>
            <a:srgbClr val="B47730"/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8"/>
          <p:cNvGrpSpPr/>
          <p:nvPr/>
        </p:nvGrpSpPr>
        <p:grpSpPr>
          <a:xfrm>
            <a:off x="4945920" y="3991555"/>
            <a:ext cx="438816" cy="495010"/>
            <a:chOff x="5513440" y="1766202"/>
            <a:chExt cx="429274" cy="484183"/>
          </a:xfrm>
          <a:solidFill>
            <a:schemeClr val="accent2"/>
          </a:solidFill>
        </p:grpSpPr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96670" y="1830784"/>
            <a:ext cx="4031877" cy="671018"/>
            <a:chOff x="7295875" y="1830784"/>
            <a:chExt cx="4031877" cy="671018"/>
          </a:xfrm>
        </p:grpSpPr>
        <p:cxnSp>
          <p:nvCxnSpPr>
            <p:cNvPr id="14" name="Straight Arrow Connector 10"/>
            <p:cNvCxnSpPr/>
            <p:nvPr/>
          </p:nvCxnSpPr>
          <p:spPr>
            <a:xfrm>
              <a:off x="7295875" y="2192081"/>
              <a:ext cx="1341726" cy="0"/>
            </a:xfrm>
            <a:prstGeom prst="straightConnector1">
              <a:avLst/>
            </a:prstGeom>
            <a:ln>
              <a:solidFill>
                <a:srgbClr val="ADBAC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8185787" y="1830784"/>
              <a:ext cx="632889" cy="6427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8255502" y="2014788"/>
              <a:ext cx="49345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10%</a:t>
              </a:r>
              <a:endParaRPr lang="en-US" sz="105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8989976" y="1834271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8989977" y="2132470"/>
              <a:ext cx="203001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503" y="2190616"/>
            <a:ext cx="4240783" cy="691019"/>
            <a:chOff x="953708" y="2190615"/>
            <a:chExt cx="4240783" cy="691019"/>
          </a:xfrm>
        </p:grpSpPr>
        <p:cxnSp>
          <p:nvCxnSpPr>
            <p:cNvPr id="12" name="Straight Connector 31"/>
            <p:cNvCxnSpPr/>
            <p:nvPr/>
          </p:nvCxnSpPr>
          <p:spPr>
            <a:xfrm flipV="1">
              <a:off x="3412272" y="2529227"/>
              <a:ext cx="1782219" cy="1849"/>
            </a:xfrm>
            <a:prstGeom prst="line">
              <a:avLst/>
            </a:prstGeom>
            <a:ln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3137177" y="2209722"/>
              <a:ext cx="632889" cy="6427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3206891" y="2393726"/>
              <a:ext cx="49345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20%</a:t>
              </a:r>
              <a:endParaRPr lang="en-US" sz="105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1706399" y="2190615"/>
              <a:ext cx="127732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953708" y="2512302"/>
              <a:ext cx="203001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4503" y="3903187"/>
            <a:ext cx="3614643" cy="691386"/>
            <a:chOff x="953708" y="3903187"/>
            <a:chExt cx="3614643" cy="691386"/>
          </a:xfrm>
        </p:grpSpPr>
        <p:cxnSp>
          <p:nvCxnSpPr>
            <p:cNvPr id="13" name="Straight Connector 34"/>
            <p:cNvCxnSpPr/>
            <p:nvPr/>
          </p:nvCxnSpPr>
          <p:spPr>
            <a:xfrm flipV="1">
              <a:off x="3501720" y="4222692"/>
              <a:ext cx="1066631" cy="1849"/>
            </a:xfrm>
            <a:prstGeom prst="line">
              <a:avLst/>
            </a:prstGeom>
            <a:ln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32"/>
            <p:cNvSpPr>
              <a:spLocks noChangeArrowheads="1"/>
            </p:cNvSpPr>
            <p:nvPr/>
          </p:nvSpPr>
          <p:spPr bwMode="auto">
            <a:xfrm>
              <a:off x="3137177" y="3903187"/>
              <a:ext cx="632889" cy="6427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3206891" y="4087191"/>
              <a:ext cx="49345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25%</a:t>
              </a:r>
              <a:endParaRPr lang="en-US" sz="105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1706399" y="3903554"/>
              <a:ext cx="127732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953708" y="4225241"/>
              <a:ext cx="203001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60442" y="3297321"/>
            <a:ext cx="3768105" cy="667532"/>
            <a:chOff x="7559647" y="3297321"/>
            <a:chExt cx="3768105" cy="667532"/>
          </a:xfrm>
        </p:grpSpPr>
        <p:cxnSp>
          <p:nvCxnSpPr>
            <p:cNvPr id="15" name="Straight Arrow Connector 11"/>
            <p:cNvCxnSpPr/>
            <p:nvPr/>
          </p:nvCxnSpPr>
          <p:spPr>
            <a:xfrm>
              <a:off x="7559647" y="3643499"/>
              <a:ext cx="715588" cy="0"/>
            </a:xfrm>
            <a:prstGeom prst="straightConnector1">
              <a:avLst/>
            </a:prstGeom>
            <a:ln>
              <a:solidFill>
                <a:srgbClr val="ADBAC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8185787" y="3322146"/>
              <a:ext cx="632889" cy="6427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8255502" y="3506150"/>
              <a:ext cx="49345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25%</a:t>
              </a:r>
              <a:endParaRPr lang="en-US" sz="105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8989976" y="3297321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8989977" y="3595520"/>
              <a:ext cx="203001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3752" y="4925401"/>
            <a:ext cx="4304795" cy="686119"/>
            <a:chOff x="7022957" y="4925400"/>
            <a:chExt cx="4304795" cy="686119"/>
          </a:xfrm>
        </p:grpSpPr>
        <p:cxnSp>
          <p:nvCxnSpPr>
            <p:cNvPr id="16" name="Straight Arrow Connector 13"/>
            <p:cNvCxnSpPr/>
            <p:nvPr/>
          </p:nvCxnSpPr>
          <p:spPr>
            <a:xfrm>
              <a:off x="7022957" y="5246753"/>
              <a:ext cx="1699521" cy="0"/>
            </a:xfrm>
            <a:prstGeom prst="straightConnector1">
              <a:avLst/>
            </a:prstGeom>
            <a:ln>
              <a:solidFill>
                <a:srgbClr val="ADBAC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8225258" y="4925400"/>
              <a:ext cx="632889" cy="6427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8294973" y="5109404"/>
              <a:ext cx="49345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20%</a:t>
              </a:r>
              <a:endParaRPr lang="en-US" sz="105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8989976" y="4943988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989977" y="5242187"/>
              <a:ext cx="203001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1884071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/>
        </p:blipFill>
        <p:spPr>
          <a:xfrm>
            <a:off x="795" y="2717049"/>
            <a:ext cx="12190413" cy="41409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534880">
            <a:off x="600862" y="3422723"/>
            <a:ext cx="1322856" cy="1530812"/>
            <a:chOff x="450109" y="2513252"/>
            <a:chExt cx="992271" cy="1148109"/>
          </a:xfrm>
        </p:grpSpPr>
        <p:sp>
          <p:nvSpPr>
            <p:cNvPr id="10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20065120">
              <a:off x="533021" y="2828490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5159" y="4409274"/>
            <a:ext cx="1322856" cy="1530812"/>
            <a:chOff x="2385656" y="3199375"/>
            <a:chExt cx="992271" cy="1148109"/>
          </a:xfrm>
        </p:grpSpPr>
        <p:sp>
          <p:nvSpPr>
            <p:cNvPr id="13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9628" y="3642553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3110" y="1784866"/>
            <a:ext cx="1322856" cy="1530812"/>
            <a:chOff x="3132595" y="1372556"/>
            <a:chExt cx="992271" cy="1148109"/>
          </a:xfrm>
        </p:grpSpPr>
        <p:sp>
          <p:nvSpPr>
            <p:cNvPr id="11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36759" y="1671584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63922" y="3438525"/>
            <a:ext cx="1322856" cy="1530812"/>
            <a:chOff x="4856942" y="2489243"/>
            <a:chExt cx="992271" cy="1148109"/>
          </a:xfrm>
        </p:grpSpPr>
        <p:sp>
          <p:nvSpPr>
            <p:cNvPr id="14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95932" y="294746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69494" y="1134478"/>
            <a:ext cx="1322856" cy="1530812"/>
            <a:chOff x="6300947" y="940508"/>
            <a:chExt cx="992271" cy="1148109"/>
          </a:xfrm>
        </p:grpSpPr>
        <p:sp>
          <p:nvSpPr>
            <p:cNvPr id="12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13042" y="1227242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5365" y="3406721"/>
            <a:ext cx="1322856" cy="1530812"/>
            <a:chOff x="7525082" y="2483320"/>
            <a:chExt cx="992271" cy="1148109"/>
          </a:xfrm>
        </p:grpSpPr>
        <p:sp>
          <p:nvSpPr>
            <p:cNvPr id="15" name="等腰三角形 2"/>
            <p:cNvSpPr/>
            <p:nvPr/>
          </p:nvSpPr>
          <p:spPr bwMode="auto">
            <a:xfrm rot="430599">
              <a:off x="7525082" y="2483320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28212" y="293398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245986" y="5389641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15864" y="4091925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82754" y="3407113"/>
            <a:ext cx="287995" cy="2880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71790" y="3008903"/>
            <a:ext cx="287995" cy="2880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787847" y="2867179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610696" y="2948033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25323" y="57626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89307" y="3074380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0379" y="3905016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08209" y="20809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44204" y="331082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65158" y="192648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7561035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1"/>
          <p:cNvSpPr>
            <a:spLocks/>
          </p:cNvSpPr>
          <p:nvPr/>
        </p:nvSpPr>
        <p:spPr bwMode="auto">
          <a:xfrm>
            <a:off x="-7143" y="2646364"/>
            <a:ext cx="9793601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30903" y="2063749"/>
            <a:ext cx="1315867" cy="790576"/>
            <a:chOff x="9730108" y="2063749"/>
            <a:chExt cx="1315867" cy="790576"/>
          </a:xfrm>
        </p:grpSpPr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0084075" y="2498724"/>
              <a:ext cx="406347" cy="355600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9730108" y="2063749"/>
              <a:ext cx="1315867" cy="681038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10015821" y="2109788"/>
              <a:ext cx="933328" cy="744537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53168" y="2035176"/>
            <a:ext cx="1573008" cy="1025525"/>
            <a:chOff x="1552374" y="2035175"/>
            <a:chExt cx="1573008" cy="1025525"/>
          </a:xfrm>
        </p:grpSpPr>
        <p:sp>
          <p:nvSpPr>
            <p:cNvPr id="25" name="TextBox 73"/>
            <p:cNvSpPr txBox="1"/>
            <p:nvPr/>
          </p:nvSpPr>
          <p:spPr>
            <a:xfrm flipH="1">
              <a:off x="1552374" y="2035175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12%</a:t>
              </a: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1638087" y="25892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642850" y="2874963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73792" y="2516189"/>
            <a:ext cx="1573008" cy="984249"/>
            <a:chOff x="3472998" y="2516188"/>
            <a:chExt cx="1573008" cy="984249"/>
          </a:xfrm>
        </p:grpSpPr>
        <p:sp>
          <p:nvSpPr>
            <p:cNvPr id="24" name="TextBox 72"/>
            <p:cNvSpPr txBox="1"/>
            <p:nvPr/>
          </p:nvSpPr>
          <p:spPr>
            <a:xfrm flipH="1">
              <a:off x="3472998" y="2516188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37%</a:t>
              </a: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3507918" y="3030537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3512681" y="3316287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57911" y="4862514"/>
            <a:ext cx="1573007" cy="1015999"/>
            <a:chOff x="5357116" y="4862513"/>
            <a:chExt cx="1573007" cy="1015999"/>
          </a:xfrm>
        </p:grpSpPr>
        <p:sp>
          <p:nvSpPr>
            <p:cNvPr id="26" name="TextBox 76"/>
            <p:cNvSpPr txBox="1"/>
            <p:nvPr/>
          </p:nvSpPr>
          <p:spPr>
            <a:xfrm flipH="1">
              <a:off x="5357116" y="4862513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en-AU" sz="32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425369" y="54086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5430132" y="5694362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27742" y="1984375"/>
            <a:ext cx="1573007" cy="1003300"/>
            <a:chOff x="7226947" y="1984375"/>
            <a:chExt cx="1573007" cy="1003300"/>
          </a:xfrm>
        </p:grpSpPr>
        <p:sp>
          <p:nvSpPr>
            <p:cNvPr id="27" name="TextBox 79"/>
            <p:cNvSpPr txBox="1"/>
            <p:nvPr/>
          </p:nvSpPr>
          <p:spPr>
            <a:xfrm flipH="1">
              <a:off x="7226947" y="1984375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9%</a:t>
              </a: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325359" y="2516187"/>
              <a:ext cx="1376183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7330121" y="2801938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7293" y="3732213"/>
            <a:ext cx="995232" cy="1301751"/>
            <a:chOff x="1836499" y="3732212"/>
            <a:chExt cx="995232" cy="1301751"/>
          </a:xfrm>
        </p:grpSpPr>
        <p:cxnSp>
          <p:nvCxnSpPr>
            <p:cNvPr id="15" name="Straight Connector 60"/>
            <p:cNvCxnSpPr/>
            <p:nvPr/>
          </p:nvCxnSpPr>
          <p:spPr>
            <a:xfrm flipV="1">
              <a:off x="2338084" y="3732212"/>
              <a:ext cx="0" cy="860425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836499" y="4040188"/>
              <a:ext cx="995232" cy="9937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70"/>
            <p:cNvSpPr>
              <a:spLocks noEditPoints="1"/>
            </p:cNvSpPr>
            <p:nvPr/>
          </p:nvSpPr>
          <p:spPr bwMode="auto">
            <a:xfrm>
              <a:off x="2152370" y="4279900"/>
              <a:ext cx="419045" cy="354013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32511" y="3305176"/>
            <a:ext cx="996820" cy="1355725"/>
            <a:chOff x="5631717" y="3305175"/>
            <a:chExt cx="996820" cy="1355725"/>
          </a:xfrm>
        </p:grpSpPr>
        <p:cxnSp>
          <p:nvCxnSpPr>
            <p:cNvPr id="13" name="Straight Connector 56"/>
            <p:cNvCxnSpPr/>
            <p:nvPr/>
          </p:nvCxnSpPr>
          <p:spPr>
            <a:xfrm>
              <a:off x="6130127" y="3802063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5631717" y="3305175"/>
              <a:ext cx="996820" cy="9937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AU" sz="2400" dirty="0">
                  <a:solidFill>
                    <a:srgbClr val="1C8EE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</a:t>
              </a: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5925367" y="3649662"/>
              <a:ext cx="436505" cy="423862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4108" y="4232275"/>
            <a:ext cx="996820" cy="1422401"/>
            <a:chOff x="3733314" y="4232274"/>
            <a:chExt cx="996820" cy="1422401"/>
          </a:xfrm>
        </p:grpSpPr>
        <p:cxnSp>
          <p:nvCxnSpPr>
            <p:cNvPr id="12" name="Straight Connector 55"/>
            <p:cNvCxnSpPr/>
            <p:nvPr/>
          </p:nvCxnSpPr>
          <p:spPr>
            <a:xfrm flipV="1">
              <a:off x="4246010" y="4232274"/>
              <a:ext cx="0" cy="858838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3733314" y="4660900"/>
              <a:ext cx="996820" cy="9937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4014266" y="4808537"/>
              <a:ext cx="490473" cy="531812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30915" y="3519488"/>
            <a:ext cx="995233" cy="1304924"/>
            <a:chOff x="7530120" y="3519488"/>
            <a:chExt cx="995233" cy="1304924"/>
          </a:xfrm>
        </p:grpSpPr>
        <p:cxnSp>
          <p:nvCxnSpPr>
            <p:cNvPr id="14" name="Straight Connector 57"/>
            <p:cNvCxnSpPr/>
            <p:nvPr/>
          </p:nvCxnSpPr>
          <p:spPr>
            <a:xfrm flipV="1">
              <a:off x="8014245" y="3519488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7530120" y="3832224"/>
              <a:ext cx="995233" cy="9921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77"/>
            <p:cNvSpPr>
              <a:spLocks noEditPoints="1"/>
            </p:cNvSpPr>
            <p:nvPr/>
          </p:nvSpPr>
          <p:spPr bwMode="auto">
            <a:xfrm>
              <a:off x="7787261" y="4049712"/>
              <a:ext cx="439681" cy="46355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7196039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3485" t="4744" r="6648" b="6219"/>
          <a:stretch>
            <a:fillRect/>
          </a:stretch>
        </p:blipFill>
        <p:spPr bwMode="auto">
          <a:xfrm>
            <a:off x="3168651" y="2738967"/>
            <a:ext cx="9023349" cy="124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01 2"/>
          <p:cNvSpPr/>
          <p:nvPr/>
        </p:nvSpPr>
        <p:spPr>
          <a:xfrm rot="2700000">
            <a:off x="2531534" y="2713567"/>
            <a:ext cx="1293284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01 3"/>
          <p:cNvCxnSpPr/>
          <p:nvPr/>
        </p:nvCxnSpPr>
        <p:spPr>
          <a:xfrm flipV="1">
            <a:off x="-8467" y="0"/>
            <a:ext cx="0" cy="7071784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01 4"/>
          <p:cNvCxnSpPr/>
          <p:nvPr/>
        </p:nvCxnSpPr>
        <p:spPr>
          <a:xfrm flipH="1">
            <a:off x="3420533" y="2675467"/>
            <a:ext cx="8756651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01 5"/>
          <p:cNvSpPr txBox="1">
            <a:spLocks noChangeArrowheads="1"/>
          </p:cNvSpPr>
          <p:nvPr/>
        </p:nvSpPr>
        <p:spPr bwMode="auto">
          <a:xfrm>
            <a:off x="5808134" y="2990851"/>
            <a:ext cx="4019049" cy="666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73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这里输入标题文字</a:t>
            </a:r>
          </a:p>
        </p:txBody>
      </p:sp>
      <p:sp>
        <p:nvSpPr>
          <p:cNvPr id="7" name="01 9"/>
          <p:cNvSpPr/>
          <p:nvPr/>
        </p:nvSpPr>
        <p:spPr>
          <a:xfrm rot="2700000">
            <a:off x="2426759" y="2716742"/>
            <a:ext cx="1289051" cy="129116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01 10"/>
          <p:cNvSpPr txBox="1">
            <a:spLocks noChangeArrowheads="1"/>
          </p:cNvSpPr>
          <p:nvPr/>
        </p:nvSpPr>
        <p:spPr bwMode="auto">
          <a:xfrm>
            <a:off x="2675467" y="2929467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  <a:endParaRPr lang="zh-CN" altLang="en-US" sz="42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01 11"/>
          <p:cNvCxnSpPr/>
          <p:nvPr/>
        </p:nvCxnSpPr>
        <p:spPr>
          <a:xfrm flipH="1">
            <a:off x="3433234" y="4004734"/>
            <a:ext cx="8758767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01 19"/>
          <p:cNvSpPr>
            <a:spLocks noChangeArrowheads="1"/>
          </p:cNvSpPr>
          <p:nvPr/>
        </p:nvSpPr>
        <p:spPr bwMode="auto">
          <a:xfrm rot="21060000" flipH="1">
            <a:off x="74508" y="4217247"/>
            <a:ext cx="2422313" cy="248242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1" name="01 13" descr="C:\Users\Administrator\Desktop\宝贝详情\新建文件夹\005.png005"/>
          <p:cNvPicPr>
            <a:picLocks noChangeAspect="1"/>
          </p:cNvPicPr>
          <p:nvPr/>
        </p:nvPicPr>
        <p:blipFill>
          <a:blip r:embed="rId6">
            <a:lum bright="-2000"/>
          </a:blip>
          <a:srcRect/>
          <a:stretch>
            <a:fillRect/>
          </a:stretch>
        </p:blipFill>
        <p:spPr bwMode="auto">
          <a:xfrm>
            <a:off x="9868747" y="-403860"/>
            <a:ext cx="2416387" cy="32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8027063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56318" y="4470399"/>
            <a:ext cx="1604754" cy="1370013"/>
            <a:chOff x="6155524" y="4470398"/>
            <a:chExt cx="1604754" cy="1370013"/>
          </a:xfrm>
        </p:grpSpPr>
        <p:sp>
          <p:nvSpPr>
            <p:cNvPr id="314" name="AutoShape 4"/>
            <p:cNvSpPr>
              <a:spLocks/>
            </p:cNvSpPr>
            <p:nvPr/>
          </p:nvSpPr>
          <p:spPr bwMode="auto">
            <a:xfrm>
              <a:off x="6155524" y="4470398"/>
              <a:ext cx="1604754" cy="1370013"/>
            </a:xfrm>
            <a:custGeom>
              <a:avLst/>
              <a:gdLst>
                <a:gd name="T0" fmla="*/ 264410771 w 21600"/>
                <a:gd name="T1" fmla="*/ 0 h 21600"/>
                <a:gd name="T2" fmla="*/ 477491173 w 21600"/>
                <a:gd name="T3" fmla="*/ 111564062 h 21600"/>
                <a:gd name="T4" fmla="*/ 15562749 w 21600"/>
                <a:gd name="T5" fmla="*/ 347983165 h 21600"/>
                <a:gd name="T6" fmla="*/ 0 w 21600"/>
                <a:gd name="T7" fmla="*/ 136808977 h 21600"/>
                <a:gd name="T8" fmla="*/ 264410771 w 21600"/>
                <a:gd name="T9" fmla="*/ 0 h 21600"/>
                <a:gd name="T10" fmla="*/ 264410771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5"/>
                    <a:pt x="21600" y="6925"/>
                    <a:pt x="21600" y="6925"/>
                  </a:cubicBezTo>
                  <a:cubicBezTo>
                    <a:pt x="17097" y="15499"/>
                    <a:pt x="9287" y="21023"/>
                    <a:pt x="704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6" y="8079"/>
                    <a:pt x="9498" y="4782"/>
                    <a:pt x="11961" y="0"/>
                  </a:cubicBezTo>
                  <a:close/>
                  <a:moveTo>
                    <a:pt x="11961" y="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5" name="AutoShape 5"/>
            <p:cNvSpPr>
              <a:spLocks/>
            </p:cNvSpPr>
            <p:nvPr/>
          </p:nvSpPr>
          <p:spPr bwMode="auto">
            <a:xfrm>
              <a:off x="6649172" y="4932360"/>
              <a:ext cx="474600" cy="501650"/>
            </a:xfrm>
            <a:custGeom>
              <a:avLst/>
              <a:gdLst>
                <a:gd name="T0" fmla="*/ 27662239 w 21104"/>
                <a:gd name="T1" fmla="*/ 32097254 h 21600"/>
                <a:gd name="T2" fmla="*/ 42842497 w 21104"/>
                <a:gd name="T3" fmla="*/ 9070780 h 21600"/>
                <a:gd name="T4" fmla="*/ 42842497 w 21104"/>
                <a:gd name="T5" fmla="*/ 7326324 h 21600"/>
                <a:gd name="T6" fmla="*/ 39468210 w 21104"/>
                <a:gd name="T7" fmla="*/ 3488912 h 21600"/>
                <a:gd name="T8" fmla="*/ 37444052 w 21104"/>
                <a:gd name="T9" fmla="*/ 3488912 h 21600"/>
                <a:gd name="T10" fmla="*/ 35756887 w 21104"/>
                <a:gd name="T11" fmla="*/ 5233414 h 21600"/>
                <a:gd name="T12" fmla="*/ 33734757 w 21104"/>
                <a:gd name="T13" fmla="*/ 5581868 h 21600"/>
                <a:gd name="T14" fmla="*/ 34071793 w 21104"/>
                <a:gd name="T15" fmla="*/ 0 h 21600"/>
                <a:gd name="T16" fmla="*/ 9107740 w 21104"/>
                <a:gd name="T17" fmla="*/ 0 h 21600"/>
                <a:gd name="T18" fmla="*/ 9107740 w 21104"/>
                <a:gd name="T19" fmla="*/ 5581868 h 21600"/>
                <a:gd name="T20" fmla="*/ 7422602 w 21104"/>
                <a:gd name="T21" fmla="*/ 5233414 h 21600"/>
                <a:gd name="T22" fmla="*/ 5735481 w 21104"/>
                <a:gd name="T23" fmla="*/ 3488912 h 21600"/>
                <a:gd name="T24" fmla="*/ 3711323 w 21104"/>
                <a:gd name="T25" fmla="*/ 3488912 h 21600"/>
                <a:gd name="T26" fmla="*/ 0 w 21104"/>
                <a:gd name="T27" fmla="*/ 7326324 h 21600"/>
                <a:gd name="T28" fmla="*/ 0 w 21104"/>
                <a:gd name="T29" fmla="*/ 9070780 h 21600"/>
                <a:gd name="T30" fmla="*/ 15517249 w 21104"/>
                <a:gd name="T31" fmla="*/ 32097254 h 21600"/>
                <a:gd name="T32" fmla="*/ 19565609 w 21104"/>
                <a:gd name="T33" fmla="*/ 33841756 h 21600"/>
                <a:gd name="T34" fmla="*/ 19565609 w 21104"/>
                <a:gd name="T35" fmla="*/ 35934666 h 21600"/>
                <a:gd name="T36" fmla="*/ 17878443 w 21104"/>
                <a:gd name="T37" fmla="*/ 36631574 h 21600"/>
                <a:gd name="T38" fmla="*/ 19565609 w 21104"/>
                <a:gd name="T39" fmla="*/ 37679122 h 21600"/>
                <a:gd name="T40" fmla="*/ 19565609 w 21104"/>
                <a:gd name="T41" fmla="*/ 39772032 h 21600"/>
                <a:gd name="T42" fmla="*/ 18215480 w 21104"/>
                <a:gd name="T43" fmla="*/ 41516488 h 21600"/>
                <a:gd name="T44" fmla="*/ 16193350 w 21104"/>
                <a:gd name="T45" fmla="*/ 43260990 h 21600"/>
                <a:gd name="T46" fmla="*/ 14506184 w 21104"/>
                <a:gd name="T47" fmla="*/ 45005446 h 21600"/>
                <a:gd name="T48" fmla="*/ 16193350 w 21104"/>
                <a:gd name="T49" fmla="*/ 46749902 h 21600"/>
                <a:gd name="T50" fmla="*/ 26649147 w 21104"/>
                <a:gd name="T51" fmla="*/ 46749902 h 21600"/>
                <a:gd name="T52" fmla="*/ 28673304 w 21104"/>
                <a:gd name="T53" fmla="*/ 45005446 h 21600"/>
                <a:gd name="T54" fmla="*/ 26649147 w 21104"/>
                <a:gd name="T55" fmla="*/ 43260990 h 21600"/>
                <a:gd name="T56" fmla="*/ 24964053 w 21104"/>
                <a:gd name="T57" fmla="*/ 41168034 h 21600"/>
                <a:gd name="T58" fmla="*/ 23276887 w 21104"/>
                <a:gd name="T59" fmla="*/ 39772032 h 21600"/>
                <a:gd name="T60" fmla="*/ 23276887 w 21104"/>
                <a:gd name="T61" fmla="*/ 37679122 h 21600"/>
                <a:gd name="T62" fmla="*/ 24964053 w 21104"/>
                <a:gd name="T63" fmla="*/ 36631574 h 21600"/>
                <a:gd name="T64" fmla="*/ 23276887 w 21104"/>
                <a:gd name="T65" fmla="*/ 35934666 h 21600"/>
                <a:gd name="T66" fmla="*/ 23276887 w 21104"/>
                <a:gd name="T67" fmla="*/ 33841756 h 21600"/>
                <a:gd name="T68" fmla="*/ 27662239 w 21104"/>
                <a:gd name="T69" fmla="*/ 32097254 h 21600"/>
                <a:gd name="T70" fmla="*/ 34071793 w 21104"/>
                <a:gd name="T71" fmla="*/ 7326324 h 21600"/>
                <a:gd name="T72" fmla="*/ 35756887 w 21104"/>
                <a:gd name="T73" fmla="*/ 7326324 h 21600"/>
                <a:gd name="T74" fmla="*/ 37781044 w 21104"/>
                <a:gd name="T75" fmla="*/ 5581868 h 21600"/>
                <a:gd name="T76" fmla="*/ 39468210 w 21104"/>
                <a:gd name="T77" fmla="*/ 7326324 h 21600"/>
                <a:gd name="T78" fmla="*/ 39468210 w 21104"/>
                <a:gd name="T79" fmla="*/ 9070780 h 21600"/>
                <a:gd name="T80" fmla="*/ 30360470 w 21104"/>
                <a:gd name="T81" fmla="*/ 24770976 h 21600"/>
                <a:gd name="T82" fmla="*/ 34071793 w 21104"/>
                <a:gd name="T83" fmla="*/ 7326324 h 21600"/>
                <a:gd name="T84" fmla="*/ 12144990 w 21104"/>
                <a:gd name="T85" fmla="*/ 25119430 h 21600"/>
                <a:gd name="T86" fmla="*/ 3037250 w 21104"/>
                <a:gd name="T87" fmla="*/ 9419234 h 21600"/>
                <a:gd name="T88" fmla="*/ 3037250 w 21104"/>
                <a:gd name="T89" fmla="*/ 7674778 h 21600"/>
                <a:gd name="T90" fmla="*/ 4722388 w 21104"/>
                <a:gd name="T91" fmla="*/ 5581868 h 21600"/>
                <a:gd name="T92" fmla="*/ 6746546 w 21104"/>
                <a:gd name="T93" fmla="*/ 7674778 h 21600"/>
                <a:gd name="T94" fmla="*/ 8433712 w 21104"/>
                <a:gd name="T95" fmla="*/ 7674778 h 21600"/>
                <a:gd name="T96" fmla="*/ 12144990 w 21104"/>
                <a:gd name="T97" fmla="*/ 25119430 h 21600"/>
                <a:gd name="T98" fmla="*/ 12144990 w 21104"/>
                <a:gd name="T99" fmla="*/ 2511943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13471" y="1928812"/>
            <a:ext cx="1601579" cy="1368425"/>
            <a:chOff x="4412676" y="1928811"/>
            <a:chExt cx="1601579" cy="1368425"/>
          </a:xfrm>
        </p:grpSpPr>
        <p:sp>
          <p:nvSpPr>
            <p:cNvPr id="312" name="AutoShape 2"/>
            <p:cNvSpPr>
              <a:spLocks/>
            </p:cNvSpPr>
            <p:nvPr/>
          </p:nvSpPr>
          <p:spPr bwMode="auto">
            <a:xfrm>
              <a:off x="4412676" y="1928811"/>
              <a:ext cx="1601579" cy="1368425"/>
            </a:xfrm>
            <a:custGeom>
              <a:avLst/>
              <a:gdLst>
                <a:gd name="T0" fmla="*/ 211170617 w 21600"/>
                <a:gd name="T1" fmla="*/ 346775367 h 21600"/>
                <a:gd name="T2" fmla="*/ 0 w 21600"/>
                <a:gd name="T3" fmla="*/ 235598565 h 21600"/>
                <a:gd name="T4" fmla="*/ 459604150 w 21600"/>
                <a:gd name="T5" fmla="*/ 0 h 21600"/>
                <a:gd name="T6" fmla="*/ 475133925 w 21600"/>
                <a:gd name="T7" fmla="*/ 211773779 h 21600"/>
                <a:gd name="T8" fmla="*/ 211170617 w 21600"/>
                <a:gd name="T9" fmla="*/ 346775367 h 21600"/>
                <a:gd name="T10" fmla="*/ 211170617 w 21600"/>
                <a:gd name="T11" fmla="*/ 34677536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9600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1"/>
                    <a:pt x="12282" y="577"/>
                    <a:pt x="20894" y="0"/>
                  </a:cubicBezTo>
                  <a:cubicBezTo>
                    <a:pt x="21600" y="13191"/>
                    <a:pt x="21600" y="13191"/>
                    <a:pt x="21600" y="13191"/>
                  </a:cubicBezTo>
                  <a:cubicBezTo>
                    <a:pt x="16518" y="13521"/>
                    <a:pt x="12141" y="16818"/>
                    <a:pt x="9600" y="21600"/>
                  </a:cubicBezTo>
                  <a:close/>
                  <a:moveTo>
                    <a:pt x="9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8" name="AutoShape 8"/>
            <p:cNvSpPr>
              <a:spLocks/>
            </p:cNvSpPr>
            <p:nvPr/>
          </p:nvSpPr>
          <p:spPr bwMode="auto">
            <a:xfrm>
              <a:off x="5065054" y="2351085"/>
              <a:ext cx="434918" cy="431800"/>
            </a:xfrm>
            <a:custGeom>
              <a:avLst/>
              <a:gdLst>
                <a:gd name="T0" fmla="*/ 0 w 21600"/>
                <a:gd name="T1" fmla="*/ 17264004 h 21600"/>
                <a:gd name="T2" fmla="*/ 35037639 w 21600"/>
                <a:gd name="T3" fmla="*/ 17264004 h 21600"/>
                <a:gd name="T4" fmla="*/ 24234350 w 21600"/>
                <a:gd name="T5" fmla="*/ 6905601 h 21600"/>
                <a:gd name="T6" fmla="*/ 25110301 w 21600"/>
                <a:gd name="T7" fmla="*/ 4028254 h 21600"/>
                <a:gd name="T8" fmla="*/ 25110301 w 21600"/>
                <a:gd name="T9" fmla="*/ 8056548 h 21600"/>
                <a:gd name="T10" fmla="*/ 13723058 w 21600"/>
                <a:gd name="T11" fmla="*/ 22155458 h 21600"/>
                <a:gd name="T12" fmla="*/ 11971197 w 21600"/>
                <a:gd name="T13" fmla="*/ 25320552 h 21600"/>
                <a:gd name="T14" fmla="*/ 11095246 w 21600"/>
                <a:gd name="T15" fmla="*/ 27334659 h 21600"/>
                <a:gd name="T16" fmla="*/ 10803289 w 21600"/>
                <a:gd name="T17" fmla="*/ 31650660 h 21600"/>
                <a:gd name="T18" fmla="*/ 9051387 w 21600"/>
                <a:gd name="T19" fmla="*/ 28485606 h 21600"/>
                <a:gd name="T20" fmla="*/ 7591482 w 21600"/>
                <a:gd name="T21" fmla="*/ 25608259 h 21600"/>
                <a:gd name="T22" fmla="*/ 4963669 w 21600"/>
                <a:gd name="T23" fmla="*/ 23594152 h 21600"/>
                <a:gd name="T24" fmla="*/ 4671672 w 21600"/>
                <a:gd name="T25" fmla="*/ 19565858 h 21600"/>
                <a:gd name="T26" fmla="*/ 4379715 w 21600"/>
                <a:gd name="T27" fmla="*/ 17264004 h 21600"/>
                <a:gd name="T28" fmla="*/ 2919810 w 21600"/>
                <a:gd name="T29" fmla="*/ 15537603 h 21600"/>
                <a:gd name="T30" fmla="*/ 2919810 w 21600"/>
                <a:gd name="T31" fmla="*/ 12948003 h 21600"/>
                <a:gd name="T32" fmla="*/ 11095246 w 21600"/>
                <a:gd name="T33" fmla="*/ 5754655 h 21600"/>
                <a:gd name="T34" fmla="*/ 9051387 w 21600"/>
                <a:gd name="T35" fmla="*/ 5754655 h 21600"/>
                <a:gd name="T36" fmla="*/ 8175436 w 21600"/>
                <a:gd name="T37" fmla="*/ 7481055 h 21600"/>
                <a:gd name="T38" fmla="*/ 9343384 w 21600"/>
                <a:gd name="T39" fmla="*/ 8056548 h 21600"/>
                <a:gd name="T40" fmla="*/ 9051387 w 21600"/>
                <a:gd name="T41" fmla="*/ 6905601 h 21600"/>
                <a:gd name="T42" fmla="*/ 13723058 w 21600"/>
                <a:gd name="T43" fmla="*/ 8632002 h 21600"/>
                <a:gd name="T44" fmla="*/ 11971197 w 21600"/>
                <a:gd name="T45" fmla="*/ 9782949 h 21600"/>
                <a:gd name="T46" fmla="*/ 10803289 w 21600"/>
                <a:gd name="T47" fmla="*/ 10358402 h 21600"/>
                <a:gd name="T48" fmla="*/ 11095246 w 21600"/>
                <a:gd name="T49" fmla="*/ 12372549 h 21600"/>
                <a:gd name="T50" fmla="*/ 9635341 w 21600"/>
                <a:gd name="T51" fmla="*/ 14098950 h 21600"/>
                <a:gd name="T52" fmla="*/ 8467433 w 21600"/>
                <a:gd name="T53" fmla="*/ 14674403 h 21600"/>
                <a:gd name="T54" fmla="*/ 6131577 w 21600"/>
                <a:gd name="T55" fmla="*/ 14098950 h 21600"/>
                <a:gd name="T56" fmla="*/ 4379715 w 21600"/>
                <a:gd name="T57" fmla="*/ 15537603 h 21600"/>
                <a:gd name="T58" fmla="*/ 4671672 w 21600"/>
                <a:gd name="T59" fmla="*/ 16688550 h 21600"/>
                <a:gd name="T60" fmla="*/ 7883479 w 21600"/>
                <a:gd name="T61" fmla="*/ 17839457 h 21600"/>
                <a:gd name="T62" fmla="*/ 11971197 w 21600"/>
                <a:gd name="T63" fmla="*/ 18990404 h 21600"/>
                <a:gd name="T64" fmla="*/ 13723058 w 21600"/>
                <a:gd name="T65" fmla="*/ 22155458 h 21600"/>
                <a:gd name="T66" fmla="*/ 16058915 w 21600"/>
                <a:gd name="T67" fmla="*/ 6042401 h 21600"/>
                <a:gd name="T68" fmla="*/ 12847148 w 21600"/>
                <a:gd name="T69" fmla="*/ 4316001 h 21600"/>
                <a:gd name="T70" fmla="*/ 18394771 w 21600"/>
                <a:gd name="T71" fmla="*/ 2877347 h 21600"/>
                <a:gd name="T72" fmla="*/ 31241878 w 21600"/>
                <a:gd name="T73" fmla="*/ 17839457 h 21600"/>
                <a:gd name="T74" fmla="*/ 26862203 w 21600"/>
                <a:gd name="T75" fmla="*/ 29348806 h 21600"/>
                <a:gd name="T76" fmla="*/ 26570206 w 21600"/>
                <a:gd name="T77" fmla="*/ 26471459 h 21600"/>
                <a:gd name="T78" fmla="*/ 24526347 w 21600"/>
                <a:gd name="T79" fmla="*/ 23306405 h 21600"/>
                <a:gd name="T80" fmla="*/ 19270722 w 21600"/>
                <a:gd name="T81" fmla="*/ 19278151 h 21600"/>
                <a:gd name="T82" fmla="*/ 28322108 w 21600"/>
                <a:gd name="T83" fmla="*/ 16113057 h 21600"/>
                <a:gd name="T84" fmla="*/ 30657924 w 21600"/>
                <a:gd name="T85" fmla="*/ 14098950 h 21600"/>
                <a:gd name="T86" fmla="*/ 27154160 w 21600"/>
                <a:gd name="T87" fmla="*/ 11221602 h 21600"/>
                <a:gd name="T88" fmla="*/ 26570206 w 21600"/>
                <a:gd name="T89" fmla="*/ 14962150 h 21600"/>
                <a:gd name="T90" fmla="*/ 23066442 w 21600"/>
                <a:gd name="T91" fmla="*/ 14098950 h 21600"/>
                <a:gd name="T92" fmla="*/ 21314581 w 21600"/>
                <a:gd name="T93" fmla="*/ 12660256 h 21600"/>
                <a:gd name="T94" fmla="*/ 22190491 w 21600"/>
                <a:gd name="T95" fmla="*/ 10070656 h 21600"/>
                <a:gd name="T96" fmla="*/ 26278249 w 21600"/>
                <a:gd name="T97" fmla="*/ 10358402 h 21600"/>
                <a:gd name="T98" fmla="*/ 29198019 w 21600"/>
                <a:gd name="T99" fmla="*/ 10358402 h 21600"/>
                <a:gd name="T100" fmla="*/ 30657924 w 21600"/>
                <a:gd name="T101" fmla="*/ 9207455 h 21600"/>
                <a:gd name="T102" fmla="*/ 32117829 w 21600"/>
                <a:gd name="T103" fmla="*/ 16400804 h 21600"/>
                <a:gd name="T104" fmla="*/ 31241878 w 21600"/>
                <a:gd name="T105" fmla="*/ 17839457 h 21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8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8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2995" y="3001960"/>
            <a:ext cx="969836" cy="1808162"/>
            <a:chOff x="4122201" y="3001960"/>
            <a:chExt cx="969836" cy="1808162"/>
          </a:xfrm>
        </p:grpSpPr>
        <p:sp>
          <p:nvSpPr>
            <p:cNvPr id="319" name="AutoShape 9"/>
            <p:cNvSpPr>
              <a:spLocks/>
            </p:cNvSpPr>
            <p:nvPr/>
          </p:nvSpPr>
          <p:spPr bwMode="auto">
            <a:xfrm>
              <a:off x="4122201" y="3001960"/>
              <a:ext cx="969836" cy="1808162"/>
            </a:xfrm>
            <a:custGeom>
              <a:avLst/>
              <a:gdLst>
                <a:gd name="T0" fmla="*/ 187949309 w 20023"/>
                <a:gd name="T1" fmla="*/ 472450259 h 21600"/>
                <a:gd name="T2" fmla="*/ 45009108 w 20023"/>
                <a:gd name="T3" fmla="*/ 605454005 h 21600"/>
                <a:gd name="T4" fmla="*/ 40954091 w 20023"/>
                <a:gd name="T5" fmla="*/ 0 h 21600"/>
                <a:gd name="T6" fmla="*/ 185921800 w 20023"/>
                <a:gd name="T7" fmla="*/ 125996111 h 21600"/>
                <a:gd name="T8" fmla="*/ 162605302 w 20023"/>
                <a:gd name="T9" fmla="*/ 295719452 h 21600"/>
                <a:gd name="T10" fmla="*/ 187949309 w 20023"/>
                <a:gd name="T11" fmla="*/ 472450259 h 21600"/>
                <a:gd name="T12" fmla="*/ 187949309 w 20023"/>
                <a:gd name="T13" fmla="*/ 47245025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23" h="21600">
                  <a:moveTo>
                    <a:pt x="20023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7" y="4495"/>
                    <a:pt x="19807" y="4495"/>
                    <a:pt x="19807" y="4495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3"/>
                    <a:pt x="20023" y="16855"/>
                  </a:cubicBezTo>
                  <a:close/>
                  <a:moveTo>
                    <a:pt x="20023" y="16855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1" name="AutoShape 11"/>
            <p:cNvSpPr>
              <a:spLocks/>
            </p:cNvSpPr>
            <p:nvPr/>
          </p:nvSpPr>
          <p:spPr bwMode="auto">
            <a:xfrm>
              <a:off x="4361882" y="3771897"/>
              <a:ext cx="357142" cy="298450"/>
            </a:xfrm>
            <a:custGeom>
              <a:avLst/>
              <a:gdLst>
                <a:gd name="T0" fmla="*/ 22164047 w 21600"/>
                <a:gd name="T1" fmla="*/ 2448170 h 21600"/>
                <a:gd name="T2" fmla="*/ 23197674 w 21600"/>
                <a:gd name="T3" fmla="*/ 2821150 h 21600"/>
                <a:gd name="T4" fmla="*/ 23626465 w 21600"/>
                <a:gd name="T5" fmla="*/ 3695433 h 21600"/>
                <a:gd name="T6" fmla="*/ 23626465 w 21600"/>
                <a:gd name="T7" fmla="*/ 15179792 h 21600"/>
                <a:gd name="T8" fmla="*/ 23197674 w 21600"/>
                <a:gd name="T9" fmla="*/ 16043437 h 21600"/>
                <a:gd name="T10" fmla="*/ 22164047 w 21600"/>
                <a:gd name="T11" fmla="*/ 16407295 h 21600"/>
                <a:gd name="T12" fmla="*/ 1475548 w 21600"/>
                <a:gd name="T13" fmla="*/ 16407295 h 21600"/>
                <a:gd name="T14" fmla="*/ 436430 w 21600"/>
                <a:gd name="T15" fmla="*/ 16043437 h 21600"/>
                <a:gd name="T16" fmla="*/ 0 w 21600"/>
                <a:gd name="T17" fmla="*/ 15179792 h 21600"/>
                <a:gd name="T18" fmla="*/ 0 w 21600"/>
                <a:gd name="T19" fmla="*/ 3695433 h 21600"/>
                <a:gd name="T20" fmla="*/ 436430 w 21600"/>
                <a:gd name="T21" fmla="*/ 2821150 h 21600"/>
                <a:gd name="T22" fmla="*/ 1475548 w 21600"/>
                <a:gd name="T23" fmla="*/ 2448170 h 21600"/>
                <a:gd name="T24" fmla="*/ 6166941 w 21600"/>
                <a:gd name="T25" fmla="*/ 2448170 h 21600"/>
                <a:gd name="T26" fmla="*/ 6911843 w 21600"/>
                <a:gd name="T27" fmla="*/ 1109019 h 21600"/>
                <a:gd name="T28" fmla="*/ 7755169 w 21600"/>
                <a:gd name="T29" fmla="*/ 323591 h 21600"/>
                <a:gd name="T30" fmla="*/ 8973674 w 21600"/>
                <a:gd name="T31" fmla="*/ 0 h 21600"/>
                <a:gd name="T32" fmla="*/ 14652790 w 21600"/>
                <a:gd name="T33" fmla="*/ 0 h 21600"/>
                <a:gd name="T34" fmla="*/ 15871296 w 21600"/>
                <a:gd name="T35" fmla="*/ 323591 h 21600"/>
                <a:gd name="T36" fmla="*/ 16728843 w 21600"/>
                <a:gd name="T37" fmla="*/ 1109019 h 21600"/>
                <a:gd name="T38" fmla="*/ 17459523 w 21600"/>
                <a:gd name="T39" fmla="*/ 2448170 h 21600"/>
                <a:gd name="T40" fmla="*/ 22164047 w 21600"/>
                <a:gd name="T41" fmla="*/ 2448170 h 21600"/>
                <a:gd name="T42" fmla="*/ 11819797 w 21600"/>
                <a:gd name="T43" fmla="*/ 14572876 h 21600"/>
                <a:gd name="T44" fmla="*/ 14205413 w 21600"/>
                <a:gd name="T45" fmla="*/ 14166493 h 21600"/>
                <a:gd name="T46" fmla="*/ 16161147 w 21600"/>
                <a:gd name="T47" fmla="*/ 13062022 h 21600"/>
                <a:gd name="T48" fmla="*/ 17472653 w 21600"/>
                <a:gd name="T49" fmla="*/ 11430423 h 21600"/>
                <a:gd name="T50" fmla="*/ 17960479 w 21600"/>
                <a:gd name="T51" fmla="*/ 9435711 h 21600"/>
                <a:gd name="T52" fmla="*/ 17472653 w 21600"/>
                <a:gd name="T53" fmla="*/ 7440255 h 21600"/>
                <a:gd name="T54" fmla="*/ 16161147 w 21600"/>
                <a:gd name="T55" fmla="*/ 5807113 h 21600"/>
                <a:gd name="T56" fmla="*/ 14205413 w 21600"/>
                <a:gd name="T57" fmla="*/ 4708733 h 21600"/>
                <a:gd name="T58" fmla="*/ 11819797 w 21600"/>
                <a:gd name="T59" fmla="*/ 4304637 h 21600"/>
                <a:gd name="T60" fmla="*/ 9428725 w 21600"/>
                <a:gd name="T61" fmla="*/ 4708733 h 21600"/>
                <a:gd name="T62" fmla="*/ 7468592 w 21600"/>
                <a:gd name="T63" fmla="*/ 5807113 h 21600"/>
                <a:gd name="T64" fmla="*/ 6153811 w 21600"/>
                <a:gd name="T65" fmla="*/ 7435707 h 21600"/>
                <a:gd name="T66" fmla="*/ 5665986 w 21600"/>
                <a:gd name="T67" fmla="*/ 9435711 h 21600"/>
                <a:gd name="T68" fmla="*/ 6153811 w 21600"/>
                <a:gd name="T69" fmla="*/ 11430423 h 21600"/>
                <a:gd name="T70" fmla="*/ 7468592 w 21600"/>
                <a:gd name="T71" fmla="*/ 13062022 h 21600"/>
                <a:gd name="T72" fmla="*/ 9428725 w 21600"/>
                <a:gd name="T73" fmla="*/ 14166493 h 21600"/>
                <a:gd name="T74" fmla="*/ 11819797 w 21600"/>
                <a:gd name="T75" fmla="*/ 14572876 h 21600"/>
                <a:gd name="T76" fmla="*/ 11819797 w 21600"/>
                <a:gd name="T77" fmla="*/ 5949933 h 21600"/>
                <a:gd name="T78" fmla="*/ 13448506 w 21600"/>
                <a:gd name="T79" fmla="*/ 6221848 h 21600"/>
                <a:gd name="T80" fmla="*/ 14768744 w 21600"/>
                <a:gd name="T81" fmla="*/ 6964749 h 21600"/>
                <a:gd name="T82" fmla="*/ 15660191 w 21600"/>
                <a:gd name="T83" fmla="*/ 8069964 h 21600"/>
                <a:gd name="T84" fmla="*/ 15986158 w 21600"/>
                <a:gd name="T85" fmla="*/ 9435711 h 21600"/>
                <a:gd name="T86" fmla="*/ 15660191 w 21600"/>
                <a:gd name="T87" fmla="*/ 10790076 h 21600"/>
                <a:gd name="T88" fmla="*/ 14768744 w 21600"/>
                <a:gd name="T89" fmla="*/ 11901354 h 21600"/>
                <a:gd name="T90" fmla="*/ 13443016 w 21600"/>
                <a:gd name="T91" fmla="*/ 12655638 h 21600"/>
                <a:gd name="T92" fmla="*/ 11819797 w 21600"/>
                <a:gd name="T93" fmla="*/ 12926064 h 21600"/>
                <a:gd name="T94" fmla="*/ 10186723 w 21600"/>
                <a:gd name="T95" fmla="*/ 12655638 h 21600"/>
                <a:gd name="T96" fmla="*/ 8861028 w 21600"/>
                <a:gd name="T97" fmla="*/ 11901354 h 21600"/>
                <a:gd name="T98" fmla="*/ 7969548 w 21600"/>
                <a:gd name="T99" fmla="*/ 10785528 h 21600"/>
                <a:gd name="T100" fmla="*/ 7640307 w 21600"/>
                <a:gd name="T101" fmla="*/ 9435711 h 21600"/>
                <a:gd name="T102" fmla="*/ 7969548 w 21600"/>
                <a:gd name="T103" fmla="*/ 8069964 h 21600"/>
                <a:gd name="T104" fmla="*/ 8861028 w 21600"/>
                <a:gd name="T105" fmla="*/ 6964749 h 21600"/>
                <a:gd name="T106" fmla="*/ 10186723 w 21600"/>
                <a:gd name="T107" fmla="*/ 6221848 h 21600"/>
                <a:gd name="T108" fmla="*/ 11819797 w 21600"/>
                <a:gd name="T109" fmla="*/ 5949933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4"/>
                  </a:lnTo>
                  <a:cubicBezTo>
                    <a:pt x="21600" y="20422"/>
                    <a:pt x="21470" y="20804"/>
                    <a:pt x="21208" y="21121"/>
                  </a:cubicBezTo>
                  <a:cubicBezTo>
                    <a:pt x="20946" y="21441"/>
                    <a:pt x="20633" y="21600"/>
                    <a:pt x="20263" y="21600"/>
                  </a:cubicBezTo>
                  <a:lnTo>
                    <a:pt x="1349" y="21600"/>
                  </a:lnTo>
                  <a:cubicBezTo>
                    <a:pt x="982" y="21600"/>
                    <a:pt x="663" y="21441"/>
                    <a:pt x="399" y="21121"/>
                  </a:cubicBezTo>
                  <a:cubicBezTo>
                    <a:pt x="135" y="20804"/>
                    <a:pt x="0" y="20422"/>
                    <a:pt x="0" y="19984"/>
                  </a:cubicBezTo>
                  <a:lnTo>
                    <a:pt x="0" y="4865"/>
                  </a:lnTo>
                  <a:cubicBezTo>
                    <a:pt x="0" y="4428"/>
                    <a:pt x="135" y="4043"/>
                    <a:pt x="399" y="3714"/>
                  </a:cubicBezTo>
                  <a:cubicBezTo>
                    <a:pt x="663" y="3385"/>
                    <a:pt x="982" y="3223"/>
                    <a:pt x="1349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3"/>
                    <a:pt x="12987" y="18650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2"/>
                    <a:pt x="15678" y="15862"/>
                    <a:pt x="15974" y="15048"/>
                  </a:cubicBezTo>
                  <a:cubicBezTo>
                    <a:pt x="16270" y="14235"/>
                    <a:pt x="16420" y="13356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6" y="5667"/>
                  </a:cubicBezTo>
                  <a:cubicBezTo>
                    <a:pt x="10040" y="5667"/>
                    <a:pt x="9313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6"/>
                    <a:pt x="5330" y="14235"/>
                    <a:pt x="5626" y="15048"/>
                  </a:cubicBezTo>
                  <a:cubicBezTo>
                    <a:pt x="5922" y="15862"/>
                    <a:pt x="6324" y="16582"/>
                    <a:pt x="6828" y="17196"/>
                  </a:cubicBezTo>
                  <a:cubicBezTo>
                    <a:pt x="7332" y="17810"/>
                    <a:pt x="7930" y="18295"/>
                    <a:pt x="8620" y="18650"/>
                  </a:cubicBezTo>
                  <a:cubicBezTo>
                    <a:pt x="9313" y="19006"/>
                    <a:pt x="10040" y="19185"/>
                    <a:pt x="10806" y="19185"/>
                  </a:cubicBezTo>
                  <a:moveTo>
                    <a:pt x="10806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4"/>
                    <a:pt x="14118" y="10069"/>
                    <a:pt x="14317" y="10624"/>
                  </a:cubicBezTo>
                  <a:cubicBezTo>
                    <a:pt x="14515" y="11185"/>
                    <a:pt x="14615" y="11781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7"/>
                    <a:pt x="13847" y="15245"/>
                    <a:pt x="13502" y="15668"/>
                  </a:cubicBezTo>
                  <a:cubicBezTo>
                    <a:pt x="13159" y="16091"/>
                    <a:pt x="12752" y="16420"/>
                    <a:pt x="12290" y="16661"/>
                  </a:cubicBezTo>
                  <a:cubicBezTo>
                    <a:pt x="11825" y="16899"/>
                    <a:pt x="11330" y="17017"/>
                    <a:pt x="10806" y="17017"/>
                  </a:cubicBezTo>
                  <a:cubicBezTo>
                    <a:pt x="10275" y="17017"/>
                    <a:pt x="9778" y="16899"/>
                    <a:pt x="9313" y="16661"/>
                  </a:cubicBezTo>
                  <a:cubicBezTo>
                    <a:pt x="8848" y="16420"/>
                    <a:pt x="8444" y="16091"/>
                    <a:pt x="8101" y="15668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1"/>
                    <a:pt x="7085" y="11185"/>
                    <a:pt x="7286" y="10624"/>
                  </a:cubicBezTo>
                  <a:cubicBezTo>
                    <a:pt x="7484" y="10068"/>
                    <a:pt x="7756" y="9584"/>
                    <a:pt x="8101" y="9169"/>
                  </a:cubicBezTo>
                  <a:cubicBezTo>
                    <a:pt x="8444" y="8755"/>
                    <a:pt x="8848" y="8432"/>
                    <a:pt x="9313" y="8191"/>
                  </a:cubicBezTo>
                  <a:cubicBezTo>
                    <a:pt x="9778" y="7953"/>
                    <a:pt x="10275" y="7833"/>
                    <a:pt x="10806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45208" y="1928812"/>
            <a:ext cx="1604753" cy="1360487"/>
            <a:chOff x="6144413" y="1928811"/>
            <a:chExt cx="1604753" cy="1360487"/>
          </a:xfrm>
        </p:grpSpPr>
        <p:sp>
          <p:nvSpPr>
            <p:cNvPr id="316" name="AutoShape 6"/>
            <p:cNvSpPr>
              <a:spLocks/>
            </p:cNvSpPr>
            <p:nvPr/>
          </p:nvSpPr>
          <p:spPr bwMode="auto">
            <a:xfrm>
              <a:off x="6144413" y="1928811"/>
              <a:ext cx="1604753" cy="1360487"/>
            </a:xfrm>
            <a:custGeom>
              <a:avLst/>
              <a:gdLst>
                <a:gd name="T0" fmla="*/ 0 w 21600"/>
                <a:gd name="T1" fmla="*/ 210680934 h 21600"/>
                <a:gd name="T2" fmla="*/ 12445650 w 21600"/>
                <a:gd name="T3" fmla="*/ 0 h 21600"/>
                <a:gd name="T4" fmla="*/ 477491173 w 21600"/>
                <a:gd name="T5" fmla="*/ 230430238 h 21600"/>
                <a:gd name="T6" fmla="*/ 265958095 w 21600"/>
                <a:gd name="T7" fmla="*/ 342364403 h 21600"/>
                <a:gd name="T8" fmla="*/ 0 w 21600"/>
                <a:gd name="T9" fmla="*/ 210680934 h 21600"/>
                <a:gd name="T10" fmla="*/ 0 w 21600"/>
                <a:gd name="T11" fmla="*/ 21068093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3" y="0"/>
                    <a:pt x="563" y="0"/>
                    <a:pt x="563" y="0"/>
                  </a:cubicBezTo>
                  <a:cubicBezTo>
                    <a:pt x="9217" y="498"/>
                    <a:pt x="17027" y="5982"/>
                    <a:pt x="21600" y="14538"/>
                  </a:cubicBezTo>
                  <a:cubicBezTo>
                    <a:pt x="12031" y="21600"/>
                    <a:pt x="12031" y="21600"/>
                    <a:pt x="12031" y="21600"/>
                  </a:cubicBezTo>
                  <a:cubicBezTo>
                    <a:pt x="9498" y="16865"/>
                    <a:pt x="5066" y="13625"/>
                    <a:pt x="0" y="13292"/>
                  </a:cubicBezTo>
                  <a:close/>
                  <a:moveTo>
                    <a:pt x="0" y="1329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2" name="AutoShape 12"/>
            <p:cNvSpPr>
              <a:spLocks/>
            </p:cNvSpPr>
            <p:nvPr/>
          </p:nvSpPr>
          <p:spPr bwMode="auto">
            <a:xfrm>
              <a:off x="6725363" y="2451098"/>
              <a:ext cx="357141" cy="296863"/>
            </a:xfrm>
            <a:custGeom>
              <a:avLst/>
              <a:gdLst>
                <a:gd name="T0" fmla="*/ 23626465 w 21600"/>
                <a:gd name="T1" fmla="*/ 7147248 h 21579"/>
                <a:gd name="T2" fmla="*/ 23208622 w 21600"/>
                <a:gd name="T3" fmla="*/ 8141200 h 21579"/>
                <a:gd name="T4" fmla="*/ 22164047 w 21600"/>
                <a:gd name="T5" fmla="*/ 8697558 h 21579"/>
                <a:gd name="T6" fmla="*/ 22164047 w 21600"/>
                <a:gd name="T7" fmla="*/ 12642193 h 21579"/>
                <a:gd name="T8" fmla="*/ 21581037 w 21600"/>
                <a:gd name="T9" fmla="*/ 13796733 h 21579"/>
                <a:gd name="T10" fmla="*/ 20190784 w 21600"/>
                <a:gd name="T11" fmla="*/ 14276977 h 21579"/>
                <a:gd name="T12" fmla="*/ 18088471 w 21600"/>
                <a:gd name="T13" fmla="*/ 12865184 h 21579"/>
                <a:gd name="T14" fmla="*/ 15440323 w 21600"/>
                <a:gd name="T15" fmla="*/ 11610170 h 21579"/>
                <a:gd name="T16" fmla="*/ 12524217 w 21600"/>
                <a:gd name="T17" fmla="*/ 10631446 h 21579"/>
                <a:gd name="T18" fmla="*/ 9613569 w 21600"/>
                <a:gd name="T19" fmla="*/ 10097930 h 21579"/>
                <a:gd name="T20" fmla="*/ 8716632 w 21600"/>
                <a:gd name="T21" fmla="*/ 10524876 h 21579"/>
                <a:gd name="T22" fmla="*/ 8241903 w 21600"/>
                <a:gd name="T23" fmla="*/ 11192357 h 21579"/>
                <a:gd name="T24" fmla="*/ 8215676 w 21600"/>
                <a:gd name="T25" fmla="*/ 11947345 h 21579"/>
                <a:gd name="T26" fmla="*/ 8692555 w 21600"/>
                <a:gd name="T27" fmla="*/ 12642193 h 21579"/>
                <a:gd name="T28" fmla="*/ 8397247 w 21600"/>
                <a:gd name="T29" fmla="*/ 13450454 h 21579"/>
                <a:gd name="T30" fmla="*/ 8659746 w 21600"/>
                <a:gd name="T31" fmla="*/ 14160530 h 21579"/>
                <a:gd name="T32" fmla="*/ 9295276 w 21600"/>
                <a:gd name="T33" fmla="*/ 14817335 h 21579"/>
                <a:gd name="T34" fmla="*/ 10140785 w 21600"/>
                <a:gd name="T35" fmla="*/ 15442938 h 21579"/>
                <a:gd name="T36" fmla="*/ 9249337 w 21600"/>
                <a:gd name="T37" fmla="*/ 16144655 h 21579"/>
                <a:gd name="T38" fmla="*/ 7888618 w 21600"/>
                <a:gd name="T39" fmla="*/ 16417110 h 21579"/>
                <a:gd name="T40" fmla="*/ 6472105 w 21600"/>
                <a:gd name="T41" fmla="*/ 16305242 h 21579"/>
                <a:gd name="T42" fmla="*/ 5384866 w 21600"/>
                <a:gd name="T43" fmla="*/ 15838709 h 21579"/>
                <a:gd name="T44" fmla="*/ 4870781 w 21600"/>
                <a:gd name="T45" fmla="*/ 14503030 h 21579"/>
                <a:gd name="T46" fmla="*/ 4410273 w 21600"/>
                <a:gd name="T47" fmla="*/ 13108727 h 21579"/>
                <a:gd name="T48" fmla="*/ 4230886 w 21600"/>
                <a:gd name="T49" fmla="*/ 11629978 h 21579"/>
                <a:gd name="T50" fmla="*/ 4539357 w 21600"/>
                <a:gd name="T51" fmla="*/ 10011168 h 21579"/>
                <a:gd name="T52" fmla="*/ 1973262 w 21600"/>
                <a:gd name="T53" fmla="*/ 10011168 h 21579"/>
                <a:gd name="T54" fmla="*/ 584101 w 21600"/>
                <a:gd name="T55" fmla="*/ 9530923 h 21579"/>
                <a:gd name="T56" fmla="*/ 0 w 21600"/>
                <a:gd name="T57" fmla="*/ 8364963 h 21579"/>
                <a:gd name="T58" fmla="*/ 0 w 21600"/>
                <a:gd name="T59" fmla="*/ 5916594 h 21579"/>
                <a:gd name="T60" fmla="*/ 575336 w 21600"/>
                <a:gd name="T61" fmla="*/ 4752896 h 21579"/>
                <a:gd name="T62" fmla="*/ 1973262 w 21600"/>
                <a:gd name="T63" fmla="*/ 4265810 h 21579"/>
                <a:gd name="T64" fmla="*/ 8370987 w 21600"/>
                <a:gd name="T65" fmla="*/ 4265810 h 21579"/>
                <a:gd name="T66" fmla="*/ 11512418 w 21600"/>
                <a:gd name="T67" fmla="*/ 3908882 h 21579"/>
                <a:gd name="T68" fmla="*/ 14778567 w 21600"/>
                <a:gd name="T69" fmla="*/ 2948393 h 21579"/>
                <a:gd name="T70" fmla="*/ 17799711 w 21600"/>
                <a:gd name="T71" fmla="*/ 1576933 h 21579"/>
                <a:gd name="T72" fmla="*/ 20190784 w 21600"/>
                <a:gd name="T73" fmla="*/ 0 h 21579"/>
                <a:gd name="T74" fmla="*/ 21581037 w 21600"/>
                <a:gd name="T75" fmla="*/ 482534 h 21579"/>
                <a:gd name="T76" fmla="*/ 22164047 w 21600"/>
                <a:gd name="T77" fmla="*/ 1648495 h 21579"/>
                <a:gd name="T78" fmla="*/ 22164047 w 21600"/>
                <a:gd name="T79" fmla="*/ 5581709 h 21579"/>
                <a:gd name="T80" fmla="*/ 23208622 w 21600"/>
                <a:gd name="T81" fmla="*/ 6142619 h 21579"/>
                <a:gd name="T82" fmla="*/ 23626465 w 21600"/>
                <a:gd name="T83" fmla="*/ 7147248 h 21579"/>
                <a:gd name="T84" fmla="*/ 20190784 w 21600"/>
                <a:gd name="T85" fmla="*/ 2172852 h 21579"/>
                <a:gd name="T86" fmla="*/ 18062211 w 21600"/>
                <a:gd name="T87" fmla="*/ 3388304 h 21579"/>
                <a:gd name="T88" fmla="*/ 15619710 w 21600"/>
                <a:gd name="T89" fmla="*/ 4440108 h 21579"/>
                <a:gd name="T90" fmla="*/ 12992365 w 21600"/>
                <a:gd name="T91" fmla="*/ 5268921 h 21579"/>
                <a:gd name="T92" fmla="*/ 10344249 w 21600"/>
                <a:gd name="T93" fmla="*/ 5787208 h 21579"/>
                <a:gd name="T94" fmla="*/ 10344249 w 21600"/>
                <a:gd name="T95" fmla="*/ 8503480 h 21579"/>
                <a:gd name="T96" fmla="*/ 12992365 w 21600"/>
                <a:gd name="T97" fmla="*/ 9027864 h 21579"/>
                <a:gd name="T98" fmla="*/ 15619710 w 21600"/>
                <a:gd name="T99" fmla="*/ 9861229 h 21579"/>
                <a:gd name="T100" fmla="*/ 18075341 w 21600"/>
                <a:gd name="T101" fmla="*/ 10919874 h 21579"/>
                <a:gd name="T102" fmla="*/ 20190784 w 21600"/>
                <a:gd name="T103" fmla="*/ 12117064 h 21579"/>
                <a:gd name="T104" fmla="*/ 20190784 w 21600"/>
                <a:gd name="T105" fmla="*/ 2172852 h 21579"/>
                <a:gd name="T106" fmla="*/ 20190784 w 21600"/>
                <a:gd name="T107" fmla="*/ 2172852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81710" y="2981324"/>
            <a:ext cx="965074" cy="1808163"/>
            <a:chOff x="7080916" y="2981323"/>
            <a:chExt cx="965074" cy="1808163"/>
          </a:xfrm>
        </p:grpSpPr>
        <p:sp>
          <p:nvSpPr>
            <p:cNvPr id="313" name="AutoShape 3"/>
            <p:cNvSpPr>
              <a:spLocks/>
            </p:cNvSpPr>
            <p:nvPr/>
          </p:nvSpPr>
          <p:spPr bwMode="auto">
            <a:xfrm>
              <a:off x="7080916" y="2981323"/>
              <a:ext cx="965074" cy="1808163"/>
            </a:xfrm>
            <a:custGeom>
              <a:avLst/>
              <a:gdLst>
                <a:gd name="T0" fmla="*/ 0 w 20053"/>
                <a:gd name="T1" fmla="*/ 129499929 h 21600"/>
                <a:gd name="T2" fmla="*/ 143066176 w 20053"/>
                <a:gd name="T3" fmla="*/ 0 h 21600"/>
                <a:gd name="T4" fmla="*/ 143066176 w 20053"/>
                <a:gd name="T5" fmla="*/ 605454005 h 21600"/>
                <a:gd name="T6" fmla="*/ 0 w 20053"/>
                <a:gd name="T7" fmla="*/ 475954076 h 21600"/>
                <a:gd name="T8" fmla="*/ 24180041 w 20053"/>
                <a:gd name="T9" fmla="*/ 302727086 h 21600"/>
                <a:gd name="T10" fmla="*/ 0 w 20053"/>
                <a:gd name="T11" fmla="*/ 129499929 h 21600"/>
                <a:gd name="T12" fmla="*/ 0 w 20053"/>
                <a:gd name="T13" fmla="*/ 12949992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600" y="6742"/>
                    <a:pt x="21600" y="14858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7" y="15170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  <a:moveTo>
                    <a:pt x="0" y="462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3" name="AutoShape 13"/>
            <p:cNvSpPr>
              <a:spLocks/>
            </p:cNvSpPr>
            <p:nvPr/>
          </p:nvSpPr>
          <p:spPr bwMode="auto">
            <a:xfrm>
              <a:off x="7455518" y="3716336"/>
              <a:ext cx="357141" cy="358775"/>
            </a:xfrm>
            <a:custGeom>
              <a:avLst/>
              <a:gdLst>
                <a:gd name="T0" fmla="*/ 23360658 w 21600"/>
                <a:gd name="T1" fmla="*/ 20657488 h 21600"/>
                <a:gd name="T2" fmla="*/ 23626465 w 21600"/>
                <a:gd name="T3" fmla="*/ 21355154 h 21600"/>
                <a:gd name="T4" fmla="*/ 23360658 w 21600"/>
                <a:gd name="T5" fmla="*/ 21994582 h 21600"/>
                <a:gd name="T6" fmla="*/ 22693445 w 21600"/>
                <a:gd name="T7" fmla="*/ 22787843 h 21600"/>
                <a:gd name="T8" fmla="*/ 21901514 w 21600"/>
                <a:gd name="T9" fmla="*/ 23455843 h 21600"/>
                <a:gd name="T10" fmla="*/ 21271475 w 21600"/>
                <a:gd name="T11" fmla="*/ 23731621 h 21600"/>
                <a:gd name="T12" fmla="*/ 20575819 w 21600"/>
                <a:gd name="T13" fmla="*/ 23449247 h 21600"/>
                <a:gd name="T14" fmla="*/ 15266425 w 21600"/>
                <a:gd name="T15" fmla="*/ 18131630 h 21600"/>
                <a:gd name="T16" fmla="*/ 12677345 w 21600"/>
                <a:gd name="T17" fmla="*/ 19341276 h 21600"/>
                <a:gd name="T18" fmla="*/ 9852025 w 21600"/>
                <a:gd name="T19" fmla="*/ 19766479 h 21600"/>
                <a:gd name="T20" fmla="*/ 6035675 w 21600"/>
                <a:gd name="T21" fmla="*/ 18997382 h 21600"/>
                <a:gd name="T22" fmla="*/ 2893153 w 21600"/>
                <a:gd name="T23" fmla="*/ 16869215 h 21600"/>
                <a:gd name="T24" fmla="*/ 766763 w 21600"/>
                <a:gd name="T25" fmla="*/ 13719310 h 21600"/>
                <a:gd name="T26" fmla="*/ 0 w 21600"/>
                <a:gd name="T27" fmla="*/ 9888178 h 21600"/>
                <a:gd name="T28" fmla="*/ 766763 w 21600"/>
                <a:gd name="T29" fmla="*/ 6059268 h 21600"/>
                <a:gd name="T30" fmla="*/ 2893153 w 21600"/>
                <a:gd name="T31" fmla="*/ 2907108 h 21600"/>
                <a:gd name="T32" fmla="*/ 6029127 w 21600"/>
                <a:gd name="T33" fmla="*/ 778974 h 21600"/>
                <a:gd name="T34" fmla="*/ 9852025 w 21600"/>
                <a:gd name="T35" fmla="*/ 0 h 21600"/>
                <a:gd name="T36" fmla="*/ 13659611 w 21600"/>
                <a:gd name="T37" fmla="*/ 778974 h 21600"/>
                <a:gd name="T38" fmla="*/ 16799950 w 21600"/>
                <a:gd name="T39" fmla="*/ 2907108 h 21600"/>
                <a:gd name="T40" fmla="*/ 18923033 w 21600"/>
                <a:gd name="T41" fmla="*/ 6059268 h 21600"/>
                <a:gd name="T42" fmla="*/ 19692011 w 21600"/>
                <a:gd name="T43" fmla="*/ 9888178 h 21600"/>
                <a:gd name="T44" fmla="*/ 19268711 w 21600"/>
                <a:gd name="T45" fmla="*/ 12732673 h 21600"/>
                <a:gd name="T46" fmla="*/ 18063303 w 21600"/>
                <a:gd name="T47" fmla="*/ 15323365 h 21600"/>
                <a:gd name="T48" fmla="*/ 23360658 w 21600"/>
                <a:gd name="T49" fmla="*/ 20657488 h 21600"/>
                <a:gd name="T50" fmla="*/ 3934453 w 21600"/>
                <a:gd name="T51" fmla="*/ 9888178 h 21600"/>
                <a:gd name="T52" fmla="*/ 4406999 w 21600"/>
                <a:gd name="T53" fmla="*/ 12215191 h 21600"/>
                <a:gd name="T54" fmla="*/ 5680207 w 21600"/>
                <a:gd name="T55" fmla="*/ 14086241 h 21600"/>
                <a:gd name="T56" fmla="*/ 7556103 w 21600"/>
                <a:gd name="T57" fmla="*/ 15348656 h 21600"/>
                <a:gd name="T58" fmla="*/ 9848751 w 21600"/>
                <a:gd name="T59" fmla="*/ 15814496 h 21600"/>
                <a:gd name="T60" fmla="*/ 12132634 w 21600"/>
                <a:gd name="T61" fmla="*/ 15348656 h 21600"/>
                <a:gd name="T62" fmla="*/ 14003040 w 21600"/>
                <a:gd name="T63" fmla="*/ 14086241 h 21600"/>
                <a:gd name="T64" fmla="*/ 15276248 w 21600"/>
                <a:gd name="T65" fmla="*/ 12215191 h 21600"/>
                <a:gd name="T66" fmla="*/ 15748794 w 21600"/>
                <a:gd name="T67" fmla="*/ 9888178 h 21600"/>
                <a:gd name="T68" fmla="*/ 15276248 w 21600"/>
                <a:gd name="T69" fmla="*/ 7595207 h 21600"/>
                <a:gd name="T70" fmla="*/ 14003040 w 21600"/>
                <a:gd name="T71" fmla="*/ 5705463 h 21600"/>
                <a:gd name="T72" fmla="*/ 12132634 w 21600"/>
                <a:gd name="T73" fmla="*/ 4429888 h 21600"/>
                <a:gd name="T74" fmla="*/ 9848751 w 21600"/>
                <a:gd name="T75" fmla="*/ 3961861 h 21600"/>
                <a:gd name="T76" fmla="*/ 7556103 w 21600"/>
                <a:gd name="T77" fmla="*/ 4429888 h 21600"/>
                <a:gd name="T78" fmla="*/ 5680207 w 21600"/>
                <a:gd name="T79" fmla="*/ 5705463 h 21600"/>
                <a:gd name="T80" fmla="*/ 4406999 w 21600"/>
                <a:gd name="T81" fmla="*/ 7595207 h 21600"/>
                <a:gd name="T82" fmla="*/ 3934453 w 21600"/>
                <a:gd name="T83" fmla="*/ 9888178 h 21600"/>
                <a:gd name="T84" fmla="*/ 9852025 w 21600"/>
                <a:gd name="T85" fmla="*/ 6142764 h 21600"/>
                <a:gd name="T86" fmla="*/ 10361745 w 21600"/>
                <a:gd name="T87" fmla="*/ 6356989 h 21600"/>
                <a:gd name="T88" fmla="*/ 10575032 w 21600"/>
                <a:gd name="T89" fmla="*/ 6899762 h 21600"/>
                <a:gd name="T90" fmla="*/ 10361745 w 21600"/>
                <a:gd name="T91" fmla="*/ 7411742 h 21600"/>
                <a:gd name="T92" fmla="*/ 9852025 w 21600"/>
                <a:gd name="T93" fmla="*/ 7629282 h 21600"/>
                <a:gd name="T94" fmla="*/ 8260523 w 21600"/>
                <a:gd name="T95" fmla="*/ 8280808 h 21600"/>
                <a:gd name="T96" fmla="*/ 7602041 w 21600"/>
                <a:gd name="T97" fmla="*/ 9884864 h 21600"/>
                <a:gd name="T98" fmla="*/ 7388754 w 21600"/>
                <a:gd name="T99" fmla="*/ 10400158 h 21600"/>
                <a:gd name="T100" fmla="*/ 6879034 w 21600"/>
                <a:gd name="T101" fmla="*/ 10611102 h 21600"/>
                <a:gd name="T102" fmla="*/ 6328833 w 21600"/>
                <a:gd name="T103" fmla="*/ 10400158 h 21600"/>
                <a:gd name="T104" fmla="*/ 6125369 w 21600"/>
                <a:gd name="T105" fmla="*/ 9884864 h 21600"/>
                <a:gd name="T106" fmla="*/ 6413070 w 21600"/>
                <a:gd name="T107" fmla="*/ 8444518 h 21600"/>
                <a:gd name="T108" fmla="*/ 7215915 w 21600"/>
                <a:gd name="T109" fmla="*/ 7241435 h 21600"/>
                <a:gd name="T110" fmla="*/ 8397247 w 21600"/>
                <a:gd name="T111" fmla="*/ 6435016 h 21600"/>
                <a:gd name="T112" fmla="*/ 9852025 w 21600"/>
                <a:gd name="T113" fmla="*/ 6142764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21357" y="18802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9"/>
                  </a:cubicBezTo>
                  <a:cubicBezTo>
                    <a:pt x="21193" y="20261"/>
                    <a:pt x="20990" y="20504"/>
                    <a:pt x="20747" y="20741"/>
                  </a:cubicBezTo>
                  <a:cubicBezTo>
                    <a:pt x="20504" y="20979"/>
                    <a:pt x="20261" y="21185"/>
                    <a:pt x="20023" y="21349"/>
                  </a:cubicBezTo>
                  <a:cubicBezTo>
                    <a:pt x="19783" y="21518"/>
                    <a:pt x="19594" y="21600"/>
                    <a:pt x="19447" y="21600"/>
                  </a:cubicBezTo>
                  <a:cubicBezTo>
                    <a:pt x="19190" y="21600"/>
                    <a:pt x="18975" y="21515"/>
                    <a:pt x="18811" y="21343"/>
                  </a:cubicBezTo>
                  <a:lnTo>
                    <a:pt x="13957" y="16503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1"/>
                    <a:pt x="9007" y="17991"/>
                  </a:cubicBezTo>
                  <a:cubicBezTo>
                    <a:pt x="7770" y="17991"/>
                    <a:pt x="6609" y="17760"/>
                    <a:pt x="5518" y="17291"/>
                  </a:cubicBezTo>
                  <a:cubicBezTo>
                    <a:pt x="4427" y="16822"/>
                    <a:pt x="3470" y="16175"/>
                    <a:pt x="2645" y="15354"/>
                  </a:cubicBezTo>
                  <a:cubicBezTo>
                    <a:pt x="1817" y="14535"/>
                    <a:pt x="1173" y="13580"/>
                    <a:pt x="701" y="12487"/>
                  </a:cubicBezTo>
                  <a:cubicBezTo>
                    <a:pt x="232" y="11400"/>
                    <a:pt x="0" y="10237"/>
                    <a:pt x="0" y="9000"/>
                  </a:cubicBezTo>
                  <a:cubicBezTo>
                    <a:pt x="0" y="7769"/>
                    <a:pt x="232" y="6602"/>
                    <a:pt x="701" y="5515"/>
                  </a:cubicBezTo>
                  <a:cubicBezTo>
                    <a:pt x="1170" y="4422"/>
                    <a:pt x="1817" y="3468"/>
                    <a:pt x="2645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7"/>
                    <a:pt x="17873" y="10748"/>
                    <a:pt x="17616" y="11589"/>
                  </a:cubicBezTo>
                  <a:cubicBezTo>
                    <a:pt x="17359" y="12434"/>
                    <a:pt x="16992" y="13219"/>
                    <a:pt x="16514" y="13947"/>
                  </a:cubicBezTo>
                  <a:lnTo>
                    <a:pt x="21357" y="18802"/>
                  </a:lnTo>
                  <a:close/>
                  <a:moveTo>
                    <a:pt x="3597" y="9000"/>
                  </a:moveTo>
                  <a:cubicBezTo>
                    <a:pt x="3597" y="9759"/>
                    <a:pt x="3741" y="10465"/>
                    <a:pt x="4029" y="11118"/>
                  </a:cubicBezTo>
                  <a:cubicBezTo>
                    <a:pt x="4317" y="11770"/>
                    <a:pt x="4707" y="12338"/>
                    <a:pt x="5193" y="12821"/>
                  </a:cubicBezTo>
                  <a:cubicBezTo>
                    <a:pt x="5679" y="13301"/>
                    <a:pt x="6253" y="13685"/>
                    <a:pt x="6908" y="13970"/>
                  </a:cubicBezTo>
                  <a:cubicBezTo>
                    <a:pt x="7566" y="14252"/>
                    <a:pt x="8264" y="14394"/>
                    <a:pt x="9004" y="14394"/>
                  </a:cubicBezTo>
                  <a:cubicBezTo>
                    <a:pt x="9745" y="14394"/>
                    <a:pt x="10440" y="14252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8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60"/>
                    <a:pt x="14254" y="7565"/>
                    <a:pt x="13966" y="6913"/>
                  </a:cubicBezTo>
                  <a:cubicBezTo>
                    <a:pt x="13675" y="6258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8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8"/>
                    <a:pt x="4029" y="6913"/>
                  </a:cubicBezTo>
                  <a:cubicBezTo>
                    <a:pt x="3741" y="7565"/>
                    <a:pt x="3597" y="8257"/>
                    <a:pt x="3597" y="9000"/>
                  </a:cubicBezTo>
                  <a:moveTo>
                    <a:pt x="9007" y="5591"/>
                  </a:moveTo>
                  <a:cubicBezTo>
                    <a:pt x="9185" y="5591"/>
                    <a:pt x="9344" y="5656"/>
                    <a:pt x="9473" y="5786"/>
                  </a:cubicBezTo>
                  <a:cubicBezTo>
                    <a:pt x="9603" y="5919"/>
                    <a:pt x="9668" y="6082"/>
                    <a:pt x="9668" y="6280"/>
                  </a:cubicBezTo>
                  <a:cubicBezTo>
                    <a:pt x="9668" y="6461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3"/>
                    <a:pt x="6950" y="8997"/>
                  </a:cubicBezTo>
                  <a:cubicBezTo>
                    <a:pt x="6950" y="9180"/>
                    <a:pt x="6885" y="9333"/>
                    <a:pt x="6755" y="9466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6" y="9466"/>
                  </a:cubicBezTo>
                  <a:cubicBezTo>
                    <a:pt x="5659" y="9333"/>
                    <a:pt x="5600" y="9180"/>
                    <a:pt x="5600" y="8997"/>
                  </a:cubicBezTo>
                  <a:cubicBezTo>
                    <a:pt x="5600" y="8539"/>
                    <a:pt x="5685" y="8104"/>
                    <a:pt x="5863" y="7686"/>
                  </a:cubicBezTo>
                  <a:cubicBezTo>
                    <a:pt x="6038" y="7271"/>
                    <a:pt x="6281" y="6907"/>
                    <a:pt x="6597" y="6591"/>
                  </a:cubicBezTo>
                  <a:cubicBezTo>
                    <a:pt x="6905" y="6277"/>
                    <a:pt x="7264" y="6029"/>
                    <a:pt x="7677" y="5857"/>
                  </a:cubicBezTo>
                  <a:cubicBezTo>
                    <a:pt x="8086" y="5681"/>
                    <a:pt x="8530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51565" y="4502149"/>
            <a:ext cx="1604754" cy="1344613"/>
            <a:chOff x="4450771" y="4502148"/>
            <a:chExt cx="1604754" cy="1344613"/>
          </a:xfrm>
        </p:grpSpPr>
        <p:sp>
          <p:nvSpPr>
            <p:cNvPr id="317" name="AutoShape 7"/>
            <p:cNvSpPr>
              <a:spLocks/>
            </p:cNvSpPr>
            <p:nvPr/>
          </p:nvSpPr>
          <p:spPr bwMode="auto">
            <a:xfrm>
              <a:off x="4450771" y="4502148"/>
              <a:ext cx="1604754" cy="1344613"/>
            </a:xfrm>
            <a:custGeom>
              <a:avLst/>
              <a:gdLst>
                <a:gd name="T0" fmla="*/ 477491173 w 21600"/>
                <a:gd name="T1" fmla="*/ 126525095 h 21600"/>
                <a:gd name="T2" fmla="*/ 469709798 w 21600"/>
                <a:gd name="T3" fmla="*/ 335206908 h 21600"/>
                <a:gd name="T4" fmla="*/ 0 w 21600"/>
                <a:gd name="T5" fmla="*/ 116080882 h 21600"/>
                <a:gd name="T6" fmla="*/ 206868653 w 21600"/>
                <a:gd name="T7" fmla="*/ 0 h 21600"/>
                <a:gd name="T8" fmla="*/ 477491173 w 21600"/>
                <a:gd name="T9" fmla="*/ 126525095 h 21600"/>
                <a:gd name="T10" fmla="*/ 477491173 w 21600"/>
                <a:gd name="T11" fmla="*/ 12652509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8"/>
                    <a:pt x="4714" y="16053"/>
                    <a:pt x="0" y="7480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1" y="4791"/>
                    <a:pt x="16464" y="7984"/>
                    <a:pt x="21600" y="8153"/>
                  </a:cubicBezTo>
                  <a:close/>
                  <a:moveTo>
                    <a:pt x="21600" y="8153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4" name="AutoShape 14"/>
            <p:cNvSpPr>
              <a:spLocks/>
            </p:cNvSpPr>
            <p:nvPr/>
          </p:nvSpPr>
          <p:spPr bwMode="auto">
            <a:xfrm>
              <a:off x="5201861" y="5060947"/>
              <a:ext cx="355554" cy="355600"/>
            </a:xfrm>
            <a:custGeom>
              <a:avLst/>
              <a:gdLst>
                <a:gd name="T0" fmla="*/ 20487631 w 21600"/>
                <a:gd name="T1" fmla="*/ 0 h 21600"/>
                <a:gd name="T2" fmla="*/ 22563709 w 21600"/>
                <a:gd name="T3" fmla="*/ 862956 h 21600"/>
                <a:gd name="T4" fmla="*/ 23416919 w 21600"/>
                <a:gd name="T5" fmla="*/ 2939034 h 21600"/>
                <a:gd name="T6" fmla="*/ 23416919 w 21600"/>
                <a:gd name="T7" fmla="*/ 20471365 h 21600"/>
                <a:gd name="T8" fmla="*/ 23181663 w 21600"/>
                <a:gd name="T9" fmla="*/ 21630292 h 21600"/>
                <a:gd name="T10" fmla="*/ 22553963 w 21600"/>
                <a:gd name="T11" fmla="*/ 22553963 h 21600"/>
                <a:gd name="T12" fmla="*/ 21617286 w 21600"/>
                <a:gd name="T13" fmla="*/ 23175176 h 21600"/>
                <a:gd name="T14" fmla="*/ 20487631 w 21600"/>
                <a:gd name="T15" fmla="*/ 23410399 h 21600"/>
                <a:gd name="T16" fmla="*/ 13080944 w 21600"/>
                <a:gd name="T17" fmla="*/ 23410399 h 21600"/>
                <a:gd name="T18" fmla="*/ 13080944 w 21600"/>
                <a:gd name="T19" fmla="*/ 13607824 h 21600"/>
                <a:gd name="T20" fmla="*/ 15704514 w 21600"/>
                <a:gd name="T21" fmla="*/ 13607824 h 21600"/>
                <a:gd name="T22" fmla="*/ 16033016 w 21600"/>
                <a:gd name="T23" fmla="*/ 13487480 h 21600"/>
                <a:gd name="T24" fmla="*/ 16176112 w 21600"/>
                <a:gd name="T25" fmla="*/ 13165497 h 21600"/>
                <a:gd name="T26" fmla="*/ 16357139 w 21600"/>
                <a:gd name="T27" fmla="*/ 10601588 h 21600"/>
                <a:gd name="T28" fmla="*/ 16236828 w 21600"/>
                <a:gd name="T29" fmla="*/ 10238383 h 21600"/>
                <a:gd name="T30" fmla="*/ 15886660 w 21600"/>
                <a:gd name="T31" fmla="*/ 10085540 h 21600"/>
                <a:gd name="T32" fmla="*/ 13080944 w 21600"/>
                <a:gd name="T33" fmla="*/ 10085540 h 21600"/>
                <a:gd name="T34" fmla="*/ 13080944 w 21600"/>
                <a:gd name="T35" fmla="*/ 8958058 h 21600"/>
                <a:gd name="T36" fmla="*/ 13243565 w 21600"/>
                <a:gd name="T37" fmla="*/ 8127633 h 21600"/>
                <a:gd name="T38" fmla="*/ 14055584 w 21600"/>
                <a:gd name="T39" fmla="*/ 7923822 h 21600"/>
                <a:gd name="T40" fmla="*/ 14902274 w 21600"/>
                <a:gd name="T41" fmla="*/ 7986677 h 21600"/>
                <a:gd name="T42" fmla="*/ 15793414 w 21600"/>
                <a:gd name="T43" fmla="*/ 8152558 h 21600"/>
                <a:gd name="T44" fmla="*/ 16000485 w 21600"/>
                <a:gd name="T45" fmla="*/ 8129806 h 21600"/>
                <a:gd name="T46" fmla="*/ 16176112 w 21600"/>
                <a:gd name="T47" fmla="*/ 8047393 h 21600"/>
                <a:gd name="T48" fmla="*/ 16389670 w 21600"/>
                <a:gd name="T49" fmla="*/ 7713491 h 21600"/>
                <a:gd name="T50" fmla="*/ 16736577 w 21600"/>
                <a:gd name="T51" fmla="*/ 5244968 h 21600"/>
                <a:gd name="T52" fmla="*/ 16357139 w 21600"/>
                <a:gd name="T53" fmla="*/ 4712655 h 21600"/>
                <a:gd name="T54" fmla="*/ 13491826 w 21600"/>
                <a:gd name="T55" fmla="*/ 4347309 h 21600"/>
                <a:gd name="T56" fmla="*/ 8902775 w 21600"/>
                <a:gd name="T57" fmla="*/ 8811702 h 21600"/>
                <a:gd name="T58" fmla="*/ 8902775 w 21600"/>
                <a:gd name="T59" fmla="*/ 10092027 h 21600"/>
                <a:gd name="T60" fmla="*/ 7332966 w 21600"/>
                <a:gd name="T61" fmla="*/ 10092027 h 21600"/>
                <a:gd name="T62" fmla="*/ 6849449 w 21600"/>
                <a:gd name="T63" fmla="*/ 10578804 h 21600"/>
                <a:gd name="T64" fmla="*/ 6849449 w 21600"/>
                <a:gd name="T65" fmla="*/ 13139486 h 21600"/>
                <a:gd name="T66" fmla="*/ 6986058 w 21600"/>
                <a:gd name="T67" fmla="*/ 13471247 h 21600"/>
                <a:gd name="T68" fmla="*/ 7332966 w 21600"/>
                <a:gd name="T69" fmla="*/ 13614344 h 21600"/>
                <a:gd name="T70" fmla="*/ 8902775 w 21600"/>
                <a:gd name="T71" fmla="*/ 13614344 h 21600"/>
                <a:gd name="T72" fmla="*/ 8902775 w 21600"/>
                <a:gd name="T73" fmla="*/ 23416919 h 21600"/>
                <a:gd name="T74" fmla="*/ 2910849 w 21600"/>
                <a:gd name="T75" fmla="*/ 23416919 h 21600"/>
                <a:gd name="T76" fmla="*/ 1786627 w 21600"/>
                <a:gd name="T77" fmla="*/ 23181663 h 21600"/>
                <a:gd name="T78" fmla="*/ 862956 w 21600"/>
                <a:gd name="T79" fmla="*/ 22560482 h 21600"/>
                <a:gd name="T80" fmla="*/ 238515 w 21600"/>
                <a:gd name="T81" fmla="*/ 21636811 h 21600"/>
                <a:gd name="T82" fmla="*/ 0 w 21600"/>
                <a:gd name="T83" fmla="*/ 20477885 h 21600"/>
                <a:gd name="T84" fmla="*/ 0 w 21600"/>
                <a:gd name="T85" fmla="*/ 2945553 h 21600"/>
                <a:gd name="T86" fmla="*/ 238515 w 21600"/>
                <a:gd name="T87" fmla="*/ 1801805 h 21600"/>
                <a:gd name="T88" fmla="*/ 862956 w 21600"/>
                <a:gd name="T89" fmla="*/ 869475 h 21600"/>
                <a:gd name="T90" fmla="*/ 1786627 w 21600"/>
                <a:gd name="T91" fmla="*/ 241742 h 21600"/>
                <a:gd name="T92" fmla="*/ 2910849 w 21600"/>
                <a:gd name="T93" fmla="*/ 6519 h 21600"/>
                <a:gd name="T94" fmla="*/ 20487631 w 21600"/>
                <a:gd name="T95" fmla="*/ 6519 h 21600"/>
                <a:gd name="T96" fmla="*/ 20487631 w 21600"/>
                <a:gd name="T97" fmla="*/ 0 h 21600"/>
                <a:gd name="T98" fmla="*/ 20487631 w 21600"/>
                <a:gd name="T99" fmla="*/ 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600" y="1962"/>
                    <a:pt x="21600" y="2711"/>
                  </a:cubicBezTo>
                  <a:lnTo>
                    <a:pt x="21600" y="18883"/>
                  </a:lnTo>
                  <a:cubicBezTo>
                    <a:pt x="21600" y="19268"/>
                    <a:pt x="21527" y="19623"/>
                    <a:pt x="21383" y="19952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6" y="21042"/>
                    <a:pt x="20278" y="21233"/>
                    <a:pt x="19940" y="21377"/>
                  </a:cubicBezTo>
                  <a:cubicBezTo>
                    <a:pt x="19603" y="21524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7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7" y="9444"/>
                  </a:cubicBezTo>
                  <a:cubicBezTo>
                    <a:pt x="14883" y="9350"/>
                    <a:pt x="14774" y="9303"/>
                    <a:pt x="14654" y="9303"/>
                  </a:cubicBezTo>
                  <a:lnTo>
                    <a:pt x="12066" y="9303"/>
                  </a:lnTo>
                  <a:lnTo>
                    <a:pt x="12066" y="8263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3" y="7370"/>
                    <a:pt x="12565" y="7309"/>
                    <a:pt x="12965" y="7309"/>
                  </a:cubicBezTo>
                  <a:cubicBezTo>
                    <a:pt x="13203" y="7309"/>
                    <a:pt x="13458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30" y="7485"/>
                    <a:pt x="14883" y="7458"/>
                    <a:pt x="14921" y="7423"/>
                  </a:cubicBezTo>
                  <a:cubicBezTo>
                    <a:pt x="15015" y="7367"/>
                    <a:pt x="15079" y="7264"/>
                    <a:pt x="15118" y="7115"/>
                  </a:cubicBezTo>
                  <a:lnTo>
                    <a:pt x="15438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9"/>
                    <a:pt x="6318" y="9758"/>
                  </a:cubicBezTo>
                  <a:lnTo>
                    <a:pt x="6318" y="12120"/>
                  </a:lnTo>
                  <a:cubicBezTo>
                    <a:pt x="6318" y="12235"/>
                    <a:pt x="6356" y="12335"/>
                    <a:pt x="6444" y="12426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5" y="21600"/>
                  </a:lnTo>
                  <a:cubicBezTo>
                    <a:pt x="2320" y="21600"/>
                    <a:pt x="1974" y="21530"/>
                    <a:pt x="1648" y="21383"/>
                  </a:cubicBezTo>
                  <a:cubicBezTo>
                    <a:pt x="1322" y="21239"/>
                    <a:pt x="1034" y="21048"/>
                    <a:pt x="796" y="20810"/>
                  </a:cubicBezTo>
                  <a:cubicBezTo>
                    <a:pt x="558" y="20569"/>
                    <a:pt x="364" y="20287"/>
                    <a:pt x="220" y="19958"/>
                  </a:cubicBezTo>
                  <a:cubicBezTo>
                    <a:pt x="76" y="19629"/>
                    <a:pt x="0" y="19274"/>
                    <a:pt x="0" y="18889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  <a:moveTo>
                    <a:pt x="1889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5" name="AutoShape 25"/>
          <p:cNvSpPr>
            <a:spLocks/>
          </p:cNvSpPr>
          <p:nvPr/>
        </p:nvSpPr>
        <p:spPr bwMode="auto">
          <a:xfrm>
            <a:off x="5715051" y="3581397"/>
            <a:ext cx="761901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6" name="组合 19"/>
          <p:cNvGrpSpPr>
            <a:grpSpLocks/>
          </p:cNvGrpSpPr>
          <p:nvPr/>
        </p:nvGrpSpPr>
        <p:grpSpPr bwMode="auto">
          <a:xfrm>
            <a:off x="8104829" y="2365372"/>
            <a:ext cx="2338084" cy="655638"/>
            <a:chOff x="8251485" y="2060817"/>
            <a:chExt cx="2338080" cy="655237"/>
          </a:xfrm>
        </p:grpSpPr>
        <p:sp>
          <p:nvSpPr>
            <p:cNvPr id="327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8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9" name="组合 22"/>
          <p:cNvGrpSpPr>
            <a:grpSpLocks/>
          </p:cNvGrpSpPr>
          <p:nvPr/>
        </p:nvGrpSpPr>
        <p:grpSpPr bwMode="auto">
          <a:xfrm>
            <a:off x="8798478" y="3636960"/>
            <a:ext cx="2338083" cy="654050"/>
            <a:chOff x="8251485" y="2060817"/>
            <a:chExt cx="2338080" cy="655237"/>
          </a:xfrm>
        </p:grpSpPr>
        <p:sp>
          <p:nvSpPr>
            <p:cNvPr id="330" name="TextBox 13@|17FFC:16777215|FBC:16777215|LFC:16777215|LBC:16777215"/>
            <p:cNvSpPr txBox="1"/>
            <p:nvPr/>
          </p:nvSpPr>
          <p:spPr>
            <a:xfrm>
              <a:off x="8251485" y="2060817"/>
              <a:ext cx="1952369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TextBox 13@|17FFC:16777215|FBC:16777215|LFC:16777215|LBC:16777215"/>
            <p:cNvSpPr txBox="1"/>
            <p:nvPr/>
          </p:nvSpPr>
          <p:spPr>
            <a:xfrm>
              <a:off x="8256246" y="2347086"/>
              <a:ext cx="2333319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2" name="组合 25"/>
          <p:cNvGrpSpPr>
            <a:grpSpLocks/>
          </p:cNvGrpSpPr>
          <p:nvPr/>
        </p:nvGrpSpPr>
        <p:grpSpPr bwMode="auto">
          <a:xfrm>
            <a:off x="8104829" y="4846637"/>
            <a:ext cx="2338084" cy="655637"/>
            <a:chOff x="8251485" y="2060817"/>
            <a:chExt cx="2338080" cy="655237"/>
          </a:xfrm>
        </p:grpSpPr>
        <p:sp>
          <p:nvSpPr>
            <p:cNvPr id="333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4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5" name="组合 28"/>
          <p:cNvGrpSpPr>
            <a:grpSpLocks/>
          </p:cNvGrpSpPr>
          <p:nvPr/>
        </p:nvGrpSpPr>
        <p:grpSpPr bwMode="auto">
          <a:xfrm>
            <a:off x="1814318" y="2365372"/>
            <a:ext cx="2338084" cy="655638"/>
            <a:chOff x="8251485" y="2060817"/>
            <a:chExt cx="2338080" cy="655237"/>
          </a:xfrm>
        </p:grpSpPr>
        <p:sp>
          <p:nvSpPr>
            <p:cNvPr id="336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7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1"/>
          <p:cNvGrpSpPr>
            <a:grpSpLocks/>
          </p:cNvGrpSpPr>
          <p:nvPr/>
        </p:nvGrpSpPr>
        <p:grpSpPr bwMode="auto">
          <a:xfrm>
            <a:off x="1271464" y="3636960"/>
            <a:ext cx="2338084" cy="654050"/>
            <a:chOff x="8251485" y="2060817"/>
            <a:chExt cx="2338080" cy="655237"/>
          </a:xfrm>
        </p:grpSpPr>
        <p:sp>
          <p:nvSpPr>
            <p:cNvPr id="339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0" name="TextBox 13@|17FFC:16777215|FBC:16777215|LFC:16777215|LBC:16777215"/>
            <p:cNvSpPr txBox="1"/>
            <p:nvPr/>
          </p:nvSpPr>
          <p:spPr>
            <a:xfrm>
              <a:off x="8256247" y="2347086"/>
              <a:ext cx="2333318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1" name="组合 34"/>
          <p:cNvGrpSpPr>
            <a:grpSpLocks/>
          </p:cNvGrpSpPr>
          <p:nvPr/>
        </p:nvGrpSpPr>
        <p:grpSpPr bwMode="auto">
          <a:xfrm>
            <a:off x="1814318" y="4846637"/>
            <a:ext cx="2338084" cy="655637"/>
            <a:chOff x="8251485" y="2060817"/>
            <a:chExt cx="2338080" cy="655237"/>
          </a:xfrm>
        </p:grpSpPr>
        <p:sp>
          <p:nvSpPr>
            <p:cNvPr id="342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3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01214305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3485" t="4744" r="6648" b="6219"/>
          <a:stretch>
            <a:fillRect/>
          </a:stretch>
        </p:blipFill>
        <p:spPr bwMode="auto">
          <a:xfrm>
            <a:off x="3168651" y="2738967"/>
            <a:ext cx="9023349" cy="124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01 2"/>
          <p:cNvSpPr/>
          <p:nvPr/>
        </p:nvSpPr>
        <p:spPr>
          <a:xfrm rot="2700000">
            <a:off x="2531534" y="2713567"/>
            <a:ext cx="1293284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01 3"/>
          <p:cNvCxnSpPr/>
          <p:nvPr/>
        </p:nvCxnSpPr>
        <p:spPr>
          <a:xfrm flipV="1">
            <a:off x="-8467" y="0"/>
            <a:ext cx="0" cy="7071784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01 4"/>
          <p:cNvCxnSpPr/>
          <p:nvPr/>
        </p:nvCxnSpPr>
        <p:spPr>
          <a:xfrm flipH="1">
            <a:off x="3420533" y="2675467"/>
            <a:ext cx="8756651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01 5"/>
          <p:cNvSpPr txBox="1">
            <a:spLocks noChangeArrowheads="1"/>
          </p:cNvSpPr>
          <p:nvPr/>
        </p:nvSpPr>
        <p:spPr bwMode="auto">
          <a:xfrm>
            <a:off x="5808134" y="2990851"/>
            <a:ext cx="4019049" cy="666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73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这里输入标题文字</a:t>
            </a:r>
          </a:p>
        </p:txBody>
      </p:sp>
      <p:sp>
        <p:nvSpPr>
          <p:cNvPr id="7" name="01 9"/>
          <p:cNvSpPr/>
          <p:nvPr/>
        </p:nvSpPr>
        <p:spPr>
          <a:xfrm rot="2700000">
            <a:off x="2426759" y="2716742"/>
            <a:ext cx="1289051" cy="129116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01 10"/>
          <p:cNvSpPr txBox="1">
            <a:spLocks noChangeArrowheads="1"/>
          </p:cNvSpPr>
          <p:nvPr/>
        </p:nvSpPr>
        <p:spPr bwMode="auto">
          <a:xfrm>
            <a:off x="2675467" y="2929467"/>
            <a:ext cx="731290" cy="74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cxnSp>
        <p:nvCxnSpPr>
          <p:cNvPr id="9" name="01 11"/>
          <p:cNvCxnSpPr/>
          <p:nvPr/>
        </p:nvCxnSpPr>
        <p:spPr>
          <a:xfrm flipH="1">
            <a:off x="3433234" y="4004734"/>
            <a:ext cx="8758767" cy="3810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01 19"/>
          <p:cNvSpPr>
            <a:spLocks noChangeArrowheads="1"/>
          </p:cNvSpPr>
          <p:nvPr/>
        </p:nvSpPr>
        <p:spPr bwMode="auto">
          <a:xfrm rot="21060000" flipH="1">
            <a:off x="74508" y="4217247"/>
            <a:ext cx="2422313" cy="248242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5875" algn="ctr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1" name="01 13" descr="C:\Users\Administrator\Desktop\宝贝详情\新建文件夹\005.png005"/>
          <p:cNvPicPr>
            <a:picLocks noChangeAspect="1"/>
          </p:cNvPicPr>
          <p:nvPr/>
        </p:nvPicPr>
        <p:blipFill>
          <a:blip r:embed="rId6">
            <a:lum bright="-2000"/>
          </a:blip>
          <a:srcRect/>
          <a:stretch>
            <a:fillRect/>
          </a:stretch>
        </p:blipFill>
        <p:spPr bwMode="auto">
          <a:xfrm>
            <a:off x="9868747" y="-403860"/>
            <a:ext cx="2416387" cy="32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443347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504" y="2281402"/>
            <a:ext cx="773086" cy="773187"/>
            <a:chOff x="1958710" y="2281401"/>
            <a:chExt cx="773086" cy="773187"/>
          </a:xfrm>
        </p:grpSpPr>
        <p:sp>
          <p:nvSpPr>
            <p:cNvPr id="28" name="AutoShape 1"/>
            <p:cNvSpPr>
              <a:spLocks/>
            </p:cNvSpPr>
            <p:nvPr/>
          </p:nvSpPr>
          <p:spPr bwMode="auto">
            <a:xfrm>
              <a:off x="1958710" y="2281401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7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"/>
            <p:cNvSpPr>
              <a:spLocks/>
            </p:cNvSpPr>
            <p:nvPr/>
          </p:nvSpPr>
          <p:spPr bwMode="auto">
            <a:xfrm>
              <a:off x="2169936" y="2503215"/>
              <a:ext cx="356971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3"/>
                  </a:lnTo>
                  <a:cubicBezTo>
                    <a:pt x="21600" y="20421"/>
                    <a:pt x="21470" y="20804"/>
                    <a:pt x="21208" y="21121"/>
                  </a:cubicBezTo>
                  <a:cubicBezTo>
                    <a:pt x="20946" y="21440"/>
                    <a:pt x="20633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2" y="21440"/>
                    <a:pt x="398" y="21121"/>
                  </a:cubicBezTo>
                  <a:cubicBezTo>
                    <a:pt x="134" y="20804"/>
                    <a:pt x="0" y="20421"/>
                    <a:pt x="0" y="19983"/>
                  </a:cubicBezTo>
                  <a:lnTo>
                    <a:pt x="0" y="4865"/>
                  </a:lnTo>
                  <a:cubicBezTo>
                    <a:pt x="0" y="4428"/>
                    <a:pt x="134" y="4043"/>
                    <a:pt x="398" y="3714"/>
                  </a:cubicBezTo>
                  <a:cubicBezTo>
                    <a:pt x="662" y="3385"/>
                    <a:pt x="981" y="3223"/>
                    <a:pt x="1348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5" y="19184"/>
                  </a:moveTo>
                  <a:cubicBezTo>
                    <a:pt x="11572" y="19184"/>
                    <a:pt x="12299" y="19003"/>
                    <a:pt x="12987" y="18649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1"/>
                    <a:pt x="15678" y="15862"/>
                    <a:pt x="15974" y="15048"/>
                  </a:cubicBezTo>
                  <a:cubicBezTo>
                    <a:pt x="16270" y="14235"/>
                    <a:pt x="16420" y="13355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5" y="5667"/>
                  </a:cubicBezTo>
                  <a:cubicBezTo>
                    <a:pt x="10039" y="5667"/>
                    <a:pt x="9312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5"/>
                    <a:pt x="5330" y="14235"/>
                    <a:pt x="5626" y="15048"/>
                  </a:cubicBezTo>
                  <a:cubicBezTo>
                    <a:pt x="5922" y="15862"/>
                    <a:pt x="6324" y="16581"/>
                    <a:pt x="6828" y="17196"/>
                  </a:cubicBezTo>
                  <a:cubicBezTo>
                    <a:pt x="7332" y="17810"/>
                    <a:pt x="7930" y="18295"/>
                    <a:pt x="8620" y="18649"/>
                  </a:cubicBezTo>
                  <a:cubicBezTo>
                    <a:pt x="9312" y="19006"/>
                    <a:pt x="10039" y="19184"/>
                    <a:pt x="10805" y="19184"/>
                  </a:cubicBezTo>
                  <a:moveTo>
                    <a:pt x="10805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3"/>
                    <a:pt x="14118" y="10069"/>
                    <a:pt x="14317" y="10624"/>
                  </a:cubicBezTo>
                  <a:cubicBezTo>
                    <a:pt x="14515" y="11184"/>
                    <a:pt x="14615" y="11780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6"/>
                    <a:pt x="13847" y="15245"/>
                    <a:pt x="13502" y="15667"/>
                  </a:cubicBezTo>
                  <a:cubicBezTo>
                    <a:pt x="13159" y="16091"/>
                    <a:pt x="12752" y="16419"/>
                    <a:pt x="12290" y="16661"/>
                  </a:cubicBezTo>
                  <a:cubicBezTo>
                    <a:pt x="11825" y="16899"/>
                    <a:pt x="11330" y="17017"/>
                    <a:pt x="10805" y="17017"/>
                  </a:cubicBezTo>
                  <a:cubicBezTo>
                    <a:pt x="10275" y="17017"/>
                    <a:pt x="9778" y="16899"/>
                    <a:pt x="9312" y="16661"/>
                  </a:cubicBezTo>
                  <a:cubicBezTo>
                    <a:pt x="8848" y="16419"/>
                    <a:pt x="8444" y="16091"/>
                    <a:pt x="8101" y="15667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0"/>
                    <a:pt x="7085" y="11184"/>
                    <a:pt x="7286" y="10624"/>
                  </a:cubicBezTo>
                  <a:cubicBezTo>
                    <a:pt x="7484" y="10068"/>
                    <a:pt x="7756" y="9583"/>
                    <a:pt x="8101" y="9169"/>
                  </a:cubicBezTo>
                  <a:cubicBezTo>
                    <a:pt x="8444" y="8755"/>
                    <a:pt x="8848" y="8432"/>
                    <a:pt x="9312" y="8191"/>
                  </a:cubicBezTo>
                  <a:cubicBezTo>
                    <a:pt x="9778" y="7953"/>
                    <a:pt x="10275" y="7833"/>
                    <a:pt x="10805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59504" y="3346193"/>
            <a:ext cx="773086" cy="773187"/>
            <a:chOff x="1958710" y="3346192"/>
            <a:chExt cx="773086" cy="773187"/>
          </a:xfrm>
        </p:grpSpPr>
        <p:sp>
          <p:nvSpPr>
            <p:cNvPr id="30" name="AutoShape 3"/>
            <p:cNvSpPr>
              <a:spLocks/>
            </p:cNvSpPr>
            <p:nvPr/>
          </p:nvSpPr>
          <p:spPr bwMode="auto">
            <a:xfrm>
              <a:off x="1958710" y="3346192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"/>
            <p:cNvSpPr>
              <a:spLocks/>
            </p:cNvSpPr>
            <p:nvPr/>
          </p:nvSpPr>
          <p:spPr bwMode="auto">
            <a:xfrm>
              <a:off x="2176271" y="3599695"/>
              <a:ext cx="356973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1" y="0"/>
                    <a:pt x="20944" y="162"/>
                    <a:pt x="21206" y="479"/>
                  </a:cubicBezTo>
                  <a:cubicBezTo>
                    <a:pt x="21468" y="799"/>
                    <a:pt x="21600" y="1178"/>
                    <a:pt x="21600" y="1618"/>
                  </a:cubicBezTo>
                  <a:lnTo>
                    <a:pt x="21600" y="19981"/>
                  </a:lnTo>
                  <a:cubicBezTo>
                    <a:pt x="21600" y="20421"/>
                    <a:pt x="21468" y="20801"/>
                    <a:pt x="21206" y="21121"/>
                  </a:cubicBezTo>
                  <a:cubicBezTo>
                    <a:pt x="20944" y="21437"/>
                    <a:pt x="20631" y="21599"/>
                    <a:pt x="20263" y="21599"/>
                  </a:cubicBezTo>
                  <a:lnTo>
                    <a:pt x="1345" y="21599"/>
                  </a:lnTo>
                  <a:cubicBezTo>
                    <a:pt x="981" y="21599"/>
                    <a:pt x="662" y="21437"/>
                    <a:pt x="398" y="21121"/>
                  </a:cubicBezTo>
                  <a:cubicBezTo>
                    <a:pt x="131" y="20801"/>
                    <a:pt x="0" y="20421"/>
                    <a:pt x="0" y="19981"/>
                  </a:cubicBezTo>
                  <a:lnTo>
                    <a:pt x="0" y="1618"/>
                  </a:lnTo>
                  <a:cubicBezTo>
                    <a:pt x="0" y="1178"/>
                    <a:pt x="131" y="799"/>
                    <a:pt x="398" y="479"/>
                  </a:cubicBezTo>
                  <a:cubicBezTo>
                    <a:pt x="662" y="162"/>
                    <a:pt x="981" y="0"/>
                    <a:pt x="1345" y="0"/>
                  </a:cubicBezTo>
                  <a:lnTo>
                    <a:pt x="20263" y="0"/>
                  </a:lnTo>
                  <a:close/>
                  <a:moveTo>
                    <a:pt x="4052" y="2171"/>
                  </a:moveTo>
                  <a:cubicBezTo>
                    <a:pt x="4052" y="2021"/>
                    <a:pt x="4009" y="1892"/>
                    <a:pt x="3924" y="1783"/>
                  </a:cubicBezTo>
                  <a:cubicBezTo>
                    <a:pt x="3839" y="1677"/>
                    <a:pt x="3729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8" y="1674"/>
                    <a:pt x="1480" y="1777"/>
                  </a:cubicBezTo>
                  <a:cubicBezTo>
                    <a:pt x="1390" y="1880"/>
                    <a:pt x="1343" y="2012"/>
                    <a:pt x="1343" y="2171"/>
                  </a:cubicBezTo>
                  <a:lnTo>
                    <a:pt x="1343" y="4321"/>
                  </a:lnTo>
                  <a:cubicBezTo>
                    <a:pt x="1343" y="4470"/>
                    <a:pt x="1387" y="4603"/>
                    <a:pt x="1473" y="4708"/>
                  </a:cubicBezTo>
                  <a:cubicBezTo>
                    <a:pt x="1558" y="4817"/>
                    <a:pt x="1669" y="4867"/>
                    <a:pt x="1801" y="4867"/>
                  </a:cubicBezTo>
                  <a:lnTo>
                    <a:pt x="3593" y="4867"/>
                  </a:lnTo>
                  <a:cubicBezTo>
                    <a:pt x="3721" y="4867"/>
                    <a:pt x="3828" y="4820"/>
                    <a:pt x="3917" y="4717"/>
                  </a:cubicBezTo>
                  <a:cubicBezTo>
                    <a:pt x="4007" y="4614"/>
                    <a:pt x="4052" y="4482"/>
                    <a:pt x="4052" y="4321"/>
                  </a:cubicBezTo>
                  <a:lnTo>
                    <a:pt x="4052" y="2171"/>
                  </a:lnTo>
                  <a:close/>
                  <a:moveTo>
                    <a:pt x="4052" y="7202"/>
                  </a:moveTo>
                  <a:cubicBezTo>
                    <a:pt x="4052" y="7055"/>
                    <a:pt x="4009" y="6926"/>
                    <a:pt x="3924" y="6817"/>
                  </a:cubicBezTo>
                  <a:cubicBezTo>
                    <a:pt x="3839" y="6709"/>
                    <a:pt x="3729" y="6656"/>
                    <a:pt x="3593" y="6656"/>
                  </a:cubicBezTo>
                  <a:lnTo>
                    <a:pt x="1801" y="6656"/>
                  </a:lnTo>
                  <a:cubicBezTo>
                    <a:pt x="1676" y="6656"/>
                    <a:pt x="1568" y="6709"/>
                    <a:pt x="1480" y="6817"/>
                  </a:cubicBezTo>
                  <a:cubicBezTo>
                    <a:pt x="1390" y="6926"/>
                    <a:pt x="1343" y="7055"/>
                    <a:pt x="1343" y="7202"/>
                  </a:cubicBezTo>
                  <a:lnTo>
                    <a:pt x="1343" y="9370"/>
                  </a:lnTo>
                  <a:cubicBezTo>
                    <a:pt x="1343" y="9516"/>
                    <a:pt x="1387" y="9646"/>
                    <a:pt x="1473" y="9757"/>
                  </a:cubicBezTo>
                  <a:cubicBezTo>
                    <a:pt x="1558" y="9863"/>
                    <a:pt x="1669" y="9916"/>
                    <a:pt x="1801" y="9916"/>
                  </a:cubicBezTo>
                  <a:lnTo>
                    <a:pt x="3593" y="9916"/>
                  </a:lnTo>
                  <a:cubicBezTo>
                    <a:pt x="3721" y="9916"/>
                    <a:pt x="3828" y="9863"/>
                    <a:pt x="3917" y="9757"/>
                  </a:cubicBezTo>
                  <a:cubicBezTo>
                    <a:pt x="4007" y="9646"/>
                    <a:pt x="4052" y="9516"/>
                    <a:pt x="4052" y="9370"/>
                  </a:cubicBezTo>
                  <a:lnTo>
                    <a:pt x="4052" y="7202"/>
                  </a:lnTo>
                  <a:close/>
                  <a:moveTo>
                    <a:pt x="4052" y="12233"/>
                  </a:moveTo>
                  <a:cubicBezTo>
                    <a:pt x="4052" y="12083"/>
                    <a:pt x="4009" y="11957"/>
                    <a:pt x="3924" y="11846"/>
                  </a:cubicBezTo>
                  <a:cubicBezTo>
                    <a:pt x="3839" y="11740"/>
                    <a:pt x="3729" y="11686"/>
                    <a:pt x="3593" y="11686"/>
                  </a:cubicBezTo>
                  <a:lnTo>
                    <a:pt x="1801" y="11686"/>
                  </a:lnTo>
                  <a:cubicBezTo>
                    <a:pt x="1676" y="11686"/>
                    <a:pt x="1568" y="11740"/>
                    <a:pt x="1480" y="11846"/>
                  </a:cubicBezTo>
                  <a:cubicBezTo>
                    <a:pt x="1390" y="11957"/>
                    <a:pt x="1343" y="12083"/>
                    <a:pt x="1343" y="12233"/>
                  </a:cubicBezTo>
                  <a:lnTo>
                    <a:pt x="1343" y="14401"/>
                  </a:lnTo>
                  <a:cubicBezTo>
                    <a:pt x="1343" y="14548"/>
                    <a:pt x="1387" y="14677"/>
                    <a:pt x="1473" y="14786"/>
                  </a:cubicBezTo>
                  <a:cubicBezTo>
                    <a:pt x="1558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6"/>
                  </a:cubicBezTo>
                  <a:cubicBezTo>
                    <a:pt x="4007" y="14677"/>
                    <a:pt x="4052" y="14548"/>
                    <a:pt x="4052" y="14401"/>
                  </a:cubicBezTo>
                  <a:lnTo>
                    <a:pt x="4052" y="12233"/>
                  </a:lnTo>
                  <a:close/>
                  <a:moveTo>
                    <a:pt x="4052" y="17284"/>
                  </a:moveTo>
                  <a:cubicBezTo>
                    <a:pt x="4052" y="17136"/>
                    <a:pt x="4009" y="17005"/>
                    <a:pt x="3924" y="16897"/>
                  </a:cubicBezTo>
                  <a:cubicBezTo>
                    <a:pt x="3839" y="16791"/>
                    <a:pt x="3729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8" y="16788"/>
                    <a:pt x="1480" y="16891"/>
                  </a:cubicBezTo>
                  <a:cubicBezTo>
                    <a:pt x="1390" y="16995"/>
                    <a:pt x="1343" y="17124"/>
                    <a:pt x="1343" y="17284"/>
                  </a:cubicBezTo>
                  <a:lnTo>
                    <a:pt x="1343" y="19434"/>
                  </a:lnTo>
                  <a:cubicBezTo>
                    <a:pt x="1343" y="19584"/>
                    <a:pt x="1387" y="19714"/>
                    <a:pt x="1473" y="19822"/>
                  </a:cubicBezTo>
                  <a:cubicBezTo>
                    <a:pt x="1558" y="19929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2"/>
                    <a:pt x="3917" y="19828"/>
                  </a:cubicBezTo>
                  <a:cubicBezTo>
                    <a:pt x="4007" y="19726"/>
                    <a:pt x="4052" y="19596"/>
                    <a:pt x="4052" y="19434"/>
                  </a:cubicBezTo>
                  <a:lnTo>
                    <a:pt x="4052" y="17284"/>
                  </a:lnTo>
                  <a:close/>
                  <a:moveTo>
                    <a:pt x="16194" y="2171"/>
                  </a:moveTo>
                  <a:cubicBezTo>
                    <a:pt x="16194" y="2021"/>
                    <a:pt x="16150" y="1892"/>
                    <a:pt x="16065" y="1783"/>
                  </a:cubicBezTo>
                  <a:cubicBezTo>
                    <a:pt x="15979" y="1677"/>
                    <a:pt x="15871" y="1621"/>
                    <a:pt x="15737" y="1621"/>
                  </a:cubicBezTo>
                  <a:lnTo>
                    <a:pt x="5858" y="1621"/>
                  </a:lnTo>
                  <a:cubicBezTo>
                    <a:pt x="5730" y="1621"/>
                    <a:pt x="5623" y="1674"/>
                    <a:pt x="5535" y="1777"/>
                  </a:cubicBezTo>
                  <a:cubicBezTo>
                    <a:pt x="5445" y="1880"/>
                    <a:pt x="5400" y="2012"/>
                    <a:pt x="5400" y="2171"/>
                  </a:cubicBezTo>
                  <a:lnTo>
                    <a:pt x="5400" y="9370"/>
                  </a:lnTo>
                  <a:cubicBezTo>
                    <a:pt x="5400" y="9516"/>
                    <a:pt x="5442" y="9646"/>
                    <a:pt x="5528" y="9757"/>
                  </a:cubicBezTo>
                  <a:cubicBezTo>
                    <a:pt x="5616" y="9863"/>
                    <a:pt x="5724" y="9916"/>
                    <a:pt x="5858" y="9916"/>
                  </a:cubicBezTo>
                  <a:lnTo>
                    <a:pt x="15737" y="9916"/>
                  </a:lnTo>
                  <a:cubicBezTo>
                    <a:pt x="15862" y="9916"/>
                    <a:pt x="15969" y="9863"/>
                    <a:pt x="16060" y="9757"/>
                  </a:cubicBezTo>
                  <a:cubicBezTo>
                    <a:pt x="16148" y="9646"/>
                    <a:pt x="16194" y="9516"/>
                    <a:pt x="16194" y="9370"/>
                  </a:cubicBezTo>
                  <a:lnTo>
                    <a:pt x="16194" y="2171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5" y="11846"/>
                  </a:cubicBezTo>
                  <a:cubicBezTo>
                    <a:pt x="15979" y="11740"/>
                    <a:pt x="15871" y="11686"/>
                    <a:pt x="15737" y="11686"/>
                  </a:cubicBezTo>
                  <a:lnTo>
                    <a:pt x="5858" y="11686"/>
                  </a:lnTo>
                  <a:cubicBezTo>
                    <a:pt x="5730" y="11686"/>
                    <a:pt x="5623" y="11740"/>
                    <a:pt x="5535" y="11846"/>
                  </a:cubicBezTo>
                  <a:cubicBezTo>
                    <a:pt x="5445" y="11957"/>
                    <a:pt x="5400" y="12083"/>
                    <a:pt x="5400" y="12233"/>
                  </a:cubicBezTo>
                  <a:lnTo>
                    <a:pt x="5400" y="19431"/>
                  </a:lnTo>
                  <a:cubicBezTo>
                    <a:pt x="5400" y="19581"/>
                    <a:pt x="5442" y="19711"/>
                    <a:pt x="5528" y="19819"/>
                  </a:cubicBezTo>
                  <a:cubicBezTo>
                    <a:pt x="5616" y="19926"/>
                    <a:pt x="5724" y="19981"/>
                    <a:pt x="5858" y="19981"/>
                  </a:cubicBezTo>
                  <a:lnTo>
                    <a:pt x="15737" y="19981"/>
                  </a:lnTo>
                  <a:cubicBezTo>
                    <a:pt x="15862" y="19981"/>
                    <a:pt x="15969" y="19929"/>
                    <a:pt x="16060" y="19825"/>
                  </a:cubicBezTo>
                  <a:cubicBezTo>
                    <a:pt x="16148" y="19723"/>
                    <a:pt x="16194" y="19593"/>
                    <a:pt x="16194" y="19431"/>
                  </a:cubicBezTo>
                  <a:lnTo>
                    <a:pt x="16194" y="12233"/>
                  </a:lnTo>
                  <a:close/>
                  <a:moveTo>
                    <a:pt x="20263" y="2171"/>
                  </a:moveTo>
                  <a:cubicBezTo>
                    <a:pt x="20263" y="2021"/>
                    <a:pt x="20217" y="1892"/>
                    <a:pt x="20129" y="1783"/>
                  </a:cubicBezTo>
                  <a:cubicBezTo>
                    <a:pt x="20038" y="1677"/>
                    <a:pt x="19930" y="1621"/>
                    <a:pt x="19806" y="1621"/>
                  </a:cubicBezTo>
                  <a:lnTo>
                    <a:pt x="18001" y="1621"/>
                  </a:lnTo>
                  <a:cubicBezTo>
                    <a:pt x="17876" y="1621"/>
                    <a:pt x="17769" y="1674"/>
                    <a:pt x="17678" y="1777"/>
                  </a:cubicBezTo>
                  <a:cubicBezTo>
                    <a:pt x="17590" y="1880"/>
                    <a:pt x="17546" y="2012"/>
                    <a:pt x="17546" y="2171"/>
                  </a:cubicBezTo>
                  <a:lnTo>
                    <a:pt x="17546" y="4321"/>
                  </a:lnTo>
                  <a:cubicBezTo>
                    <a:pt x="17546" y="4470"/>
                    <a:pt x="17590" y="4603"/>
                    <a:pt x="17678" y="4708"/>
                  </a:cubicBezTo>
                  <a:cubicBezTo>
                    <a:pt x="17769" y="4817"/>
                    <a:pt x="17876" y="4867"/>
                    <a:pt x="18001" y="4867"/>
                  </a:cubicBezTo>
                  <a:lnTo>
                    <a:pt x="19806" y="4867"/>
                  </a:lnTo>
                  <a:cubicBezTo>
                    <a:pt x="19930" y="4867"/>
                    <a:pt x="20038" y="4820"/>
                    <a:pt x="20129" y="4717"/>
                  </a:cubicBezTo>
                  <a:cubicBezTo>
                    <a:pt x="20217" y="4614"/>
                    <a:pt x="20263" y="4482"/>
                    <a:pt x="20263" y="4321"/>
                  </a:cubicBezTo>
                  <a:lnTo>
                    <a:pt x="20263" y="2171"/>
                  </a:lnTo>
                  <a:close/>
                  <a:moveTo>
                    <a:pt x="20263" y="7202"/>
                  </a:moveTo>
                  <a:cubicBezTo>
                    <a:pt x="20263" y="7055"/>
                    <a:pt x="20217" y="6926"/>
                    <a:pt x="20129" y="6817"/>
                  </a:cubicBezTo>
                  <a:cubicBezTo>
                    <a:pt x="20038" y="6709"/>
                    <a:pt x="19930" y="6656"/>
                    <a:pt x="19806" y="6656"/>
                  </a:cubicBezTo>
                  <a:lnTo>
                    <a:pt x="18001" y="6656"/>
                  </a:lnTo>
                  <a:cubicBezTo>
                    <a:pt x="17876" y="6656"/>
                    <a:pt x="17769" y="6709"/>
                    <a:pt x="17678" y="6817"/>
                  </a:cubicBezTo>
                  <a:cubicBezTo>
                    <a:pt x="17590" y="6926"/>
                    <a:pt x="17546" y="7055"/>
                    <a:pt x="17546" y="7202"/>
                  </a:cubicBezTo>
                  <a:lnTo>
                    <a:pt x="17546" y="9370"/>
                  </a:lnTo>
                  <a:cubicBezTo>
                    <a:pt x="17546" y="9516"/>
                    <a:pt x="17590" y="9646"/>
                    <a:pt x="17678" y="9757"/>
                  </a:cubicBezTo>
                  <a:cubicBezTo>
                    <a:pt x="17769" y="9863"/>
                    <a:pt x="17876" y="9916"/>
                    <a:pt x="18001" y="9916"/>
                  </a:cubicBezTo>
                  <a:lnTo>
                    <a:pt x="19806" y="9916"/>
                  </a:lnTo>
                  <a:cubicBezTo>
                    <a:pt x="19930" y="9916"/>
                    <a:pt x="20038" y="9863"/>
                    <a:pt x="20129" y="9757"/>
                  </a:cubicBezTo>
                  <a:cubicBezTo>
                    <a:pt x="20217" y="9646"/>
                    <a:pt x="20263" y="9516"/>
                    <a:pt x="20263" y="9370"/>
                  </a:cubicBezTo>
                  <a:lnTo>
                    <a:pt x="20263" y="7202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7" y="11957"/>
                    <a:pt x="20129" y="11846"/>
                  </a:cubicBezTo>
                  <a:cubicBezTo>
                    <a:pt x="20038" y="11740"/>
                    <a:pt x="19930" y="11686"/>
                    <a:pt x="19806" y="11686"/>
                  </a:cubicBezTo>
                  <a:lnTo>
                    <a:pt x="18001" y="11686"/>
                  </a:lnTo>
                  <a:cubicBezTo>
                    <a:pt x="17876" y="11686"/>
                    <a:pt x="17769" y="11740"/>
                    <a:pt x="17678" y="11846"/>
                  </a:cubicBezTo>
                  <a:cubicBezTo>
                    <a:pt x="17590" y="11957"/>
                    <a:pt x="17546" y="12083"/>
                    <a:pt x="17546" y="12233"/>
                  </a:cubicBezTo>
                  <a:lnTo>
                    <a:pt x="17546" y="14401"/>
                  </a:lnTo>
                  <a:cubicBezTo>
                    <a:pt x="17546" y="14548"/>
                    <a:pt x="17590" y="14677"/>
                    <a:pt x="17678" y="14786"/>
                  </a:cubicBezTo>
                  <a:cubicBezTo>
                    <a:pt x="17769" y="14894"/>
                    <a:pt x="17876" y="14947"/>
                    <a:pt x="18001" y="14947"/>
                  </a:cubicBezTo>
                  <a:lnTo>
                    <a:pt x="19806" y="14947"/>
                  </a:lnTo>
                  <a:cubicBezTo>
                    <a:pt x="19930" y="14947"/>
                    <a:pt x="20038" y="14894"/>
                    <a:pt x="20129" y="14786"/>
                  </a:cubicBezTo>
                  <a:cubicBezTo>
                    <a:pt x="20217" y="14677"/>
                    <a:pt x="20263" y="14548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4"/>
                  </a:moveTo>
                  <a:cubicBezTo>
                    <a:pt x="20263" y="17136"/>
                    <a:pt x="20217" y="17005"/>
                    <a:pt x="20129" y="16897"/>
                  </a:cubicBezTo>
                  <a:cubicBezTo>
                    <a:pt x="20038" y="16791"/>
                    <a:pt x="19930" y="16736"/>
                    <a:pt x="19806" y="16736"/>
                  </a:cubicBezTo>
                  <a:lnTo>
                    <a:pt x="18001" y="16736"/>
                  </a:lnTo>
                  <a:cubicBezTo>
                    <a:pt x="17876" y="16736"/>
                    <a:pt x="17769" y="16788"/>
                    <a:pt x="17678" y="16891"/>
                  </a:cubicBezTo>
                  <a:cubicBezTo>
                    <a:pt x="17590" y="16995"/>
                    <a:pt x="17546" y="17124"/>
                    <a:pt x="17546" y="17284"/>
                  </a:cubicBezTo>
                  <a:lnTo>
                    <a:pt x="17546" y="19434"/>
                  </a:lnTo>
                  <a:cubicBezTo>
                    <a:pt x="17546" y="19584"/>
                    <a:pt x="17590" y="19714"/>
                    <a:pt x="17678" y="19822"/>
                  </a:cubicBezTo>
                  <a:cubicBezTo>
                    <a:pt x="17769" y="19929"/>
                    <a:pt x="17876" y="19984"/>
                    <a:pt x="18001" y="19984"/>
                  </a:cubicBezTo>
                  <a:lnTo>
                    <a:pt x="19806" y="19984"/>
                  </a:lnTo>
                  <a:cubicBezTo>
                    <a:pt x="19930" y="19984"/>
                    <a:pt x="20038" y="19932"/>
                    <a:pt x="20129" y="19828"/>
                  </a:cubicBezTo>
                  <a:cubicBezTo>
                    <a:pt x="20217" y="19726"/>
                    <a:pt x="20263" y="19596"/>
                    <a:pt x="20263" y="19434"/>
                  </a:cubicBezTo>
                  <a:lnTo>
                    <a:pt x="20263" y="17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59504" y="4415134"/>
            <a:ext cx="773086" cy="775299"/>
            <a:chOff x="1958710" y="4415133"/>
            <a:chExt cx="773086" cy="775299"/>
          </a:xfrm>
        </p:grpSpPr>
        <p:sp>
          <p:nvSpPr>
            <p:cNvPr id="31" name="AutoShape 4"/>
            <p:cNvSpPr>
              <a:spLocks/>
            </p:cNvSpPr>
            <p:nvPr/>
          </p:nvSpPr>
          <p:spPr bwMode="auto">
            <a:xfrm>
              <a:off x="1958710" y="4415133"/>
              <a:ext cx="773086" cy="775299"/>
            </a:xfrm>
            <a:custGeom>
              <a:avLst/>
              <a:gdLst>
                <a:gd name="T0" fmla="*/ 290498 w 19679"/>
                <a:gd name="T1" fmla="*/ 319742 h 19679"/>
                <a:gd name="T2" fmla="*/ 290498 w 19679"/>
                <a:gd name="T3" fmla="*/ 319742 h 19679"/>
                <a:gd name="T4" fmla="*/ 290498 w 19679"/>
                <a:gd name="T5" fmla="*/ 319742 h 19679"/>
                <a:gd name="T6" fmla="*/ 290498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6"/>
            <p:cNvSpPr>
              <a:spLocks/>
            </p:cNvSpPr>
            <p:nvPr/>
          </p:nvSpPr>
          <p:spPr bwMode="auto">
            <a:xfrm>
              <a:off x="2172047" y="4620048"/>
              <a:ext cx="354859" cy="354905"/>
            </a:xfrm>
            <a:custGeom>
              <a:avLst/>
              <a:gdLst>
                <a:gd name="T0" fmla="*/ 133350 w 21600"/>
                <a:gd name="T1" fmla="*/ 133350 h 21600"/>
                <a:gd name="T2" fmla="*/ 133350 w 21600"/>
                <a:gd name="T3" fmla="*/ 133350 h 21600"/>
                <a:gd name="T4" fmla="*/ 133350 w 21600"/>
                <a:gd name="T5" fmla="*/ 133350 h 21600"/>
                <a:gd name="T6" fmla="*/ 133350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599" y="1962"/>
                    <a:pt x="21599" y="2711"/>
                  </a:cubicBezTo>
                  <a:lnTo>
                    <a:pt x="21599" y="18883"/>
                  </a:lnTo>
                  <a:cubicBezTo>
                    <a:pt x="21599" y="19268"/>
                    <a:pt x="21526" y="19623"/>
                    <a:pt x="21383" y="19951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5" y="21042"/>
                    <a:pt x="20278" y="21232"/>
                    <a:pt x="19940" y="21377"/>
                  </a:cubicBezTo>
                  <a:cubicBezTo>
                    <a:pt x="19603" y="21523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6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6" y="9444"/>
                  </a:cubicBezTo>
                  <a:cubicBezTo>
                    <a:pt x="14883" y="9349"/>
                    <a:pt x="14774" y="9303"/>
                    <a:pt x="14653" y="9303"/>
                  </a:cubicBezTo>
                  <a:lnTo>
                    <a:pt x="12066" y="9303"/>
                  </a:lnTo>
                  <a:lnTo>
                    <a:pt x="12066" y="8262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2" y="7370"/>
                    <a:pt x="12565" y="7309"/>
                    <a:pt x="12965" y="7309"/>
                  </a:cubicBezTo>
                  <a:cubicBezTo>
                    <a:pt x="13203" y="7309"/>
                    <a:pt x="13457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29" y="7485"/>
                    <a:pt x="14883" y="7458"/>
                    <a:pt x="14921" y="7423"/>
                  </a:cubicBezTo>
                  <a:cubicBezTo>
                    <a:pt x="15014" y="7367"/>
                    <a:pt x="15079" y="7264"/>
                    <a:pt x="15118" y="7115"/>
                  </a:cubicBezTo>
                  <a:lnTo>
                    <a:pt x="15437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8"/>
                    <a:pt x="6317" y="9757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6"/>
                  </a:cubicBezTo>
                  <a:cubicBezTo>
                    <a:pt x="6526" y="12514"/>
                    <a:pt x="6632" y="12557"/>
                    <a:pt x="6764" y="12557"/>
                  </a:cubicBezTo>
                  <a:lnTo>
                    <a:pt x="8212" y="12557"/>
                  </a:lnTo>
                  <a:lnTo>
                    <a:pt x="8212" y="21599"/>
                  </a:lnTo>
                  <a:lnTo>
                    <a:pt x="2685" y="21599"/>
                  </a:lnTo>
                  <a:cubicBezTo>
                    <a:pt x="2320" y="21599"/>
                    <a:pt x="1974" y="21530"/>
                    <a:pt x="1648" y="21383"/>
                  </a:cubicBezTo>
                  <a:cubicBezTo>
                    <a:pt x="1322" y="21239"/>
                    <a:pt x="1034" y="21047"/>
                    <a:pt x="796" y="20810"/>
                  </a:cubicBezTo>
                  <a:cubicBezTo>
                    <a:pt x="558" y="20568"/>
                    <a:pt x="364" y="20287"/>
                    <a:pt x="220" y="19958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7695" y="2281402"/>
            <a:ext cx="775198" cy="773187"/>
            <a:chOff x="6816901" y="2281401"/>
            <a:chExt cx="775198" cy="773187"/>
          </a:xfrm>
        </p:grpSpPr>
        <p:sp>
          <p:nvSpPr>
            <p:cNvPr id="34" name="AutoShape 10"/>
            <p:cNvSpPr>
              <a:spLocks/>
            </p:cNvSpPr>
            <p:nvPr/>
          </p:nvSpPr>
          <p:spPr bwMode="auto">
            <a:xfrm>
              <a:off x="6816901" y="2281401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9"/>
            <p:cNvSpPr>
              <a:spLocks/>
            </p:cNvSpPr>
            <p:nvPr/>
          </p:nvSpPr>
          <p:spPr bwMode="auto">
            <a:xfrm>
              <a:off x="7042912" y="2501104"/>
              <a:ext cx="356973" cy="297866"/>
            </a:xfrm>
            <a:custGeom>
              <a:avLst/>
              <a:gdLst>
                <a:gd name="T0" fmla="*/ 134144 w 21600"/>
                <a:gd name="T1" fmla="*/ 111913 h 21579"/>
                <a:gd name="T2" fmla="*/ 134144 w 21600"/>
                <a:gd name="T3" fmla="*/ 111913 h 21579"/>
                <a:gd name="T4" fmla="*/ 134144 w 21600"/>
                <a:gd name="T5" fmla="*/ 111913 h 21579"/>
                <a:gd name="T6" fmla="*/ 134144 w 21600"/>
                <a:gd name="T7" fmla="*/ 111913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7" y="19469"/>
                  </a:cubicBezTo>
                  <a:cubicBezTo>
                    <a:pt x="8737" y="19744"/>
                    <a:pt x="8997" y="20021"/>
                    <a:pt x="9270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599"/>
                    <a:pt x="6341" y="21549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4" y="19657"/>
                    <a:pt x="4453" y="19056"/>
                  </a:cubicBezTo>
                  <a:cubicBezTo>
                    <a:pt x="4281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3" y="13154"/>
                  </a:lnTo>
                  <a:cubicBezTo>
                    <a:pt x="1311" y="13154"/>
                    <a:pt x="888" y="12945"/>
                    <a:pt x="533" y="12523"/>
                  </a:cubicBezTo>
                  <a:cubicBezTo>
                    <a:pt x="175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5" y="6677"/>
                    <a:pt x="525" y="6245"/>
                  </a:cubicBezTo>
                  <a:cubicBezTo>
                    <a:pt x="878" y="5820"/>
                    <a:pt x="1304" y="5605"/>
                    <a:pt x="1803" y="5605"/>
                  </a:cubicBezTo>
                  <a:lnTo>
                    <a:pt x="7653" y="5605"/>
                  </a:lnTo>
                  <a:cubicBezTo>
                    <a:pt x="8550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4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17695" y="3346193"/>
            <a:ext cx="775198" cy="773187"/>
            <a:chOff x="6816901" y="3346192"/>
            <a:chExt cx="775198" cy="773187"/>
          </a:xfrm>
        </p:grpSpPr>
        <p:sp>
          <p:nvSpPr>
            <p:cNvPr id="35" name="AutoShape 11"/>
            <p:cNvSpPr>
              <a:spLocks/>
            </p:cNvSpPr>
            <p:nvPr/>
          </p:nvSpPr>
          <p:spPr bwMode="auto">
            <a:xfrm>
              <a:off x="6816901" y="3346192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20"/>
            <p:cNvSpPr>
              <a:spLocks/>
            </p:cNvSpPr>
            <p:nvPr/>
          </p:nvSpPr>
          <p:spPr bwMode="auto">
            <a:xfrm>
              <a:off x="7042912" y="3555330"/>
              <a:ext cx="356973" cy="357019"/>
            </a:xfrm>
            <a:custGeom>
              <a:avLst/>
              <a:gdLst>
                <a:gd name="T0" fmla="*/ 134144 w 21600"/>
                <a:gd name="T1" fmla="*/ 134144 h 21600"/>
                <a:gd name="T2" fmla="*/ 134144 w 21600"/>
                <a:gd name="T3" fmla="*/ 134144 h 21600"/>
                <a:gd name="T4" fmla="*/ 134144 w 21600"/>
                <a:gd name="T5" fmla="*/ 134144 h 21600"/>
                <a:gd name="T6" fmla="*/ 134144 w 21600"/>
                <a:gd name="T7" fmla="*/ 134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8"/>
                  </a:cubicBezTo>
                  <a:cubicBezTo>
                    <a:pt x="21193" y="20260"/>
                    <a:pt x="20990" y="20504"/>
                    <a:pt x="20747" y="20741"/>
                  </a:cubicBezTo>
                  <a:cubicBezTo>
                    <a:pt x="20504" y="20978"/>
                    <a:pt x="20261" y="21185"/>
                    <a:pt x="20023" y="21348"/>
                  </a:cubicBezTo>
                  <a:cubicBezTo>
                    <a:pt x="19783" y="21518"/>
                    <a:pt x="19594" y="21599"/>
                    <a:pt x="19447" y="21599"/>
                  </a:cubicBezTo>
                  <a:cubicBezTo>
                    <a:pt x="19190" y="21599"/>
                    <a:pt x="18975" y="21514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0"/>
                    <a:pt x="9007" y="17990"/>
                  </a:cubicBezTo>
                  <a:cubicBezTo>
                    <a:pt x="7770" y="17990"/>
                    <a:pt x="6609" y="17759"/>
                    <a:pt x="5518" y="17291"/>
                  </a:cubicBezTo>
                  <a:cubicBezTo>
                    <a:pt x="4427" y="16821"/>
                    <a:pt x="3470" y="16175"/>
                    <a:pt x="2644" y="15353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7"/>
                    <a:pt x="0" y="9000"/>
                  </a:cubicBezTo>
                  <a:cubicBezTo>
                    <a:pt x="0" y="7769"/>
                    <a:pt x="231" y="6602"/>
                    <a:pt x="700" y="5515"/>
                  </a:cubicBezTo>
                  <a:cubicBezTo>
                    <a:pt x="1169" y="4422"/>
                    <a:pt x="1816" y="3468"/>
                    <a:pt x="2644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6"/>
                    <a:pt x="17873" y="10748"/>
                    <a:pt x="17616" y="11589"/>
                  </a:cubicBezTo>
                  <a:cubicBezTo>
                    <a:pt x="17359" y="12434"/>
                    <a:pt x="16992" y="13218"/>
                    <a:pt x="16514" y="13946"/>
                  </a:cubicBezTo>
                  <a:lnTo>
                    <a:pt x="21357" y="18801"/>
                  </a:lnTo>
                  <a:close/>
                  <a:moveTo>
                    <a:pt x="3596" y="9000"/>
                  </a:moveTo>
                  <a:cubicBezTo>
                    <a:pt x="3596" y="9759"/>
                    <a:pt x="3741" y="10465"/>
                    <a:pt x="4029" y="11118"/>
                  </a:cubicBezTo>
                  <a:cubicBezTo>
                    <a:pt x="4317" y="11770"/>
                    <a:pt x="4707" y="12337"/>
                    <a:pt x="5193" y="12821"/>
                  </a:cubicBezTo>
                  <a:cubicBezTo>
                    <a:pt x="5679" y="13301"/>
                    <a:pt x="6253" y="13685"/>
                    <a:pt x="6907" y="13970"/>
                  </a:cubicBezTo>
                  <a:cubicBezTo>
                    <a:pt x="7566" y="14251"/>
                    <a:pt x="8264" y="14393"/>
                    <a:pt x="9004" y="14393"/>
                  </a:cubicBezTo>
                  <a:cubicBezTo>
                    <a:pt x="9745" y="14393"/>
                    <a:pt x="10440" y="14251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7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59"/>
                    <a:pt x="14254" y="7564"/>
                    <a:pt x="13966" y="6913"/>
                  </a:cubicBezTo>
                  <a:cubicBezTo>
                    <a:pt x="13675" y="6257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7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7"/>
                    <a:pt x="4029" y="6913"/>
                  </a:cubicBezTo>
                  <a:cubicBezTo>
                    <a:pt x="3741" y="7564"/>
                    <a:pt x="3596" y="8257"/>
                    <a:pt x="3596" y="9000"/>
                  </a:cubicBezTo>
                  <a:moveTo>
                    <a:pt x="9007" y="5590"/>
                  </a:moveTo>
                  <a:cubicBezTo>
                    <a:pt x="9185" y="5590"/>
                    <a:pt x="9344" y="5656"/>
                    <a:pt x="9473" y="5786"/>
                  </a:cubicBezTo>
                  <a:cubicBezTo>
                    <a:pt x="9603" y="5918"/>
                    <a:pt x="9668" y="6082"/>
                    <a:pt x="9668" y="6280"/>
                  </a:cubicBezTo>
                  <a:cubicBezTo>
                    <a:pt x="9668" y="6460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2"/>
                    <a:pt x="6950" y="8997"/>
                  </a:cubicBezTo>
                  <a:cubicBezTo>
                    <a:pt x="6950" y="9179"/>
                    <a:pt x="6885" y="9332"/>
                    <a:pt x="6755" y="9465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5" y="9465"/>
                  </a:cubicBezTo>
                  <a:cubicBezTo>
                    <a:pt x="5659" y="9332"/>
                    <a:pt x="5600" y="9179"/>
                    <a:pt x="5600" y="8997"/>
                  </a:cubicBezTo>
                  <a:cubicBezTo>
                    <a:pt x="5600" y="8538"/>
                    <a:pt x="5685" y="8104"/>
                    <a:pt x="5863" y="7686"/>
                  </a:cubicBezTo>
                  <a:cubicBezTo>
                    <a:pt x="6038" y="7271"/>
                    <a:pt x="6281" y="6906"/>
                    <a:pt x="6597" y="6591"/>
                  </a:cubicBezTo>
                  <a:cubicBezTo>
                    <a:pt x="6904" y="6277"/>
                    <a:pt x="7264" y="6029"/>
                    <a:pt x="7677" y="5857"/>
                  </a:cubicBezTo>
                  <a:cubicBezTo>
                    <a:pt x="8086" y="5681"/>
                    <a:pt x="8529" y="5590"/>
                    <a:pt x="9007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17695" y="4415134"/>
            <a:ext cx="775198" cy="775299"/>
            <a:chOff x="6816901" y="4415133"/>
            <a:chExt cx="775198" cy="775299"/>
          </a:xfrm>
        </p:grpSpPr>
        <p:sp>
          <p:nvSpPr>
            <p:cNvPr id="36" name="AutoShape 12"/>
            <p:cNvSpPr>
              <a:spLocks/>
            </p:cNvSpPr>
            <p:nvPr/>
          </p:nvSpPr>
          <p:spPr bwMode="auto">
            <a:xfrm>
              <a:off x="6816901" y="4415133"/>
              <a:ext cx="775198" cy="775299"/>
            </a:xfrm>
            <a:custGeom>
              <a:avLst/>
              <a:gdLst>
                <a:gd name="T0" fmla="*/ 291291 w 19679"/>
                <a:gd name="T1" fmla="*/ 319742 h 19679"/>
                <a:gd name="T2" fmla="*/ 291291 w 19679"/>
                <a:gd name="T3" fmla="*/ 319742 h 19679"/>
                <a:gd name="T4" fmla="*/ 291291 w 19679"/>
                <a:gd name="T5" fmla="*/ 319742 h 19679"/>
                <a:gd name="T6" fmla="*/ 291291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21"/>
            <p:cNvSpPr>
              <a:spLocks/>
            </p:cNvSpPr>
            <p:nvPr/>
          </p:nvSpPr>
          <p:spPr bwMode="auto">
            <a:xfrm>
              <a:off x="7038687" y="4615823"/>
              <a:ext cx="356973" cy="354905"/>
            </a:xfrm>
            <a:custGeom>
              <a:avLst/>
              <a:gdLst>
                <a:gd name="T0" fmla="*/ 134144 w 21600"/>
                <a:gd name="T1" fmla="*/ 133350 h 21600"/>
                <a:gd name="T2" fmla="*/ 134144 w 21600"/>
                <a:gd name="T3" fmla="*/ 133350 h 21600"/>
                <a:gd name="T4" fmla="*/ 134144 w 21600"/>
                <a:gd name="T5" fmla="*/ 133350 h 21600"/>
                <a:gd name="T6" fmla="*/ 134144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1"/>
                    <a:pt x="6680" y="20181"/>
                  </a:cubicBezTo>
                  <a:lnTo>
                    <a:pt x="1607" y="20181"/>
                  </a:lnTo>
                  <a:cubicBezTo>
                    <a:pt x="1166" y="20181"/>
                    <a:pt x="785" y="20030"/>
                    <a:pt x="471" y="19714"/>
                  </a:cubicBezTo>
                  <a:cubicBezTo>
                    <a:pt x="157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7" y="9065"/>
                    <a:pt x="471" y="8754"/>
                  </a:cubicBezTo>
                  <a:cubicBezTo>
                    <a:pt x="785" y="8441"/>
                    <a:pt x="1166" y="8285"/>
                    <a:pt x="1607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69" y="5998"/>
                    <a:pt x="8918" y="5690"/>
                    <a:pt x="9301" y="5384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5"/>
                    <a:pt x="10506" y="3507"/>
                  </a:cubicBezTo>
                  <a:cubicBezTo>
                    <a:pt x="10565" y="3188"/>
                    <a:pt x="10628" y="2865"/>
                    <a:pt x="10676" y="2539"/>
                  </a:cubicBezTo>
                  <a:cubicBezTo>
                    <a:pt x="10727" y="2217"/>
                    <a:pt x="10780" y="1899"/>
                    <a:pt x="10845" y="1592"/>
                  </a:cubicBezTo>
                  <a:cubicBezTo>
                    <a:pt x="10907" y="1287"/>
                    <a:pt x="11015" y="1016"/>
                    <a:pt x="11162" y="776"/>
                  </a:cubicBezTo>
                  <a:cubicBezTo>
                    <a:pt x="11311" y="536"/>
                    <a:pt x="11523" y="349"/>
                    <a:pt x="11800" y="208"/>
                  </a:cubicBezTo>
                  <a:cubicBezTo>
                    <a:pt x="12074" y="67"/>
                    <a:pt x="12442" y="0"/>
                    <a:pt x="12902" y="0"/>
                  </a:cubicBezTo>
                  <a:cubicBezTo>
                    <a:pt x="13451" y="0"/>
                    <a:pt x="13956" y="112"/>
                    <a:pt x="14411" y="344"/>
                  </a:cubicBezTo>
                  <a:cubicBezTo>
                    <a:pt x="14869" y="572"/>
                    <a:pt x="15251" y="880"/>
                    <a:pt x="15567" y="1270"/>
                  </a:cubicBezTo>
                  <a:cubicBezTo>
                    <a:pt x="15881" y="1657"/>
                    <a:pt x="16127" y="2100"/>
                    <a:pt x="16305" y="2601"/>
                  </a:cubicBezTo>
                  <a:cubicBezTo>
                    <a:pt x="16480" y="3104"/>
                    <a:pt x="16570" y="3608"/>
                    <a:pt x="16570" y="4123"/>
                  </a:cubicBezTo>
                  <a:cubicBezTo>
                    <a:pt x="16570" y="4653"/>
                    <a:pt x="16491" y="5162"/>
                    <a:pt x="16333" y="5645"/>
                  </a:cubicBezTo>
                  <a:cubicBezTo>
                    <a:pt x="16175" y="6124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29" y="7049"/>
                    <a:pt x="19099" y="7145"/>
                  </a:cubicBezTo>
                  <a:cubicBezTo>
                    <a:pt x="19568" y="7238"/>
                    <a:pt x="19987" y="7396"/>
                    <a:pt x="20357" y="7616"/>
                  </a:cubicBezTo>
                  <a:cubicBezTo>
                    <a:pt x="20727" y="7839"/>
                    <a:pt x="21026" y="8144"/>
                    <a:pt x="21255" y="8527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7" y="18519"/>
                  </a:moveTo>
                  <a:cubicBezTo>
                    <a:pt x="4555" y="18519"/>
                    <a:pt x="4809" y="18417"/>
                    <a:pt x="5023" y="18214"/>
                  </a:cubicBezTo>
                  <a:cubicBezTo>
                    <a:pt x="5233" y="18014"/>
                    <a:pt x="5340" y="17759"/>
                    <a:pt x="5340" y="17454"/>
                  </a:cubicBezTo>
                  <a:cubicBezTo>
                    <a:pt x="5340" y="17154"/>
                    <a:pt x="5233" y="16901"/>
                    <a:pt x="5023" y="16686"/>
                  </a:cubicBezTo>
                  <a:cubicBezTo>
                    <a:pt x="4812" y="16477"/>
                    <a:pt x="4558" y="16373"/>
                    <a:pt x="4257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4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7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0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4"/>
                    <a:pt x="13575" y="8474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0"/>
                  </a:cubicBezTo>
                  <a:cubicBezTo>
                    <a:pt x="14886" y="4983"/>
                    <a:pt x="14954" y="4574"/>
                    <a:pt x="14954" y="4123"/>
                  </a:cubicBezTo>
                  <a:cubicBezTo>
                    <a:pt x="14954" y="3823"/>
                    <a:pt x="14906" y="3530"/>
                    <a:pt x="14813" y="3235"/>
                  </a:cubicBezTo>
                  <a:cubicBezTo>
                    <a:pt x="14717" y="2945"/>
                    <a:pt x="14584" y="2676"/>
                    <a:pt x="14411" y="2439"/>
                  </a:cubicBezTo>
                  <a:cubicBezTo>
                    <a:pt x="14239" y="2200"/>
                    <a:pt x="14027" y="2001"/>
                    <a:pt x="13776" y="1843"/>
                  </a:cubicBezTo>
                  <a:cubicBezTo>
                    <a:pt x="13521" y="1688"/>
                    <a:pt x="13230" y="1606"/>
                    <a:pt x="12894" y="1606"/>
                  </a:cubicBezTo>
                  <a:lnTo>
                    <a:pt x="12744" y="1606"/>
                  </a:lnTo>
                  <a:cubicBezTo>
                    <a:pt x="12682" y="1606"/>
                    <a:pt x="12631" y="1617"/>
                    <a:pt x="12594" y="1634"/>
                  </a:cubicBezTo>
                  <a:cubicBezTo>
                    <a:pt x="12524" y="1671"/>
                    <a:pt x="12481" y="1705"/>
                    <a:pt x="12473" y="1741"/>
                  </a:cubicBezTo>
                  <a:cubicBezTo>
                    <a:pt x="12464" y="1778"/>
                    <a:pt x="12450" y="1837"/>
                    <a:pt x="12430" y="1920"/>
                  </a:cubicBezTo>
                  <a:cubicBezTo>
                    <a:pt x="12323" y="2450"/>
                    <a:pt x="12221" y="3006"/>
                    <a:pt x="12128" y="3585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2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8"/>
                    <a:pt x="8485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7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1"/>
                    <a:pt x="18489" y="17070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96697" y="2372400"/>
            <a:ext cx="2527879" cy="691019"/>
            <a:chOff x="2995902" y="2372399"/>
            <a:chExt cx="2527879" cy="691019"/>
          </a:xfrm>
        </p:grpSpPr>
        <p:sp>
          <p:nvSpPr>
            <p:cNvPr id="40" name="TextBox 13"/>
            <p:cNvSpPr txBox="1"/>
            <p:nvPr/>
          </p:nvSpPr>
          <p:spPr>
            <a:xfrm>
              <a:off x="2995902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2995902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96697" y="3353475"/>
            <a:ext cx="2527879" cy="691019"/>
            <a:chOff x="2995902" y="3353474"/>
            <a:chExt cx="2527879" cy="691019"/>
          </a:xfrm>
        </p:grpSpPr>
        <p:sp>
          <p:nvSpPr>
            <p:cNvPr id="42" name="TextBox 13"/>
            <p:cNvSpPr txBox="1"/>
            <p:nvPr/>
          </p:nvSpPr>
          <p:spPr>
            <a:xfrm>
              <a:off x="2995902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995902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6697" y="4465264"/>
            <a:ext cx="2527879" cy="691019"/>
            <a:chOff x="2995902" y="4465263"/>
            <a:chExt cx="2527879" cy="691019"/>
          </a:xfrm>
        </p:grpSpPr>
        <p:sp>
          <p:nvSpPr>
            <p:cNvPr id="54" name="TextBox 13"/>
            <p:cNvSpPr txBox="1"/>
            <p:nvPr/>
          </p:nvSpPr>
          <p:spPr>
            <a:xfrm>
              <a:off x="2995902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995902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37180" y="2372400"/>
            <a:ext cx="2527879" cy="691019"/>
            <a:chOff x="7936385" y="2372399"/>
            <a:chExt cx="2527879" cy="691019"/>
          </a:xfrm>
        </p:grpSpPr>
        <p:sp>
          <p:nvSpPr>
            <p:cNvPr id="56" name="TextBox 13"/>
            <p:cNvSpPr txBox="1"/>
            <p:nvPr/>
          </p:nvSpPr>
          <p:spPr>
            <a:xfrm>
              <a:off x="7936385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7936385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7180" y="3353475"/>
            <a:ext cx="2527879" cy="691019"/>
            <a:chOff x="7936385" y="3353474"/>
            <a:chExt cx="2527879" cy="691019"/>
          </a:xfrm>
        </p:grpSpPr>
        <p:sp>
          <p:nvSpPr>
            <p:cNvPr id="58" name="TextBox 13"/>
            <p:cNvSpPr txBox="1"/>
            <p:nvPr/>
          </p:nvSpPr>
          <p:spPr>
            <a:xfrm>
              <a:off x="7936385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7936385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37180" y="4465264"/>
            <a:ext cx="2527879" cy="691019"/>
            <a:chOff x="7936385" y="4465263"/>
            <a:chExt cx="2527879" cy="691019"/>
          </a:xfrm>
        </p:grpSpPr>
        <p:sp>
          <p:nvSpPr>
            <p:cNvPr id="60" name="TextBox 13"/>
            <p:cNvSpPr txBox="1"/>
            <p:nvPr/>
          </p:nvSpPr>
          <p:spPr>
            <a:xfrm>
              <a:off x="7936385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936385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23082966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810265" y="1289058"/>
            <a:ext cx="5456992" cy="4537746"/>
            <a:chOff x="5810228" y="1289058"/>
            <a:chExt cx="5457702" cy="4537746"/>
          </a:xfrm>
          <a:solidFill>
            <a:schemeClr val="accent1"/>
          </a:solidFill>
        </p:grpSpPr>
        <p:sp>
          <p:nvSpPr>
            <p:cNvPr id="43" name="Freeform 182"/>
            <p:cNvSpPr>
              <a:spLocks/>
            </p:cNvSpPr>
            <p:nvPr/>
          </p:nvSpPr>
          <p:spPr bwMode="auto">
            <a:xfrm>
              <a:off x="7458338" y="1703048"/>
              <a:ext cx="184974" cy="149742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84"/>
            <p:cNvSpPr>
              <a:spLocks noEditPoints="1"/>
            </p:cNvSpPr>
            <p:nvPr/>
          </p:nvSpPr>
          <p:spPr bwMode="auto">
            <a:xfrm>
              <a:off x="7634504" y="2277055"/>
              <a:ext cx="184974" cy="184974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87"/>
            <p:cNvSpPr>
              <a:spLocks noEditPoints="1"/>
            </p:cNvSpPr>
            <p:nvPr/>
          </p:nvSpPr>
          <p:spPr bwMode="auto">
            <a:xfrm>
              <a:off x="7161792" y="2428265"/>
              <a:ext cx="158549" cy="129189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97"/>
            <p:cNvSpPr>
              <a:spLocks noEditPoints="1"/>
            </p:cNvSpPr>
            <p:nvPr/>
          </p:nvSpPr>
          <p:spPr bwMode="auto">
            <a:xfrm>
              <a:off x="6881394" y="1939404"/>
              <a:ext cx="158549" cy="137997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01"/>
            <p:cNvSpPr>
              <a:spLocks/>
            </p:cNvSpPr>
            <p:nvPr/>
          </p:nvSpPr>
          <p:spPr bwMode="auto">
            <a:xfrm>
              <a:off x="6554245" y="1853510"/>
              <a:ext cx="148274" cy="143869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24"/>
            <p:cNvSpPr>
              <a:spLocks noEditPoints="1"/>
            </p:cNvSpPr>
            <p:nvPr/>
          </p:nvSpPr>
          <p:spPr bwMode="auto">
            <a:xfrm>
              <a:off x="7278022" y="2026019"/>
              <a:ext cx="113040" cy="113040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65"/>
            <p:cNvSpPr>
              <a:spLocks noEditPoints="1"/>
            </p:cNvSpPr>
            <p:nvPr/>
          </p:nvSpPr>
          <p:spPr bwMode="auto">
            <a:xfrm>
              <a:off x="8343573" y="2682238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70"/>
            <p:cNvSpPr>
              <a:spLocks noEditPoints="1"/>
            </p:cNvSpPr>
            <p:nvPr/>
          </p:nvSpPr>
          <p:spPr bwMode="auto">
            <a:xfrm>
              <a:off x="8262830" y="2246227"/>
              <a:ext cx="227549" cy="19818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173"/>
            <p:cNvSpPr>
              <a:spLocks/>
            </p:cNvSpPr>
            <p:nvPr/>
          </p:nvSpPr>
          <p:spPr bwMode="auto">
            <a:xfrm>
              <a:off x="8013261" y="2550113"/>
              <a:ext cx="177634" cy="177634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76"/>
            <p:cNvSpPr>
              <a:spLocks noEditPoints="1"/>
            </p:cNvSpPr>
            <p:nvPr/>
          </p:nvSpPr>
          <p:spPr bwMode="auto">
            <a:xfrm>
              <a:off x="7616888" y="3699598"/>
              <a:ext cx="154146" cy="114508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80"/>
            <p:cNvSpPr>
              <a:spLocks noEditPoints="1"/>
            </p:cNvSpPr>
            <p:nvPr/>
          </p:nvSpPr>
          <p:spPr bwMode="auto">
            <a:xfrm>
              <a:off x="8240809" y="1736813"/>
              <a:ext cx="184974" cy="184974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81"/>
            <p:cNvSpPr>
              <a:spLocks noEditPoints="1"/>
            </p:cNvSpPr>
            <p:nvPr/>
          </p:nvSpPr>
          <p:spPr bwMode="auto">
            <a:xfrm>
              <a:off x="7892881" y="2011339"/>
              <a:ext cx="189379" cy="143869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83"/>
            <p:cNvSpPr>
              <a:spLocks noEditPoints="1"/>
            </p:cNvSpPr>
            <p:nvPr/>
          </p:nvSpPr>
          <p:spPr bwMode="auto">
            <a:xfrm>
              <a:off x="7700566" y="2745365"/>
              <a:ext cx="164422" cy="16295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88"/>
            <p:cNvSpPr>
              <a:spLocks noEditPoints="1"/>
            </p:cNvSpPr>
            <p:nvPr/>
          </p:nvSpPr>
          <p:spPr bwMode="auto">
            <a:xfrm>
              <a:off x="7130962" y="3413328"/>
              <a:ext cx="171762" cy="173230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189"/>
            <p:cNvSpPr>
              <a:spLocks noEditPoints="1"/>
            </p:cNvSpPr>
            <p:nvPr/>
          </p:nvSpPr>
          <p:spPr bwMode="auto">
            <a:xfrm>
              <a:off x="6582423" y="2883055"/>
              <a:ext cx="113040" cy="113040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90"/>
            <p:cNvSpPr>
              <a:spLocks noEditPoints="1"/>
            </p:cNvSpPr>
            <p:nvPr/>
          </p:nvSpPr>
          <p:spPr bwMode="auto">
            <a:xfrm>
              <a:off x="6624997" y="2292898"/>
              <a:ext cx="161485" cy="149742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91"/>
            <p:cNvSpPr>
              <a:spLocks noEditPoints="1"/>
            </p:cNvSpPr>
            <p:nvPr/>
          </p:nvSpPr>
          <p:spPr bwMode="auto">
            <a:xfrm>
              <a:off x="6934244" y="2881893"/>
              <a:ext cx="155614" cy="152677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95"/>
            <p:cNvSpPr>
              <a:spLocks noEditPoints="1"/>
            </p:cNvSpPr>
            <p:nvPr/>
          </p:nvSpPr>
          <p:spPr bwMode="auto">
            <a:xfrm>
              <a:off x="6067137" y="2322259"/>
              <a:ext cx="196719" cy="211399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05"/>
            <p:cNvSpPr>
              <a:spLocks noEditPoints="1"/>
            </p:cNvSpPr>
            <p:nvPr/>
          </p:nvSpPr>
          <p:spPr bwMode="auto">
            <a:xfrm>
              <a:off x="5810228" y="2934436"/>
              <a:ext cx="102764" cy="114508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223"/>
            <p:cNvSpPr>
              <a:spLocks noEditPoints="1"/>
            </p:cNvSpPr>
            <p:nvPr/>
          </p:nvSpPr>
          <p:spPr bwMode="auto">
            <a:xfrm>
              <a:off x="6434241" y="3197739"/>
              <a:ext cx="170294" cy="149742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55"/>
            <p:cNvSpPr>
              <a:spLocks noEditPoints="1"/>
            </p:cNvSpPr>
            <p:nvPr/>
          </p:nvSpPr>
          <p:spPr bwMode="auto">
            <a:xfrm>
              <a:off x="11003681" y="3774469"/>
              <a:ext cx="256909" cy="239292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0826047" y="3905125"/>
              <a:ext cx="161485" cy="16148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11102040" y="3464710"/>
              <a:ext cx="139465" cy="136528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11078552" y="3635004"/>
              <a:ext cx="110104" cy="110103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10878897" y="3657024"/>
              <a:ext cx="177634" cy="179102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60"/>
            <p:cNvSpPr>
              <a:spLocks noEditPoints="1"/>
            </p:cNvSpPr>
            <p:nvPr/>
          </p:nvSpPr>
          <p:spPr bwMode="auto">
            <a:xfrm>
              <a:off x="11085891" y="3260651"/>
              <a:ext cx="148274" cy="148273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10937619" y="3483794"/>
              <a:ext cx="140933" cy="124784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10632264" y="3726023"/>
              <a:ext cx="227549" cy="199655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18"/>
            <p:cNvSpPr>
              <a:spLocks noEditPoints="1"/>
            </p:cNvSpPr>
            <p:nvPr/>
          </p:nvSpPr>
          <p:spPr bwMode="auto">
            <a:xfrm>
              <a:off x="11025702" y="3416263"/>
              <a:ext cx="120380" cy="48445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19"/>
            <p:cNvSpPr>
              <a:spLocks noEditPoints="1"/>
            </p:cNvSpPr>
            <p:nvPr/>
          </p:nvSpPr>
          <p:spPr bwMode="auto">
            <a:xfrm>
              <a:off x="11138741" y="2900978"/>
              <a:ext cx="129189" cy="126252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20"/>
            <p:cNvSpPr>
              <a:spLocks noEditPoints="1"/>
            </p:cNvSpPr>
            <p:nvPr/>
          </p:nvSpPr>
          <p:spPr bwMode="auto">
            <a:xfrm>
              <a:off x="11121125" y="3041911"/>
              <a:ext cx="113040" cy="91019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21"/>
            <p:cNvSpPr>
              <a:spLocks noEditPoints="1"/>
            </p:cNvSpPr>
            <p:nvPr/>
          </p:nvSpPr>
          <p:spPr bwMode="auto">
            <a:xfrm>
              <a:off x="10930278" y="3219545"/>
              <a:ext cx="133593" cy="177634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10439950" y="3430945"/>
              <a:ext cx="456564" cy="256909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0924406" y="2758577"/>
              <a:ext cx="218740" cy="237824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24"/>
            <p:cNvSpPr>
              <a:spLocks noEditPoints="1"/>
            </p:cNvSpPr>
            <p:nvPr/>
          </p:nvSpPr>
          <p:spPr bwMode="auto">
            <a:xfrm>
              <a:off x="10795217" y="3329649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10889173" y="3025762"/>
              <a:ext cx="167357" cy="170294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11094700" y="3135866"/>
              <a:ext cx="58722" cy="107167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0639604" y="3106506"/>
              <a:ext cx="220207" cy="221675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28"/>
            <p:cNvSpPr>
              <a:spLocks noEditPoints="1"/>
            </p:cNvSpPr>
            <p:nvPr/>
          </p:nvSpPr>
          <p:spPr bwMode="auto">
            <a:xfrm>
              <a:off x="10817239" y="2622048"/>
              <a:ext cx="155614" cy="218739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29"/>
            <p:cNvSpPr>
              <a:spLocks noEditPoints="1"/>
            </p:cNvSpPr>
            <p:nvPr/>
          </p:nvSpPr>
          <p:spPr bwMode="auto">
            <a:xfrm>
              <a:off x="10759984" y="2856937"/>
              <a:ext cx="151209" cy="151209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10564734" y="3941826"/>
              <a:ext cx="245165" cy="208464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0655754" y="2423861"/>
              <a:ext cx="221676" cy="229016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32"/>
            <p:cNvSpPr>
              <a:spLocks noEditPoints="1"/>
            </p:cNvSpPr>
            <p:nvPr/>
          </p:nvSpPr>
          <p:spPr bwMode="auto">
            <a:xfrm>
              <a:off x="10591159" y="2598560"/>
              <a:ext cx="206996" cy="146805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33"/>
            <p:cNvSpPr>
              <a:spLocks noEditPoints="1"/>
            </p:cNvSpPr>
            <p:nvPr/>
          </p:nvSpPr>
          <p:spPr bwMode="auto">
            <a:xfrm>
              <a:off x="10447290" y="3814106"/>
              <a:ext cx="165890" cy="143869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34"/>
            <p:cNvSpPr>
              <a:spLocks noEditPoints="1"/>
            </p:cNvSpPr>
            <p:nvPr/>
          </p:nvSpPr>
          <p:spPr bwMode="auto">
            <a:xfrm>
              <a:off x="10677774" y="2219802"/>
              <a:ext cx="136529" cy="186442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35"/>
            <p:cNvSpPr>
              <a:spLocks noEditPoints="1"/>
            </p:cNvSpPr>
            <p:nvPr/>
          </p:nvSpPr>
          <p:spPr bwMode="auto">
            <a:xfrm>
              <a:off x="10530968" y="2084742"/>
              <a:ext cx="214335" cy="204059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36"/>
            <p:cNvSpPr>
              <a:spLocks noEditPoints="1"/>
            </p:cNvSpPr>
            <p:nvPr/>
          </p:nvSpPr>
          <p:spPr bwMode="auto">
            <a:xfrm>
              <a:off x="10447290" y="1967298"/>
              <a:ext cx="162954" cy="165890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37"/>
            <p:cNvSpPr>
              <a:spLocks noEditPoints="1"/>
            </p:cNvSpPr>
            <p:nvPr/>
          </p:nvSpPr>
          <p:spPr bwMode="auto">
            <a:xfrm>
              <a:off x="10522160" y="2318162"/>
              <a:ext cx="129189" cy="148273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38"/>
            <p:cNvSpPr>
              <a:spLocks noEditPoints="1"/>
            </p:cNvSpPr>
            <p:nvPr/>
          </p:nvSpPr>
          <p:spPr bwMode="auto">
            <a:xfrm>
              <a:off x="10511884" y="2764449"/>
              <a:ext cx="209932" cy="22314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39"/>
            <p:cNvSpPr>
              <a:spLocks noEditPoints="1"/>
            </p:cNvSpPr>
            <p:nvPr/>
          </p:nvSpPr>
          <p:spPr bwMode="auto">
            <a:xfrm>
              <a:off x="10473715" y="3030167"/>
              <a:ext cx="196719" cy="148273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40"/>
            <p:cNvSpPr>
              <a:spLocks noEditPoints="1"/>
            </p:cNvSpPr>
            <p:nvPr/>
          </p:nvSpPr>
          <p:spPr bwMode="auto">
            <a:xfrm>
              <a:off x="10699794" y="2987592"/>
              <a:ext cx="117444" cy="110103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41"/>
            <p:cNvSpPr>
              <a:spLocks noEditPoints="1"/>
            </p:cNvSpPr>
            <p:nvPr/>
          </p:nvSpPr>
          <p:spPr bwMode="auto">
            <a:xfrm>
              <a:off x="10313697" y="1861598"/>
              <a:ext cx="143869" cy="155614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42"/>
            <p:cNvSpPr>
              <a:spLocks noEditPoints="1"/>
            </p:cNvSpPr>
            <p:nvPr/>
          </p:nvSpPr>
          <p:spPr bwMode="auto">
            <a:xfrm>
              <a:off x="10131659" y="1785259"/>
              <a:ext cx="152677" cy="155614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43"/>
            <p:cNvSpPr>
              <a:spLocks noEditPoints="1"/>
            </p:cNvSpPr>
            <p:nvPr/>
          </p:nvSpPr>
          <p:spPr bwMode="auto">
            <a:xfrm>
              <a:off x="10432610" y="3212205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44"/>
            <p:cNvSpPr>
              <a:spLocks noEditPoints="1"/>
            </p:cNvSpPr>
            <p:nvPr/>
          </p:nvSpPr>
          <p:spPr bwMode="auto">
            <a:xfrm>
              <a:off x="10379760" y="4112120"/>
              <a:ext cx="184974" cy="151209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10190381" y="2141995"/>
              <a:ext cx="300951" cy="300950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46"/>
            <p:cNvSpPr>
              <a:spLocks noEditPoints="1"/>
            </p:cNvSpPr>
            <p:nvPr/>
          </p:nvSpPr>
          <p:spPr bwMode="auto">
            <a:xfrm>
              <a:off x="10133127" y="1984914"/>
              <a:ext cx="142401" cy="140933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47"/>
            <p:cNvSpPr>
              <a:spLocks noEditPoints="1"/>
            </p:cNvSpPr>
            <p:nvPr/>
          </p:nvSpPr>
          <p:spPr bwMode="auto">
            <a:xfrm>
              <a:off x="10294613" y="2018743"/>
              <a:ext cx="132125" cy="102764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10291677" y="4270670"/>
              <a:ext cx="189379" cy="193782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10431141" y="3982931"/>
              <a:ext cx="113040" cy="114508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10181572" y="3596834"/>
              <a:ext cx="284802" cy="277461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10071469" y="3888976"/>
              <a:ext cx="344993" cy="302419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97"/>
            <p:cNvSpPr>
              <a:spLocks noEditPoints="1"/>
            </p:cNvSpPr>
            <p:nvPr/>
          </p:nvSpPr>
          <p:spPr bwMode="auto">
            <a:xfrm>
              <a:off x="10118446" y="4214884"/>
              <a:ext cx="146805" cy="146805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10155147" y="4460049"/>
              <a:ext cx="224612" cy="226080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99"/>
            <p:cNvSpPr>
              <a:spLocks noEditPoints="1"/>
            </p:cNvSpPr>
            <p:nvPr/>
          </p:nvSpPr>
          <p:spPr bwMode="auto">
            <a:xfrm>
              <a:off x="10294613" y="3438285"/>
              <a:ext cx="126252" cy="126252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0"/>
            <p:cNvSpPr>
              <a:spLocks noEditPoints="1"/>
            </p:cNvSpPr>
            <p:nvPr/>
          </p:nvSpPr>
          <p:spPr bwMode="auto">
            <a:xfrm>
              <a:off x="10184509" y="3263586"/>
              <a:ext cx="231952" cy="145337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10382695" y="2492860"/>
              <a:ext cx="240760" cy="242228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10136063" y="2463499"/>
              <a:ext cx="296546" cy="287738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03"/>
            <p:cNvSpPr>
              <a:spLocks noEditPoints="1"/>
            </p:cNvSpPr>
            <p:nvPr/>
          </p:nvSpPr>
          <p:spPr bwMode="auto">
            <a:xfrm>
              <a:off x="10193316" y="4694937"/>
              <a:ext cx="98360" cy="155614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10086149" y="4862295"/>
              <a:ext cx="152677" cy="206995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10052384" y="3445625"/>
              <a:ext cx="205527" cy="155614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10272591" y="2792342"/>
              <a:ext cx="192315" cy="192314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10234422" y="3027231"/>
              <a:ext cx="204059" cy="204059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10049448" y="2785002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09"/>
            <p:cNvSpPr>
              <a:spLocks noEditPoints="1"/>
            </p:cNvSpPr>
            <p:nvPr/>
          </p:nvSpPr>
          <p:spPr bwMode="auto">
            <a:xfrm>
              <a:off x="10046512" y="3003742"/>
              <a:ext cx="173230" cy="139465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110"/>
            <p:cNvSpPr>
              <a:spLocks noEditPoints="1"/>
            </p:cNvSpPr>
            <p:nvPr/>
          </p:nvSpPr>
          <p:spPr bwMode="auto">
            <a:xfrm>
              <a:off x="9977514" y="3196056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111"/>
            <p:cNvSpPr>
              <a:spLocks noEditPoints="1"/>
            </p:cNvSpPr>
            <p:nvPr/>
          </p:nvSpPr>
          <p:spPr bwMode="auto">
            <a:xfrm>
              <a:off x="9927600" y="2476711"/>
              <a:ext cx="246632" cy="183506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9908515" y="3662897"/>
              <a:ext cx="275994" cy="275994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9863006" y="3999081"/>
              <a:ext cx="202591" cy="234889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9886494" y="3447093"/>
              <a:ext cx="110104" cy="192314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15"/>
            <p:cNvSpPr>
              <a:spLocks noEditPoints="1"/>
            </p:cNvSpPr>
            <p:nvPr/>
          </p:nvSpPr>
          <p:spPr bwMode="auto">
            <a:xfrm>
              <a:off x="9817495" y="2705727"/>
              <a:ext cx="209932" cy="187911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9823368" y="2931807"/>
              <a:ext cx="183507" cy="193782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9987790" y="2257972"/>
              <a:ext cx="186443" cy="186442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9905579" y="1742685"/>
              <a:ext cx="184974" cy="124784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9860070" y="2053913"/>
              <a:ext cx="287738" cy="273057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9921728" y="1883618"/>
              <a:ext cx="180571" cy="189378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9738221" y="3176972"/>
              <a:ext cx="227549" cy="227547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22"/>
            <p:cNvSpPr>
              <a:spLocks noEditPoints="1"/>
            </p:cNvSpPr>
            <p:nvPr/>
          </p:nvSpPr>
          <p:spPr bwMode="auto">
            <a:xfrm>
              <a:off x="9633990" y="2425329"/>
              <a:ext cx="249569" cy="252505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9613437" y="3401583"/>
              <a:ext cx="230484" cy="242228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24"/>
            <p:cNvSpPr>
              <a:spLocks/>
            </p:cNvSpPr>
            <p:nvPr/>
          </p:nvSpPr>
          <p:spPr bwMode="auto">
            <a:xfrm>
              <a:off x="9522418" y="2726280"/>
              <a:ext cx="255441" cy="255441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9606096" y="2122911"/>
              <a:ext cx="243697" cy="26424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9673627" y="1917384"/>
              <a:ext cx="205527" cy="201122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9761710" y="1742685"/>
              <a:ext cx="114508" cy="149742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28"/>
            <p:cNvSpPr>
              <a:spLocks noEditPoints="1"/>
            </p:cNvSpPr>
            <p:nvPr/>
          </p:nvSpPr>
          <p:spPr bwMode="auto">
            <a:xfrm>
              <a:off x="9425526" y="2968509"/>
              <a:ext cx="312696" cy="314163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29"/>
            <p:cNvSpPr>
              <a:spLocks noEditPoints="1"/>
            </p:cNvSpPr>
            <p:nvPr/>
          </p:nvSpPr>
          <p:spPr bwMode="auto">
            <a:xfrm>
              <a:off x="9197978" y="1656071"/>
              <a:ext cx="518223" cy="224612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9296338" y="1924724"/>
              <a:ext cx="287738" cy="256909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9325699" y="2209525"/>
              <a:ext cx="253973" cy="252505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9341847" y="2514881"/>
              <a:ext cx="237824" cy="251037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33"/>
            <p:cNvSpPr>
              <a:spLocks noEditPoints="1"/>
            </p:cNvSpPr>
            <p:nvPr/>
          </p:nvSpPr>
          <p:spPr bwMode="auto">
            <a:xfrm>
              <a:off x="9719137" y="3676109"/>
              <a:ext cx="201124" cy="201122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9425526" y="3646749"/>
              <a:ext cx="350865" cy="350864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9886494" y="4275074"/>
              <a:ext cx="204059" cy="206995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9576736" y="4024037"/>
              <a:ext cx="249569" cy="2481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9651607" y="4324988"/>
              <a:ext cx="287738" cy="290674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9269913" y="3375158"/>
              <a:ext cx="299482" cy="248100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39"/>
            <p:cNvSpPr>
              <a:spLocks noEditPoints="1"/>
            </p:cNvSpPr>
            <p:nvPr/>
          </p:nvSpPr>
          <p:spPr bwMode="auto">
            <a:xfrm>
              <a:off x="9137789" y="3087420"/>
              <a:ext cx="252505" cy="252505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9155405" y="2798215"/>
              <a:ext cx="321504" cy="261313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9299274" y="4135609"/>
              <a:ext cx="311227" cy="293610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9284594" y="4452708"/>
              <a:ext cx="237824" cy="180570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9228808" y="3866956"/>
              <a:ext cx="252505" cy="255441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44"/>
            <p:cNvSpPr>
              <a:spLocks noEditPoints="1"/>
            </p:cNvSpPr>
            <p:nvPr/>
          </p:nvSpPr>
          <p:spPr bwMode="auto">
            <a:xfrm>
              <a:off x="9149533" y="3642344"/>
              <a:ext cx="245165" cy="208464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45"/>
            <p:cNvSpPr>
              <a:spLocks noEditPoints="1"/>
            </p:cNvSpPr>
            <p:nvPr/>
          </p:nvSpPr>
          <p:spPr bwMode="auto">
            <a:xfrm>
              <a:off x="8939601" y="3375158"/>
              <a:ext cx="277462" cy="245164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008600" y="2459094"/>
              <a:ext cx="303887" cy="306822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47"/>
            <p:cNvSpPr>
              <a:spLocks noEditPoints="1"/>
            </p:cNvSpPr>
            <p:nvPr/>
          </p:nvSpPr>
          <p:spPr bwMode="auto">
            <a:xfrm>
              <a:off x="9893834" y="4608321"/>
              <a:ext cx="230484" cy="230484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48"/>
            <p:cNvSpPr>
              <a:spLocks noEditPoints="1"/>
            </p:cNvSpPr>
            <p:nvPr/>
          </p:nvSpPr>
          <p:spPr bwMode="auto">
            <a:xfrm>
              <a:off x="9641330" y="4558408"/>
              <a:ext cx="204059" cy="204059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9893834" y="4932762"/>
              <a:ext cx="273057" cy="270121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9070259" y="4672916"/>
              <a:ext cx="268654" cy="412522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51"/>
            <p:cNvSpPr>
              <a:spLocks noEditPoints="1"/>
            </p:cNvSpPr>
            <p:nvPr/>
          </p:nvSpPr>
          <p:spPr bwMode="auto">
            <a:xfrm>
              <a:off x="9391761" y="4687596"/>
              <a:ext cx="229016" cy="261313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8971898" y="2175761"/>
              <a:ext cx="300951" cy="22314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8600482" y="3987336"/>
              <a:ext cx="155614" cy="158549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54"/>
            <p:cNvSpPr>
              <a:spLocks/>
            </p:cNvSpPr>
            <p:nvPr/>
          </p:nvSpPr>
          <p:spPr bwMode="auto">
            <a:xfrm>
              <a:off x="8867667" y="3802361"/>
              <a:ext cx="209932" cy="201122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55"/>
            <p:cNvSpPr>
              <a:spLocks noEditPoints="1"/>
            </p:cNvSpPr>
            <p:nvPr/>
          </p:nvSpPr>
          <p:spPr bwMode="auto">
            <a:xfrm>
              <a:off x="8229065" y="4153225"/>
              <a:ext cx="196719" cy="196719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56"/>
            <p:cNvSpPr>
              <a:spLocks noEditPoints="1"/>
            </p:cNvSpPr>
            <p:nvPr/>
          </p:nvSpPr>
          <p:spPr bwMode="auto">
            <a:xfrm>
              <a:off x="8814818" y="2915659"/>
              <a:ext cx="164422" cy="174697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57"/>
            <p:cNvSpPr>
              <a:spLocks noEditPoints="1"/>
            </p:cNvSpPr>
            <p:nvPr/>
          </p:nvSpPr>
          <p:spPr bwMode="auto">
            <a:xfrm>
              <a:off x="8948410" y="1868938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8713521" y="3241566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59"/>
            <p:cNvSpPr>
              <a:spLocks noEditPoints="1"/>
            </p:cNvSpPr>
            <p:nvPr/>
          </p:nvSpPr>
          <p:spPr bwMode="auto">
            <a:xfrm>
              <a:off x="8394955" y="3740704"/>
              <a:ext cx="171762" cy="148273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0"/>
            <p:cNvSpPr>
              <a:spLocks noEditPoints="1"/>
            </p:cNvSpPr>
            <p:nvPr/>
          </p:nvSpPr>
          <p:spPr bwMode="auto">
            <a:xfrm>
              <a:off x="8657736" y="3598302"/>
              <a:ext cx="173230" cy="173230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61"/>
            <p:cNvSpPr>
              <a:spLocks noEditPoints="1"/>
            </p:cNvSpPr>
            <p:nvPr/>
          </p:nvSpPr>
          <p:spPr bwMode="auto">
            <a:xfrm>
              <a:off x="9008600" y="1528350"/>
              <a:ext cx="165890" cy="165890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62"/>
            <p:cNvSpPr>
              <a:spLocks/>
            </p:cNvSpPr>
            <p:nvPr/>
          </p:nvSpPr>
          <p:spPr bwMode="auto">
            <a:xfrm>
              <a:off x="8456613" y="3033103"/>
              <a:ext cx="182039" cy="189378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63"/>
            <p:cNvSpPr>
              <a:spLocks noEditPoints="1"/>
            </p:cNvSpPr>
            <p:nvPr/>
          </p:nvSpPr>
          <p:spPr bwMode="auto">
            <a:xfrm>
              <a:off x="8631311" y="2371011"/>
              <a:ext cx="192315" cy="190847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64"/>
            <p:cNvSpPr>
              <a:spLocks noEditPoints="1"/>
            </p:cNvSpPr>
            <p:nvPr/>
          </p:nvSpPr>
          <p:spPr bwMode="auto">
            <a:xfrm>
              <a:off x="8716458" y="2693983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66"/>
            <p:cNvSpPr>
              <a:spLocks noEditPoints="1"/>
            </p:cNvSpPr>
            <p:nvPr/>
          </p:nvSpPr>
          <p:spPr bwMode="auto">
            <a:xfrm>
              <a:off x="8478634" y="3392775"/>
              <a:ext cx="80743" cy="155614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8535888" y="1898299"/>
              <a:ext cx="220207" cy="220207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68"/>
            <p:cNvSpPr>
              <a:spLocks noEditPoints="1"/>
            </p:cNvSpPr>
            <p:nvPr/>
          </p:nvSpPr>
          <p:spPr bwMode="auto">
            <a:xfrm>
              <a:off x="8022070" y="3797957"/>
              <a:ext cx="170294" cy="151209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8160067" y="3476455"/>
              <a:ext cx="155614" cy="155614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71"/>
            <p:cNvSpPr>
              <a:spLocks noEditPoints="1"/>
            </p:cNvSpPr>
            <p:nvPr/>
          </p:nvSpPr>
          <p:spPr bwMode="auto">
            <a:xfrm>
              <a:off x="8728202" y="1600285"/>
              <a:ext cx="129189" cy="12772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7816543" y="3336989"/>
              <a:ext cx="151209" cy="149742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75"/>
            <p:cNvSpPr>
              <a:spLocks noEditPoints="1"/>
            </p:cNvSpPr>
            <p:nvPr/>
          </p:nvSpPr>
          <p:spPr bwMode="auto">
            <a:xfrm>
              <a:off x="7768097" y="4134142"/>
              <a:ext cx="155614" cy="136528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77"/>
            <p:cNvSpPr>
              <a:spLocks noEditPoints="1"/>
            </p:cNvSpPr>
            <p:nvPr/>
          </p:nvSpPr>
          <p:spPr bwMode="auto">
            <a:xfrm>
              <a:off x="7994176" y="4445368"/>
              <a:ext cx="113040" cy="115975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78"/>
            <p:cNvSpPr>
              <a:spLocks noEditPoints="1"/>
            </p:cNvSpPr>
            <p:nvPr/>
          </p:nvSpPr>
          <p:spPr bwMode="auto">
            <a:xfrm>
              <a:off x="7365851" y="4411602"/>
              <a:ext cx="186443" cy="187911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79"/>
            <p:cNvSpPr>
              <a:spLocks noEditPoints="1"/>
            </p:cNvSpPr>
            <p:nvPr/>
          </p:nvSpPr>
          <p:spPr bwMode="auto">
            <a:xfrm>
              <a:off x="7351170" y="3982931"/>
              <a:ext cx="136529" cy="139465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85"/>
            <p:cNvSpPr>
              <a:spLocks noEditPoints="1"/>
            </p:cNvSpPr>
            <p:nvPr/>
          </p:nvSpPr>
          <p:spPr bwMode="auto">
            <a:xfrm>
              <a:off x="7418701" y="3162291"/>
              <a:ext cx="215804" cy="120380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86"/>
            <p:cNvSpPr>
              <a:spLocks noEditPoints="1"/>
            </p:cNvSpPr>
            <p:nvPr/>
          </p:nvSpPr>
          <p:spPr bwMode="auto">
            <a:xfrm>
              <a:off x="7972156" y="1343375"/>
              <a:ext cx="155614" cy="154145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94"/>
            <p:cNvSpPr>
              <a:spLocks noEditPoints="1"/>
            </p:cNvSpPr>
            <p:nvPr/>
          </p:nvSpPr>
          <p:spPr bwMode="auto">
            <a:xfrm>
              <a:off x="8362658" y="4502622"/>
              <a:ext cx="143869" cy="146805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96"/>
            <p:cNvSpPr>
              <a:spLocks noEditPoints="1"/>
            </p:cNvSpPr>
            <p:nvPr/>
          </p:nvSpPr>
          <p:spPr bwMode="auto">
            <a:xfrm>
              <a:off x="7514125" y="4822657"/>
              <a:ext cx="165890" cy="164422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Freeform 206"/>
            <p:cNvSpPr>
              <a:spLocks noEditPoints="1"/>
            </p:cNvSpPr>
            <p:nvPr/>
          </p:nvSpPr>
          <p:spPr bwMode="auto">
            <a:xfrm>
              <a:off x="9849793" y="5205819"/>
              <a:ext cx="286271" cy="253972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07"/>
            <p:cNvSpPr>
              <a:spLocks noEditPoints="1"/>
            </p:cNvSpPr>
            <p:nvPr/>
          </p:nvSpPr>
          <p:spPr bwMode="auto">
            <a:xfrm>
              <a:off x="9682435" y="4835870"/>
              <a:ext cx="167357" cy="168825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08"/>
            <p:cNvSpPr>
              <a:spLocks noEditPoints="1"/>
            </p:cNvSpPr>
            <p:nvPr/>
          </p:nvSpPr>
          <p:spPr bwMode="auto">
            <a:xfrm>
              <a:off x="8869135" y="5114799"/>
              <a:ext cx="206996" cy="234889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09"/>
            <p:cNvSpPr>
              <a:spLocks/>
            </p:cNvSpPr>
            <p:nvPr/>
          </p:nvSpPr>
          <p:spPr bwMode="auto">
            <a:xfrm>
              <a:off x="8612226" y="5357028"/>
              <a:ext cx="278929" cy="233420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10"/>
            <p:cNvSpPr>
              <a:spLocks noEditPoints="1"/>
            </p:cNvSpPr>
            <p:nvPr/>
          </p:nvSpPr>
          <p:spPr bwMode="auto">
            <a:xfrm>
              <a:off x="9234680" y="5013504"/>
              <a:ext cx="239293" cy="256909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11"/>
            <p:cNvSpPr>
              <a:spLocks/>
            </p:cNvSpPr>
            <p:nvPr/>
          </p:nvSpPr>
          <p:spPr bwMode="auto">
            <a:xfrm>
              <a:off x="9535630" y="5045801"/>
              <a:ext cx="274526" cy="273057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Freeform 212"/>
            <p:cNvSpPr>
              <a:spLocks/>
            </p:cNvSpPr>
            <p:nvPr/>
          </p:nvSpPr>
          <p:spPr bwMode="auto">
            <a:xfrm>
              <a:off x="9553246" y="5383453"/>
              <a:ext cx="258377" cy="211399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213"/>
            <p:cNvSpPr>
              <a:spLocks/>
            </p:cNvSpPr>
            <p:nvPr/>
          </p:nvSpPr>
          <p:spPr bwMode="auto">
            <a:xfrm>
              <a:off x="9936409" y="5515577"/>
              <a:ext cx="182039" cy="189378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14"/>
            <p:cNvSpPr>
              <a:spLocks noEditPoints="1"/>
            </p:cNvSpPr>
            <p:nvPr/>
          </p:nvSpPr>
          <p:spPr bwMode="auto">
            <a:xfrm>
              <a:off x="9607565" y="5553747"/>
              <a:ext cx="274526" cy="273057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215"/>
            <p:cNvSpPr>
              <a:spLocks noEditPoints="1"/>
            </p:cNvSpPr>
            <p:nvPr/>
          </p:nvSpPr>
          <p:spPr bwMode="auto">
            <a:xfrm>
              <a:off x="8939601" y="5327666"/>
              <a:ext cx="274526" cy="268653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216"/>
            <p:cNvSpPr>
              <a:spLocks noEditPoints="1"/>
            </p:cNvSpPr>
            <p:nvPr/>
          </p:nvSpPr>
          <p:spPr bwMode="auto">
            <a:xfrm>
              <a:off x="9265509" y="5335008"/>
              <a:ext cx="251037" cy="252505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217"/>
            <p:cNvSpPr>
              <a:spLocks/>
            </p:cNvSpPr>
            <p:nvPr/>
          </p:nvSpPr>
          <p:spPr bwMode="auto">
            <a:xfrm>
              <a:off x="9228808" y="5637426"/>
              <a:ext cx="306823" cy="173230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18"/>
            <p:cNvSpPr>
              <a:spLocks noEditPoints="1"/>
            </p:cNvSpPr>
            <p:nvPr/>
          </p:nvSpPr>
          <p:spPr bwMode="auto">
            <a:xfrm>
              <a:off x="8944006" y="5637426"/>
              <a:ext cx="211399" cy="173230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219"/>
            <p:cNvSpPr>
              <a:spLocks noEditPoints="1"/>
            </p:cNvSpPr>
            <p:nvPr/>
          </p:nvSpPr>
          <p:spPr bwMode="auto">
            <a:xfrm>
              <a:off x="8637183" y="5596320"/>
              <a:ext cx="204059" cy="206995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227"/>
            <p:cNvSpPr>
              <a:spLocks noEditPoints="1"/>
            </p:cNvSpPr>
            <p:nvPr/>
          </p:nvSpPr>
          <p:spPr bwMode="auto">
            <a:xfrm>
              <a:off x="8036359" y="3018418"/>
              <a:ext cx="173230" cy="170294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229"/>
            <p:cNvSpPr>
              <a:spLocks noEditPoints="1"/>
            </p:cNvSpPr>
            <p:nvPr/>
          </p:nvSpPr>
          <p:spPr bwMode="auto">
            <a:xfrm>
              <a:off x="8506527" y="1289058"/>
              <a:ext cx="142401" cy="140933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35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3" name="Isosceles Triangle 336"/>
          <p:cNvSpPr/>
          <p:nvPr/>
        </p:nvSpPr>
        <p:spPr>
          <a:xfrm rot="5400000">
            <a:off x="1849897" y="2287090"/>
            <a:ext cx="152399" cy="131362"/>
          </a:xfrm>
          <a:prstGeom prst="triangl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" name="Isosceles Triangle 340"/>
          <p:cNvSpPr/>
          <p:nvPr/>
        </p:nvSpPr>
        <p:spPr>
          <a:xfrm rot="5400000">
            <a:off x="1849897" y="3142359"/>
            <a:ext cx="152399" cy="131362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Isosceles Triangle 344"/>
          <p:cNvSpPr/>
          <p:nvPr/>
        </p:nvSpPr>
        <p:spPr>
          <a:xfrm rot="5400000">
            <a:off x="1849897" y="3939095"/>
            <a:ext cx="152399" cy="131362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Isosceles Triangle 348"/>
          <p:cNvSpPr/>
          <p:nvPr/>
        </p:nvSpPr>
        <p:spPr>
          <a:xfrm rot="5400000">
            <a:off x="1853044" y="4844368"/>
            <a:ext cx="152399" cy="131362"/>
          </a:xfrm>
          <a:prstGeom prst="triangl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Rectangle 350"/>
          <p:cNvSpPr/>
          <p:nvPr/>
        </p:nvSpPr>
        <p:spPr>
          <a:xfrm>
            <a:off x="795" y="5814525"/>
            <a:ext cx="12190413" cy="10406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87002" y="2105122"/>
            <a:ext cx="3044902" cy="683220"/>
            <a:chOff x="2186208" y="2105122"/>
            <a:chExt cx="3044902" cy="683220"/>
          </a:xfrm>
        </p:grpSpPr>
        <p:sp>
          <p:nvSpPr>
            <p:cNvPr id="208" name="TextBox 13"/>
            <p:cNvSpPr txBox="1"/>
            <p:nvPr/>
          </p:nvSpPr>
          <p:spPr>
            <a:xfrm>
              <a:off x="2186208" y="2105122"/>
              <a:ext cx="195274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TextBox 13"/>
            <p:cNvSpPr txBox="1"/>
            <p:nvPr/>
          </p:nvSpPr>
          <p:spPr>
            <a:xfrm>
              <a:off x="2190288" y="2419010"/>
              <a:ext cx="304082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87002" y="2903454"/>
            <a:ext cx="3044902" cy="683220"/>
            <a:chOff x="2186208" y="2903454"/>
            <a:chExt cx="3044902" cy="683220"/>
          </a:xfrm>
        </p:grpSpPr>
        <p:sp>
          <p:nvSpPr>
            <p:cNvPr id="210" name="TextBox 13"/>
            <p:cNvSpPr txBox="1"/>
            <p:nvPr/>
          </p:nvSpPr>
          <p:spPr>
            <a:xfrm>
              <a:off x="2186208" y="2903454"/>
              <a:ext cx="195274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TextBox 13"/>
            <p:cNvSpPr txBox="1"/>
            <p:nvPr/>
          </p:nvSpPr>
          <p:spPr>
            <a:xfrm>
              <a:off x="2190288" y="3217342"/>
              <a:ext cx="304082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7002" y="3716630"/>
            <a:ext cx="3044902" cy="683221"/>
            <a:chOff x="2186208" y="3716629"/>
            <a:chExt cx="3044902" cy="683221"/>
          </a:xfrm>
        </p:grpSpPr>
        <p:sp>
          <p:nvSpPr>
            <p:cNvPr id="212" name="TextBox 13"/>
            <p:cNvSpPr txBox="1"/>
            <p:nvPr/>
          </p:nvSpPr>
          <p:spPr>
            <a:xfrm>
              <a:off x="2186208" y="3716629"/>
              <a:ext cx="195274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TextBox 13"/>
            <p:cNvSpPr txBox="1"/>
            <p:nvPr/>
          </p:nvSpPr>
          <p:spPr>
            <a:xfrm>
              <a:off x="2190288" y="4030518"/>
              <a:ext cx="304082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87002" y="4573574"/>
            <a:ext cx="3044902" cy="683220"/>
            <a:chOff x="2186208" y="4573574"/>
            <a:chExt cx="3044902" cy="683220"/>
          </a:xfrm>
        </p:grpSpPr>
        <p:sp>
          <p:nvSpPr>
            <p:cNvPr id="214" name="TextBox 13"/>
            <p:cNvSpPr txBox="1"/>
            <p:nvPr/>
          </p:nvSpPr>
          <p:spPr>
            <a:xfrm>
              <a:off x="2186208" y="4573574"/>
              <a:ext cx="195274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TextBox 13"/>
            <p:cNvSpPr txBox="1"/>
            <p:nvPr/>
          </p:nvSpPr>
          <p:spPr>
            <a:xfrm>
              <a:off x="2190288" y="4887462"/>
              <a:ext cx="304082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6" name="矩形 215"/>
          <p:cNvSpPr/>
          <p:nvPr/>
        </p:nvSpPr>
        <p:spPr>
          <a:xfrm>
            <a:off x="1165017" y="6079553"/>
            <a:ext cx="952904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590575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animBg="1"/>
      <p:bldP spid="204" grpId="0" animBg="1"/>
      <p:bldP spid="205" grpId="0" animBg="1"/>
      <p:bldP spid="206" grpId="0" animBg="1"/>
      <p:bldP spid="207" grpId="0" animBg="1"/>
      <p:bldP spid="2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5"/>
          <p:cNvCxnSpPr/>
          <p:nvPr/>
        </p:nvCxnSpPr>
        <p:spPr>
          <a:xfrm>
            <a:off x="5054820" y="1877919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/>
        </p:nvCxnSpPr>
        <p:spPr>
          <a:xfrm>
            <a:off x="5558755" y="2804763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3"/>
          <p:cNvCxnSpPr/>
          <p:nvPr/>
        </p:nvCxnSpPr>
        <p:spPr>
          <a:xfrm>
            <a:off x="6029431" y="3612963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4"/>
          <p:cNvCxnSpPr/>
          <p:nvPr/>
        </p:nvCxnSpPr>
        <p:spPr>
          <a:xfrm>
            <a:off x="6542180" y="4546105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6"/>
          <p:cNvCxnSpPr/>
          <p:nvPr/>
        </p:nvCxnSpPr>
        <p:spPr>
          <a:xfrm>
            <a:off x="7046114" y="5429679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394992" y="2537827"/>
            <a:ext cx="1942374" cy="849788"/>
            <a:chOff x="3394198" y="2537827"/>
            <a:chExt cx="1942374" cy="849788"/>
          </a:xfrm>
        </p:grpSpPr>
        <p:sp>
          <p:nvSpPr>
            <p:cNvPr id="13" name="任意多边形 12"/>
            <p:cNvSpPr/>
            <p:nvPr/>
          </p:nvSpPr>
          <p:spPr>
            <a:xfrm>
              <a:off x="3394198" y="2537827"/>
              <a:ext cx="1942374" cy="849788"/>
            </a:xfrm>
            <a:custGeom>
              <a:avLst/>
              <a:gdLst>
                <a:gd name="connsiteX0" fmla="*/ 0 w 1942627"/>
                <a:gd name="connsiteY0" fmla="*/ 884769 h 884769"/>
                <a:gd name="connsiteX1" fmla="*/ 485659 w 1942627"/>
                <a:gd name="connsiteY1" fmla="*/ 0 h 884769"/>
                <a:gd name="connsiteX2" fmla="*/ 1456968 w 1942627"/>
                <a:gd name="connsiteY2" fmla="*/ 0 h 884769"/>
                <a:gd name="connsiteX3" fmla="*/ 1942627 w 1942627"/>
                <a:gd name="connsiteY3" fmla="*/ 884769 h 884769"/>
                <a:gd name="connsiteX4" fmla="*/ 0 w 1942627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627" h="884769">
                  <a:moveTo>
                    <a:pt x="0" y="884769"/>
                  </a:moveTo>
                  <a:lnTo>
                    <a:pt x="485659" y="0"/>
                  </a:lnTo>
                  <a:lnTo>
                    <a:pt x="1456968" y="0"/>
                  </a:lnTo>
                  <a:lnTo>
                    <a:pt x="1942627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280" tIns="20320" rIns="36028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34930" y="2885485"/>
              <a:ext cx="12609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9398" y="3387616"/>
            <a:ext cx="2913562" cy="849788"/>
            <a:chOff x="2908604" y="3387616"/>
            <a:chExt cx="2913562" cy="849788"/>
          </a:xfrm>
        </p:grpSpPr>
        <p:sp>
          <p:nvSpPr>
            <p:cNvPr id="14" name="任意多边形 13"/>
            <p:cNvSpPr/>
            <p:nvPr/>
          </p:nvSpPr>
          <p:spPr>
            <a:xfrm>
              <a:off x="2908604" y="3387616"/>
              <a:ext cx="2913562" cy="849788"/>
            </a:xfrm>
            <a:custGeom>
              <a:avLst/>
              <a:gdLst>
                <a:gd name="connsiteX0" fmla="*/ 0 w 2913941"/>
                <a:gd name="connsiteY0" fmla="*/ 884769 h 884769"/>
                <a:gd name="connsiteX1" fmla="*/ 485659 w 2913941"/>
                <a:gd name="connsiteY1" fmla="*/ 0 h 884769"/>
                <a:gd name="connsiteX2" fmla="*/ 2428282 w 2913941"/>
                <a:gd name="connsiteY2" fmla="*/ 0 h 884769"/>
                <a:gd name="connsiteX3" fmla="*/ 2913941 w 2913941"/>
                <a:gd name="connsiteY3" fmla="*/ 884769 h 884769"/>
                <a:gd name="connsiteX4" fmla="*/ 0 w 2913941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941" h="884769">
                  <a:moveTo>
                    <a:pt x="0" y="884769"/>
                  </a:moveTo>
                  <a:lnTo>
                    <a:pt x="485659" y="0"/>
                  </a:lnTo>
                  <a:lnTo>
                    <a:pt x="2428282" y="0"/>
                  </a:lnTo>
                  <a:lnTo>
                    <a:pt x="2913941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0260" tIns="20320" rIns="53026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55244" y="3719592"/>
              <a:ext cx="16202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3805" y="4237405"/>
            <a:ext cx="3884749" cy="849788"/>
            <a:chOff x="2423010" y="4237405"/>
            <a:chExt cx="3884749" cy="849788"/>
          </a:xfrm>
        </p:grpSpPr>
        <p:sp>
          <p:nvSpPr>
            <p:cNvPr id="15" name="任意多边形 14"/>
            <p:cNvSpPr/>
            <p:nvPr/>
          </p:nvSpPr>
          <p:spPr>
            <a:xfrm>
              <a:off x="2423010" y="4237405"/>
              <a:ext cx="3884749" cy="849788"/>
            </a:xfrm>
            <a:custGeom>
              <a:avLst/>
              <a:gdLst>
                <a:gd name="connsiteX0" fmla="*/ 0 w 3885255"/>
                <a:gd name="connsiteY0" fmla="*/ 884769 h 884769"/>
                <a:gd name="connsiteX1" fmla="*/ 485659 w 3885255"/>
                <a:gd name="connsiteY1" fmla="*/ 0 h 884769"/>
                <a:gd name="connsiteX2" fmla="*/ 3399596 w 3885255"/>
                <a:gd name="connsiteY2" fmla="*/ 0 h 884769"/>
                <a:gd name="connsiteX3" fmla="*/ 3885255 w 3885255"/>
                <a:gd name="connsiteY3" fmla="*/ 884769 h 884769"/>
                <a:gd name="connsiteX4" fmla="*/ 0 w 3885255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255" h="884769">
                  <a:moveTo>
                    <a:pt x="0" y="884769"/>
                  </a:moveTo>
                  <a:lnTo>
                    <a:pt x="485659" y="0"/>
                  </a:lnTo>
                  <a:lnTo>
                    <a:pt x="3399596" y="0"/>
                  </a:lnTo>
                  <a:lnTo>
                    <a:pt x="3885255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00240" tIns="20320" rIns="70024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94198" y="4612625"/>
              <a:ext cx="1942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38211" y="5087194"/>
            <a:ext cx="4855936" cy="849788"/>
            <a:chOff x="1937417" y="5087194"/>
            <a:chExt cx="4855936" cy="849788"/>
          </a:xfrm>
        </p:grpSpPr>
        <p:sp>
          <p:nvSpPr>
            <p:cNvPr id="16" name="任意多边形 15"/>
            <p:cNvSpPr/>
            <p:nvPr/>
          </p:nvSpPr>
          <p:spPr>
            <a:xfrm>
              <a:off x="1937417" y="5087194"/>
              <a:ext cx="4855936" cy="849788"/>
            </a:xfrm>
            <a:custGeom>
              <a:avLst/>
              <a:gdLst>
                <a:gd name="connsiteX0" fmla="*/ 0 w 4856568"/>
                <a:gd name="connsiteY0" fmla="*/ 884769 h 884769"/>
                <a:gd name="connsiteX1" fmla="*/ 485659 w 4856568"/>
                <a:gd name="connsiteY1" fmla="*/ 0 h 884769"/>
                <a:gd name="connsiteX2" fmla="*/ 4370909 w 4856568"/>
                <a:gd name="connsiteY2" fmla="*/ 0 h 884769"/>
                <a:gd name="connsiteX3" fmla="*/ 4856568 w 4856568"/>
                <a:gd name="connsiteY3" fmla="*/ 884769 h 884769"/>
                <a:gd name="connsiteX4" fmla="*/ 0 w 4856568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6568" h="884769">
                  <a:moveTo>
                    <a:pt x="0" y="884769"/>
                  </a:moveTo>
                  <a:lnTo>
                    <a:pt x="485659" y="0"/>
                  </a:lnTo>
                  <a:lnTo>
                    <a:pt x="4370909" y="0"/>
                  </a:lnTo>
                  <a:lnTo>
                    <a:pt x="4856568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0219" tIns="20320" rIns="87022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37684" y="5316119"/>
              <a:ext cx="245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35724" y="1688039"/>
            <a:ext cx="1260908" cy="849788"/>
            <a:chOff x="3734930" y="1688039"/>
            <a:chExt cx="1260908" cy="849788"/>
          </a:xfrm>
        </p:grpSpPr>
        <p:sp>
          <p:nvSpPr>
            <p:cNvPr id="12" name="任意多边形 11"/>
            <p:cNvSpPr/>
            <p:nvPr/>
          </p:nvSpPr>
          <p:spPr>
            <a:xfrm>
              <a:off x="3879791" y="1688039"/>
              <a:ext cx="971187" cy="849788"/>
            </a:xfrm>
            <a:custGeom>
              <a:avLst/>
              <a:gdLst>
                <a:gd name="connsiteX0" fmla="*/ 0 w 971313"/>
                <a:gd name="connsiteY0" fmla="*/ 884769 h 884769"/>
                <a:gd name="connsiteX1" fmla="*/ 485657 w 971313"/>
                <a:gd name="connsiteY1" fmla="*/ 0 h 884769"/>
                <a:gd name="connsiteX2" fmla="*/ 485657 w 971313"/>
                <a:gd name="connsiteY2" fmla="*/ 0 h 884769"/>
                <a:gd name="connsiteX3" fmla="*/ 971313 w 971313"/>
                <a:gd name="connsiteY3" fmla="*/ 884769 h 884769"/>
                <a:gd name="connsiteX4" fmla="*/ 0 w 971313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313" h="884769">
                  <a:moveTo>
                    <a:pt x="0" y="884769"/>
                  </a:moveTo>
                  <a:lnTo>
                    <a:pt x="485657" y="0"/>
                  </a:lnTo>
                  <a:lnTo>
                    <a:pt x="485657" y="0"/>
                  </a:lnTo>
                  <a:lnTo>
                    <a:pt x="971313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734930" y="2118959"/>
              <a:ext cx="12609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27" name="TextBox 13"/>
          <p:cNvSpPr txBox="1"/>
          <p:nvPr/>
        </p:nvSpPr>
        <p:spPr>
          <a:xfrm>
            <a:off x="5822961" y="1719111"/>
            <a:ext cx="233369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281400" y="2602684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739839" y="3428297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279742" y="4361439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02017" y="5245013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55492073"/>
      </p:ext>
    </p:extLst>
  </p:cSld>
  <p:clrMapOvr>
    <a:masterClrMapping/>
  </p:clrMapOvr>
  <p:transition advClick="0" advTm="3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8000" fill="hold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8000" fill="hold" nodeType="withEffect" p14:presetBounceEnd="4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38000" fill="hold" nodeType="withEffect" p14:presetBounceEnd="4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38000" fill="hold" nodeType="withEffect" p14:presetBounceEnd="4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38000" fill="hold" nodeType="withEffect" p14:presetBounceEnd="4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3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3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3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199519" y="1664217"/>
            <a:ext cx="9792965" cy="186079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596087" y="1988840"/>
            <a:ext cx="8999828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3"/>
          <p:cNvSpPr/>
          <p:nvPr/>
        </p:nvSpPr>
        <p:spPr>
          <a:xfrm>
            <a:off x="1149301" y="1604798"/>
            <a:ext cx="38399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" name="矩形 93"/>
          <p:cNvSpPr/>
          <p:nvPr/>
        </p:nvSpPr>
        <p:spPr>
          <a:xfrm rot="10800000">
            <a:off x="10661368" y="3200137"/>
            <a:ext cx="38399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006908" y="4005065"/>
            <a:ext cx="1957063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7480" y="4514539"/>
            <a:ext cx="12918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881782" y="4005065"/>
            <a:ext cx="1957063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6132034" y="4005065"/>
            <a:ext cx="1957063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257160" y="4005065"/>
            <a:ext cx="1957063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372" y="4514539"/>
            <a:ext cx="12918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624" y="4514539"/>
            <a:ext cx="12918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9750" y="4514539"/>
            <a:ext cx="12918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97136056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368559" y="4687734"/>
            <a:ext cx="1123074" cy="615495"/>
          </a:xfrm>
          <a:prstGeom prst="rect">
            <a:avLst/>
          </a:prstGeom>
          <a:noFill/>
        </p:spPr>
        <p:txBody>
          <a:bodyPr wrap="square" lIns="91382" tIns="45691" rIns="91382" bIns="45691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点击添加</a:t>
            </a:r>
            <a:endParaRPr lang="en-US" altLang="zh-CN" sz="1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32091" y="3208125"/>
            <a:ext cx="1591020" cy="877105"/>
          </a:xfrm>
          <a:prstGeom prst="rect">
            <a:avLst/>
          </a:prstGeom>
          <a:noFill/>
        </p:spPr>
        <p:txBody>
          <a:bodyPr wrap="square" lIns="91382" tIns="45691" rIns="91382" bIns="45691" rtlCol="0" anchor="ctr">
            <a:spAutoFit/>
          </a:bodyPr>
          <a:lstStyle/>
          <a:p>
            <a:pPr algn="ctr"/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7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sz="17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10719" y="4453900"/>
            <a:ext cx="1123074" cy="615495"/>
          </a:xfrm>
          <a:prstGeom prst="rect">
            <a:avLst/>
          </a:prstGeom>
          <a:noFill/>
        </p:spPr>
        <p:txBody>
          <a:bodyPr wrap="square" lIns="91382" tIns="45691" rIns="91382" bIns="45691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点击添加</a:t>
            </a:r>
            <a:endParaRPr lang="en-US" altLang="zh-CN" sz="1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52552" y="3372663"/>
            <a:ext cx="1591020" cy="615495"/>
          </a:xfrm>
          <a:prstGeom prst="rect">
            <a:avLst/>
          </a:prstGeom>
          <a:noFill/>
        </p:spPr>
        <p:txBody>
          <a:bodyPr wrap="square" lIns="91382" tIns="45691" rIns="91382" bIns="45691" rtlCol="0" anchor="ctr">
            <a:spAutoFit/>
          </a:bodyPr>
          <a:lstStyle/>
          <a:p>
            <a:pPr algn="ctr"/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7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38" name="矩形 37"/>
          <p:cNvSpPr/>
          <p:nvPr/>
        </p:nvSpPr>
        <p:spPr>
          <a:xfrm>
            <a:off x="8605312" y="2444677"/>
            <a:ext cx="2590601" cy="3507841"/>
          </a:xfrm>
          <a:prstGeom prst="rect">
            <a:avLst/>
          </a:prstGeom>
        </p:spPr>
        <p:txBody>
          <a:bodyPr wrap="square" lIns="91382" tIns="45691" rIns="91382" bIns="4569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3" name="Freeform 4"/>
          <p:cNvSpPr>
            <a:spLocks/>
          </p:cNvSpPr>
          <p:nvPr/>
        </p:nvSpPr>
        <p:spPr bwMode="auto">
          <a:xfrm>
            <a:off x="2451936" y="2493049"/>
            <a:ext cx="2328770" cy="2329832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45691" rIns="0" bIns="45691" anchor="ctr"/>
          <a:lstStyle/>
          <a:p>
            <a:pPr algn="ctr" defTabSz="913821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4440625" y="3762905"/>
            <a:ext cx="1840699" cy="184154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45691" rIns="0" bIns="45691" anchor="ctr"/>
          <a:lstStyle/>
          <a:p>
            <a:pPr algn="ctr" defTabSz="913821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914798" y="3940917"/>
            <a:ext cx="2031612" cy="2031333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45691" rIns="0" bIns="45691" anchor="ctr"/>
          <a:lstStyle/>
          <a:p>
            <a:pPr algn="ctr" defTabSz="913821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5925049" y="2566422"/>
            <a:ext cx="2223463" cy="222448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45691" rIns="0" bIns="45691" anchor="ctr"/>
          <a:lstStyle/>
          <a:p>
            <a:pPr algn="ctr" defTabSz="913821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53051" y="1508788"/>
            <a:ext cx="3839901" cy="463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点击添加小标题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2500516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7" grpId="0"/>
      <p:bldP spid="38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2"/>
          <p:cNvGrpSpPr>
            <a:grpSpLocks/>
          </p:cNvGrpSpPr>
          <p:nvPr/>
        </p:nvGrpSpPr>
        <p:grpSpPr bwMode="auto">
          <a:xfrm>
            <a:off x="-143879" y="3341588"/>
            <a:ext cx="3956296" cy="675216"/>
            <a:chOff x="-1032447" y="0"/>
            <a:chExt cx="2967616" cy="506624"/>
          </a:xfrm>
          <a:solidFill>
            <a:schemeClr val="accent1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" name="椭圆 35"/>
          <p:cNvSpPr>
            <a:spLocks noChangeArrowheads="1"/>
          </p:cNvSpPr>
          <p:nvPr/>
        </p:nvSpPr>
        <p:spPr bwMode="auto">
          <a:xfrm>
            <a:off x="1814543" y="1588989"/>
            <a:ext cx="1413749" cy="1413933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2" name="组合 36"/>
          <p:cNvGrpSpPr>
            <a:grpSpLocks/>
          </p:cNvGrpSpPr>
          <p:nvPr/>
        </p:nvGrpSpPr>
        <p:grpSpPr bwMode="auto">
          <a:xfrm flipV="1">
            <a:off x="3657920" y="3441073"/>
            <a:ext cx="2579881" cy="675217"/>
            <a:chOff x="0" y="0"/>
            <a:chExt cx="1935168" cy="506624"/>
          </a:xfrm>
          <a:solidFill>
            <a:schemeClr val="accent2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3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" name="椭圆 39"/>
          <p:cNvSpPr>
            <a:spLocks noChangeArrowheads="1"/>
          </p:cNvSpPr>
          <p:nvPr/>
        </p:nvSpPr>
        <p:spPr bwMode="auto">
          <a:xfrm>
            <a:off x="4326699" y="4347005"/>
            <a:ext cx="1413749" cy="1413933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6" name="组合 40"/>
          <p:cNvGrpSpPr>
            <a:grpSpLocks/>
          </p:cNvGrpSpPr>
          <p:nvPr/>
        </p:nvGrpSpPr>
        <p:grpSpPr bwMode="auto">
          <a:xfrm>
            <a:off x="6087536" y="3341588"/>
            <a:ext cx="2581997" cy="675216"/>
            <a:chOff x="0" y="0"/>
            <a:chExt cx="1935168" cy="506624"/>
          </a:xfrm>
          <a:solidFill>
            <a:schemeClr val="accent3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8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9" name="椭圆 43"/>
          <p:cNvSpPr>
            <a:spLocks noChangeArrowheads="1"/>
          </p:cNvSpPr>
          <p:nvPr/>
        </p:nvSpPr>
        <p:spPr bwMode="auto">
          <a:xfrm>
            <a:off x="6671660" y="1588989"/>
            <a:ext cx="1413749" cy="1413933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0" name="椭圆 45"/>
          <p:cNvSpPr>
            <a:spLocks noChangeArrowheads="1"/>
          </p:cNvSpPr>
          <p:nvPr/>
        </p:nvSpPr>
        <p:spPr bwMode="auto">
          <a:xfrm>
            <a:off x="9097044" y="4347005"/>
            <a:ext cx="1413749" cy="1413933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TextBox 46"/>
          <p:cNvSpPr>
            <a:spLocks noChangeArrowheads="1"/>
          </p:cNvSpPr>
          <p:nvPr/>
        </p:nvSpPr>
        <p:spPr bwMode="auto">
          <a:xfrm>
            <a:off x="1590205" y="4808438"/>
            <a:ext cx="1862424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6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47"/>
          <p:cNvSpPr>
            <a:spLocks noChangeArrowheads="1"/>
          </p:cNvSpPr>
          <p:nvPr/>
        </p:nvSpPr>
        <p:spPr bwMode="auto">
          <a:xfrm>
            <a:off x="1725654" y="4418972"/>
            <a:ext cx="159364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63" name="TextBox 50"/>
          <p:cNvSpPr>
            <a:spLocks noChangeArrowheads="1"/>
          </p:cNvSpPr>
          <p:nvPr/>
        </p:nvSpPr>
        <p:spPr bwMode="auto">
          <a:xfrm>
            <a:off x="1725654" y="3606172"/>
            <a:ext cx="159364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64" name="TextBox 51"/>
          <p:cNvSpPr>
            <a:spLocks noChangeArrowheads="1"/>
          </p:cNvSpPr>
          <p:nvPr/>
        </p:nvSpPr>
        <p:spPr bwMode="auto">
          <a:xfrm>
            <a:off x="4151038" y="3606172"/>
            <a:ext cx="159364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65" name="TextBox 52"/>
          <p:cNvSpPr>
            <a:spLocks noChangeArrowheads="1"/>
          </p:cNvSpPr>
          <p:nvPr/>
        </p:nvSpPr>
        <p:spPr bwMode="auto">
          <a:xfrm>
            <a:off x="6688590" y="3606172"/>
            <a:ext cx="1591526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66" name="组合 53"/>
          <p:cNvGrpSpPr>
            <a:grpSpLocks/>
          </p:cNvGrpSpPr>
          <p:nvPr/>
        </p:nvGrpSpPr>
        <p:grpSpPr bwMode="auto">
          <a:xfrm flipV="1">
            <a:off x="8512919" y="3441070"/>
            <a:ext cx="3822962" cy="675219"/>
            <a:chOff x="-1" y="0"/>
            <a:chExt cx="2865253" cy="506625"/>
          </a:xfrm>
          <a:solidFill>
            <a:schemeClr val="accent4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8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9" name="TextBox 56"/>
          <p:cNvSpPr>
            <a:spLocks noChangeArrowheads="1"/>
          </p:cNvSpPr>
          <p:nvPr/>
        </p:nvSpPr>
        <p:spPr bwMode="auto">
          <a:xfrm>
            <a:off x="8919267" y="3606172"/>
            <a:ext cx="1593643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70" name="TextBox 57"/>
          <p:cNvSpPr>
            <a:spLocks noChangeArrowheads="1"/>
          </p:cNvSpPr>
          <p:nvPr/>
        </p:nvSpPr>
        <p:spPr bwMode="auto">
          <a:xfrm>
            <a:off x="4102360" y="1842989"/>
            <a:ext cx="1862424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6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TextBox 58"/>
          <p:cNvSpPr>
            <a:spLocks noChangeArrowheads="1"/>
          </p:cNvSpPr>
          <p:nvPr/>
        </p:nvSpPr>
        <p:spPr bwMode="auto">
          <a:xfrm>
            <a:off x="4237809" y="1451405"/>
            <a:ext cx="1591526" cy="24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2" name="TextBox 59"/>
          <p:cNvSpPr>
            <a:spLocks noChangeArrowheads="1"/>
          </p:cNvSpPr>
          <p:nvPr/>
        </p:nvSpPr>
        <p:spPr bwMode="auto">
          <a:xfrm>
            <a:off x="6447322" y="4825371"/>
            <a:ext cx="1862424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6"/>
              </a:lnSpc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TextBox 62"/>
          <p:cNvSpPr>
            <a:spLocks noChangeArrowheads="1"/>
          </p:cNvSpPr>
          <p:nvPr/>
        </p:nvSpPr>
        <p:spPr bwMode="auto">
          <a:xfrm>
            <a:off x="6580655" y="4433790"/>
            <a:ext cx="1593642" cy="24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4" name="TextBox 63"/>
          <p:cNvSpPr>
            <a:spLocks noChangeArrowheads="1"/>
          </p:cNvSpPr>
          <p:nvPr/>
        </p:nvSpPr>
        <p:spPr bwMode="auto">
          <a:xfrm>
            <a:off x="8785934" y="1842989"/>
            <a:ext cx="1862424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6"/>
              </a:lnSpc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TextBox 66"/>
          <p:cNvSpPr>
            <a:spLocks noChangeArrowheads="1"/>
          </p:cNvSpPr>
          <p:nvPr/>
        </p:nvSpPr>
        <p:spPr bwMode="auto">
          <a:xfrm>
            <a:off x="8919267" y="1451405"/>
            <a:ext cx="1593643" cy="24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6" name="TextBox 67"/>
          <p:cNvSpPr>
            <a:spLocks noChangeArrowheads="1"/>
          </p:cNvSpPr>
          <p:nvPr/>
        </p:nvSpPr>
        <p:spPr bwMode="auto">
          <a:xfrm>
            <a:off x="2146816" y="1967872"/>
            <a:ext cx="749202" cy="65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7" name="TextBox 68"/>
          <p:cNvSpPr>
            <a:spLocks noChangeArrowheads="1"/>
          </p:cNvSpPr>
          <p:nvPr/>
        </p:nvSpPr>
        <p:spPr bwMode="auto">
          <a:xfrm>
            <a:off x="7003935" y="1967872"/>
            <a:ext cx="747085" cy="65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8" name="TextBox 70"/>
          <p:cNvSpPr>
            <a:spLocks noChangeArrowheads="1"/>
          </p:cNvSpPr>
          <p:nvPr/>
        </p:nvSpPr>
        <p:spPr bwMode="auto">
          <a:xfrm>
            <a:off x="4658972" y="4725890"/>
            <a:ext cx="749202" cy="65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9" name="TextBox 72"/>
          <p:cNvSpPr>
            <a:spLocks noChangeArrowheads="1"/>
          </p:cNvSpPr>
          <p:nvPr/>
        </p:nvSpPr>
        <p:spPr bwMode="auto">
          <a:xfrm>
            <a:off x="9429318" y="4725890"/>
            <a:ext cx="749202" cy="65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59812557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 autoUpdateAnimBg="0"/>
      <p:bldP spid="55" grpId="0" bldLvl="0" animBg="1" autoUpdateAnimBg="0"/>
      <p:bldP spid="59" grpId="0" bldLvl="0" animBg="1" autoUpdateAnimBg="0"/>
      <p:bldP spid="60" grpId="0" bldLvl="0" animBg="1" autoUpdateAnimBg="0"/>
      <p:bldP spid="61" grpId="0" bldLvl="0" autoUpdateAnimBg="0"/>
      <p:bldP spid="62" grpId="0" bldLvl="0" autoUpdateAnimBg="0"/>
      <p:bldP spid="63" grpId="0" bldLvl="0" autoUpdateAnimBg="0"/>
      <p:bldP spid="64" grpId="0" bldLvl="0" autoUpdateAnimBg="0"/>
      <p:bldP spid="65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701" y="-117953"/>
            <a:ext cx="2699299" cy="36151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636" y="1876927"/>
            <a:ext cx="2267628" cy="4106779"/>
          </a:xfrm>
          <a:prstGeom prst="rect">
            <a:avLst/>
          </a:prstGeom>
        </p:spPr>
      </p:pic>
      <p:sp>
        <p:nvSpPr>
          <p:cNvPr id="5" name="PA_文本框 1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62223" y="3678270"/>
            <a:ext cx="6559759" cy="75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4" rIns="91372" bIns="45684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THANK YOU FOR WATCH</a:t>
            </a:r>
            <a:endParaRPr lang="zh-CN" altLang="en-US" sz="3600" baseline="-3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PA_矩形 27"/>
          <p:cNvSpPr/>
          <p:nvPr>
            <p:custDataLst>
              <p:tags r:id="rId2"/>
            </p:custDataLst>
          </p:nvPr>
        </p:nvSpPr>
        <p:spPr>
          <a:xfrm>
            <a:off x="4677716" y="4519418"/>
            <a:ext cx="1505529" cy="379629"/>
          </a:xfrm>
          <a:prstGeom prst="roundRect">
            <a:avLst>
              <a:gd name="adj" fmla="val 27969"/>
            </a:avLst>
          </a:prstGeom>
          <a:solidFill>
            <a:schemeClr val="accent1"/>
          </a:soli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Name</a:t>
            </a:r>
            <a:r>
              <a:rPr lang="zh-CN" altLang="en-US" sz="1467" dirty="0" smtClean="0">
                <a:solidFill>
                  <a:schemeClr val="bg1"/>
                </a:solidFill>
              </a:rPr>
              <a:t>：</a:t>
            </a:r>
            <a:r>
              <a:rPr lang="en-US" altLang="zh-CN" sz="1467" dirty="0" smtClean="0">
                <a:solidFill>
                  <a:schemeClr val="bg1"/>
                </a:solidFill>
              </a:rPr>
              <a:t>XXXX</a:t>
            </a:r>
            <a:endParaRPr lang="en-US" altLang="zh-CN" sz="1467" dirty="0">
              <a:solidFill>
                <a:schemeClr val="bg1"/>
              </a:solidFill>
            </a:endParaRPr>
          </a:p>
        </p:txBody>
      </p:sp>
      <p:sp>
        <p:nvSpPr>
          <p:cNvPr id="7" name="PA_矩形 27"/>
          <p:cNvSpPr/>
          <p:nvPr>
            <p:custDataLst>
              <p:tags r:id="rId3"/>
            </p:custDataLst>
          </p:nvPr>
        </p:nvSpPr>
        <p:spPr>
          <a:xfrm>
            <a:off x="6686897" y="4519418"/>
            <a:ext cx="1607128" cy="379629"/>
          </a:xfrm>
          <a:prstGeom prst="roundRect">
            <a:avLst>
              <a:gd name="adj" fmla="val 27969"/>
            </a:avLst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67" dirty="0"/>
              <a:t>Date</a:t>
            </a:r>
            <a:r>
              <a:rPr lang="zh-CN" altLang="en-US" sz="1467" dirty="0" smtClean="0"/>
              <a:t>：</a:t>
            </a:r>
            <a:r>
              <a:rPr lang="en-US" altLang="zh-CN" sz="1467" dirty="0" smtClean="0"/>
              <a:t>XXXXX</a:t>
            </a:r>
            <a:endParaRPr lang="zh-CN" altLang="en-US" sz="1467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52" y="3836572"/>
            <a:ext cx="2755602" cy="30214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825" y="-795602"/>
            <a:ext cx="5230930" cy="523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8527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57039" y="1568557"/>
            <a:ext cx="1068679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，请在此处输入您的文本或者复制您的文本粘贴到此处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85" y="2591074"/>
            <a:ext cx="6675662" cy="36616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160068" y="2852936"/>
            <a:ext cx="552616" cy="552688"/>
            <a:chOff x="3543574" y="4265651"/>
            <a:chExt cx="414516" cy="414516"/>
          </a:xfrm>
        </p:grpSpPr>
        <p:sp>
          <p:nvSpPr>
            <p:cNvPr id="9" name="椭圆 8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160068" y="3740408"/>
            <a:ext cx="552616" cy="552688"/>
            <a:chOff x="4102125" y="4265651"/>
            <a:chExt cx="414516" cy="414516"/>
          </a:xfrm>
        </p:grpSpPr>
        <p:sp>
          <p:nvSpPr>
            <p:cNvPr id="14" name="椭圆 13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16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7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9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1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160068" y="5468600"/>
            <a:ext cx="552616" cy="552688"/>
            <a:chOff x="5181486" y="4265651"/>
            <a:chExt cx="414516" cy="414516"/>
          </a:xfrm>
        </p:grpSpPr>
        <p:sp>
          <p:nvSpPr>
            <p:cNvPr id="23" name="椭圆 22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25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Freeform 333"/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6" name="Freeform 334"/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Freeform 335"/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160068" y="4604504"/>
            <a:ext cx="552616" cy="552688"/>
            <a:chOff x="4626437" y="4265651"/>
            <a:chExt cx="414516" cy="414516"/>
          </a:xfrm>
        </p:grpSpPr>
        <p:sp>
          <p:nvSpPr>
            <p:cNvPr id="39" name="椭圆 38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41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2" name="Freeform 228"/>
              <p:cNvSpPr>
                <a:spLocks/>
              </p:cNvSpPr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3" name="Freeform 229"/>
              <p:cNvSpPr>
                <a:spLocks/>
              </p:cNvSpPr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4" name="Freeform 230"/>
              <p:cNvSpPr>
                <a:spLocks/>
              </p:cNvSpPr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5" name="Freeform 231"/>
              <p:cNvSpPr>
                <a:spLocks/>
              </p:cNvSpPr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" name="Freeform 232"/>
              <p:cNvSpPr>
                <a:spLocks/>
              </p:cNvSpPr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7" name="Freeform 233"/>
              <p:cNvSpPr>
                <a:spLocks/>
              </p:cNvSpPr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8934400" y="2834908"/>
            <a:ext cx="2633497" cy="576064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单击添加文本单击添加文本单击添加文本单击添加文本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8934400" y="3685032"/>
            <a:ext cx="2633497" cy="576064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单击添加文本单击添加文本单击添加文本单击添加文本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8934400" y="4586476"/>
            <a:ext cx="2633497" cy="576064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单击添加文本单击添加文本单击添加文本单击添加文本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8934400" y="5445224"/>
            <a:ext cx="2633497" cy="576064"/>
          </a:xfrm>
          <a:prstGeom prst="rect">
            <a:avLst/>
          </a:prstGeom>
        </p:spPr>
        <p:txBody>
          <a:bodyPr vert="horz" lIns="121908" tIns="60954" rIns="121908" bIns="6095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单击添加文本单击添加文本单击添加文本单击添加文本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27517834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8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8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8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963" y="1268761"/>
            <a:ext cx="1116413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269819" y="4079824"/>
            <a:ext cx="622613" cy="623531"/>
            <a:chOff x="1270000" y="4342169"/>
            <a:chExt cx="812938" cy="814031"/>
          </a:xfrm>
        </p:grpSpPr>
        <p:sp>
          <p:nvSpPr>
            <p:cNvPr id="5" name="椭圆 4"/>
            <p:cNvSpPr/>
            <p:nvPr/>
          </p:nvSpPr>
          <p:spPr>
            <a:xfrm>
              <a:off x="1270000" y="4342169"/>
              <a:ext cx="812938" cy="8140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28786" y="4531162"/>
              <a:ext cx="494894" cy="435976"/>
              <a:chOff x="7796214" y="6040439"/>
              <a:chExt cx="333376" cy="293687"/>
            </a:xfrm>
            <a:solidFill>
              <a:schemeClr val="bg1"/>
            </a:solidFill>
          </p:grpSpPr>
          <p:sp>
            <p:nvSpPr>
              <p:cNvPr id="7" name="Freeform 822"/>
              <p:cNvSpPr>
                <a:spLocks/>
              </p:cNvSpPr>
              <p:nvPr/>
            </p:nvSpPr>
            <p:spPr bwMode="auto">
              <a:xfrm>
                <a:off x="7796214" y="6040439"/>
                <a:ext cx="287338" cy="212725"/>
              </a:xfrm>
              <a:custGeom>
                <a:avLst/>
                <a:gdLst>
                  <a:gd name="T0" fmla="*/ 38 w 248"/>
                  <a:gd name="T1" fmla="*/ 134 h 184"/>
                  <a:gd name="T2" fmla="*/ 39 w 248"/>
                  <a:gd name="T3" fmla="*/ 132 h 184"/>
                  <a:gd name="T4" fmla="*/ 25 w 248"/>
                  <a:gd name="T5" fmla="*/ 93 h 184"/>
                  <a:gd name="T6" fmla="*/ 35 w 248"/>
                  <a:gd name="T7" fmla="*/ 74 h 184"/>
                  <a:gd name="T8" fmla="*/ 183 w 248"/>
                  <a:gd name="T9" fmla="*/ 24 h 184"/>
                  <a:gd name="T10" fmla="*/ 202 w 248"/>
                  <a:gd name="T11" fmla="*/ 33 h 184"/>
                  <a:gd name="T12" fmla="*/ 223 w 248"/>
                  <a:gd name="T13" fmla="*/ 95 h 184"/>
                  <a:gd name="T14" fmla="*/ 248 w 248"/>
                  <a:gd name="T15" fmla="*/ 95 h 184"/>
                  <a:gd name="T16" fmla="*/ 221 w 248"/>
                  <a:gd name="T17" fmla="*/ 15 h 184"/>
                  <a:gd name="T18" fmla="*/ 198 w 248"/>
                  <a:gd name="T19" fmla="*/ 0 h 184"/>
                  <a:gd name="T20" fmla="*/ 9 w 248"/>
                  <a:gd name="T21" fmla="*/ 65 h 184"/>
                  <a:gd name="T22" fmla="*/ 0 w 248"/>
                  <a:gd name="T23" fmla="*/ 90 h 184"/>
                  <a:gd name="T24" fmla="*/ 32 w 248"/>
                  <a:gd name="T25" fmla="*/ 184 h 184"/>
                  <a:gd name="T26" fmla="*/ 38 w 248"/>
                  <a:gd name="T27" fmla="*/ 183 h 184"/>
                  <a:gd name="T28" fmla="*/ 38 w 248"/>
                  <a:gd name="T29" fmla="*/ 133 h 184"/>
                  <a:gd name="T30" fmla="*/ 38 w 248"/>
                  <a:gd name="T3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8" h="184">
                    <a:moveTo>
                      <a:pt x="38" y="134"/>
                    </a:moveTo>
                    <a:cubicBezTo>
                      <a:pt x="38" y="134"/>
                      <a:pt x="39" y="133"/>
                      <a:pt x="39" y="13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34" y="86"/>
                      <a:pt x="35" y="7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90" y="32"/>
                      <a:pt x="202" y="33"/>
                      <a:pt x="202" y="33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06" y="20"/>
                      <a:pt x="198" y="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5" y="85"/>
                      <a:pt x="0" y="90"/>
                      <a:pt x="0" y="90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5" y="183"/>
                      <a:pt x="38" y="18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4"/>
                      <a:pt x="38" y="134"/>
                      <a:pt x="38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8" name="Freeform 823"/>
              <p:cNvSpPr>
                <a:spLocks/>
              </p:cNvSpPr>
              <p:nvPr/>
            </p:nvSpPr>
            <p:spPr bwMode="auto">
              <a:xfrm>
                <a:off x="7842251" y="6084889"/>
                <a:ext cx="196850" cy="96838"/>
              </a:xfrm>
              <a:custGeom>
                <a:avLst/>
                <a:gdLst>
                  <a:gd name="T0" fmla="*/ 139 w 170"/>
                  <a:gd name="T1" fmla="*/ 0 h 84"/>
                  <a:gd name="T2" fmla="*/ 7 w 170"/>
                  <a:gd name="T3" fmla="*/ 45 h 84"/>
                  <a:gd name="T4" fmla="*/ 0 w 170"/>
                  <a:gd name="T5" fmla="*/ 59 h 84"/>
                  <a:gd name="T6" fmla="*/ 9 w 170"/>
                  <a:gd name="T7" fmla="*/ 84 h 84"/>
                  <a:gd name="T8" fmla="*/ 14 w 170"/>
                  <a:gd name="T9" fmla="*/ 79 h 84"/>
                  <a:gd name="T10" fmla="*/ 13 w 170"/>
                  <a:gd name="T11" fmla="*/ 79 h 84"/>
                  <a:gd name="T12" fmla="*/ 13 w 170"/>
                  <a:gd name="T13" fmla="*/ 79 h 84"/>
                  <a:gd name="T14" fmla="*/ 13 w 170"/>
                  <a:gd name="T15" fmla="*/ 79 h 84"/>
                  <a:gd name="T16" fmla="*/ 13 w 170"/>
                  <a:gd name="T17" fmla="*/ 79 h 84"/>
                  <a:gd name="T18" fmla="*/ 15 w 170"/>
                  <a:gd name="T19" fmla="*/ 73 h 84"/>
                  <a:gd name="T20" fmla="*/ 31 w 170"/>
                  <a:gd name="T21" fmla="*/ 57 h 84"/>
                  <a:gd name="T22" fmla="*/ 170 w 170"/>
                  <a:gd name="T23" fmla="*/ 57 h 84"/>
                  <a:gd name="T24" fmla="*/ 153 w 170"/>
                  <a:gd name="T25" fmla="*/ 7 h 84"/>
                  <a:gd name="T26" fmla="*/ 139 w 170"/>
                  <a:gd name="T2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84">
                    <a:moveTo>
                      <a:pt x="139" y="0"/>
                    </a:moveTo>
                    <a:cubicBezTo>
                      <a:pt x="7" y="45"/>
                      <a:pt x="7" y="45"/>
                      <a:pt x="7" y="45"/>
                    </a:cubicBezTo>
                    <a:cubicBezTo>
                      <a:pt x="6" y="51"/>
                      <a:pt x="3" y="56"/>
                      <a:pt x="0" y="59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11" y="82"/>
                      <a:pt x="12" y="79"/>
                      <a:pt x="14" y="79"/>
                    </a:cubicBezTo>
                    <a:cubicBezTo>
                      <a:pt x="14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7"/>
                      <a:pt x="15" y="73"/>
                    </a:cubicBezTo>
                    <a:cubicBezTo>
                      <a:pt x="15" y="64"/>
                      <a:pt x="22" y="57"/>
                      <a:pt x="31" y="57"/>
                    </a:cubicBezTo>
                    <a:cubicBezTo>
                      <a:pt x="170" y="57"/>
                      <a:pt x="170" y="57"/>
                      <a:pt x="170" y="5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49" y="6"/>
                      <a:pt x="144" y="4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9" name="Freeform 824"/>
              <p:cNvSpPr>
                <a:spLocks noEditPoints="1"/>
              </p:cNvSpPr>
              <p:nvPr/>
            </p:nvSpPr>
            <p:spPr bwMode="auto">
              <a:xfrm>
                <a:off x="7858127" y="6170613"/>
                <a:ext cx="271463" cy="163513"/>
              </a:xfrm>
              <a:custGeom>
                <a:avLst/>
                <a:gdLst>
                  <a:gd name="T0" fmla="*/ 217 w 234"/>
                  <a:gd name="T1" fmla="*/ 0 h 141"/>
                  <a:gd name="T2" fmla="*/ 17 w 234"/>
                  <a:gd name="T3" fmla="*/ 0 h 141"/>
                  <a:gd name="T4" fmla="*/ 0 w 234"/>
                  <a:gd name="T5" fmla="*/ 21 h 141"/>
                  <a:gd name="T6" fmla="*/ 0 w 234"/>
                  <a:gd name="T7" fmla="*/ 119 h 141"/>
                  <a:gd name="T8" fmla="*/ 17 w 234"/>
                  <a:gd name="T9" fmla="*/ 141 h 141"/>
                  <a:gd name="T10" fmla="*/ 217 w 234"/>
                  <a:gd name="T11" fmla="*/ 141 h 141"/>
                  <a:gd name="T12" fmla="*/ 234 w 234"/>
                  <a:gd name="T13" fmla="*/ 119 h 141"/>
                  <a:gd name="T14" fmla="*/ 234 w 234"/>
                  <a:gd name="T15" fmla="*/ 21 h 141"/>
                  <a:gd name="T16" fmla="*/ 217 w 234"/>
                  <a:gd name="T17" fmla="*/ 0 h 141"/>
                  <a:gd name="T18" fmla="*/ 210 w 234"/>
                  <a:gd name="T19" fmla="*/ 109 h 141"/>
                  <a:gd name="T20" fmla="*/ 195 w 234"/>
                  <a:gd name="T21" fmla="*/ 124 h 141"/>
                  <a:gd name="T22" fmla="*/ 38 w 234"/>
                  <a:gd name="T23" fmla="*/ 124 h 141"/>
                  <a:gd name="T24" fmla="*/ 24 w 234"/>
                  <a:gd name="T25" fmla="*/ 109 h 141"/>
                  <a:gd name="T26" fmla="*/ 24 w 234"/>
                  <a:gd name="T27" fmla="*/ 31 h 141"/>
                  <a:gd name="T28" fmla="*/ 38 w 234"/>
                  <a:gd name="T29" fmla="*/ 17 h 141"/>
                  <a:gd name="T30" fmla="*/ 195 w 234"/>
                  <a:gd name="T31" fmla="*/ 17 h 141"/>
                  <a:gd name="T32" fmla="*/ 210 w 234"/>
                  <a:gd name="T33" fmla="*/ 31 h 141"/>
                  <a:gd name="T34" fmla="*/ 210 w 234"/>
                  <a:gd name="T35" fmla="*/ 10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4" h="141">
                    <a:moveTo>
                      <a:pt x="2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21"/>
                      <a:pt x="0" y="21"/>
                      <a:pt x="0" y="2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17" y="120"/>
                      <a:pt x="17" y="141"/>
                    </a:cubicBezTo>
                    <a:cubicBezTo>
                      <a:pt x="217" y="141"/>
                      <a:pt x="217" y="141"/>
                      <a:pt x="217" y="141"/>
                    </a:cubicBezTo>
                    <a:cubicBezTo>
                      <a:pt x="217" y="120"/>
                      <a:pt x="234" y="119"/>
                      <a:pt x="234" y="119"/>
                    </a:cubicBezTo>
                    <a:cubicBezTo>
                      <a:pt x="234" y="21"/>
                      <a:pt x="234" y="21"/>
                      <a:pt x="234" y="21"/>
                    </a:cubicBezTo>
                    <a:cubicBezTo>
                      <a:pt x="234" y="21"/>
                      <a:pt x="218" y="21"/>
                      <a:pt x="217" y="0"/>
                    </a:cubicBezTo>
                    <a:close/>
                    <a:moveTo>
                      <a:pt x="210" y="109"/>
                    </a:moveTo>
                    <a:cubicBezTo>
                      <a:pt x="210" y="109"/>
                      <a:pt x="199" y="113"/>
                      <a:pt x="195" y="124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5" y="113"/>
                      <a:pt x="24" y="109"/>
                      <a:pt x="24" y="109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34" y="27"/>
                      <a:pt x="38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9" y="27"/>
                      <a:pt x="210" y="31"/>
                      <a:pt x="210" y="31"/>
                    </a:cubicBezTo>
                    <a:lnTo>
                      <a:pt x="210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0" name="Freeform 825"/>
              <p:cNvSpPr>
                <a:spLocks/>
              </p:cNvSpPr>
              <p:nvPr/>
            </p:nvSpPr>
            <p:spPr bwMode="auto">
              <a:xfrm>
                <a:off x="7899401" y="6203951"/>
                <a:ext cx="187325" cy="95250"/>
              </a:xfrm>
              <a:custGeom>
                <a:avLst/>
                <a:gdLst>
                  <a:gd name="T0" fmla="*/ 12 w 161"/>
                  <a:gd name="T1" fmla="*/ 83 h 83"/>
                  <a:gd name="T2" fmla="*/ 150 w 161"/>
                  <a:gd name="T3" fmla="*/ 83 h 83"/>
                  <a:gd name="T4" fmla="*/ 161 w 161"/>
                  <a:gd name="T5" fmla="*/ 71 h 83"/>
                  <a:gd name="T6" fmla="*/ 161 w 161"/>
                  <a:gd name="T7" fmla="*/ 11 h 83"/>
                  <a:gd name="T8" fmla="*/ 150 w 161"/>
                  <a:gd name="T9" fmla="*/ 0 h 83"/>
                  <a:gd name="T10" fmla="*/ 11 w 161"/>
                  <a:gd name="T11" fmla="*/ 0 h 83"/>
                  <a:gd name="T12" fmla="*/ 0 w 161"/>
                  <a:gd name="T13" fmla="*/ 11 h 83"/>
                  <a:gd name="T14" fmla="*/ 0 w 161"/>
                  <a:gd name="T15" fmla="*/ 71 h 83"/>
                  <a:gd name="T16" fmla="*/ 12 w 161"/>
                  <a:gd name="T1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83">
                    <a:moveTo>
                      <a:pt x="12" y="83"/>
                    </a:moveTo>
                    <a:cubicBezTo>
                      <a:pt x="150" y="83"/>
                      <a:pt x="150" y="83"/>
                      <a:pt x="150" y="83"/>
                    </a:cubicBezTo>
                    <a:cubicBezTo>
                      <a:pt x="153" y="77"/>
                      <a:pt x="158" y="73"/>
                      <a:pt x="161" y="71"/>
                    </a:cubicBezTo>
                    <a:cubicBezTo>
                      <a:pt x="161" y="11"/>
                      <a:pt x="161" y="11"/>
                      <a:pt x="161" y="11"/>
                    </a:cubicBezTo>
                    <a:cubicBezTo>
                      <a:pt x="158" y="9"/>
                      <a:pt x="154" y="5"/>
                      <a:pt x="15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5"/>
                      <a:pt x="4" y="9"/>
                      <a:pt x="0" y="1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4" y="73"/>
                      <a:pt x="8" y="77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453212" y="4843219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123478" y="5243331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170604" y="4084370"/>
            <a:ext cx="623450" cy="623531"/>
            <a:chOff x="6772631" y="4342169"/>
            <a:chExt cx="814031" cy="814031"/>
          </a:xfrm>
        </p:grpSpPr>
        <p:sp>
          <p:nvSpPr>
            <p:cNvPr id="11" name="椭圆 10"/>
            <p:cNvSpPr/>
            <p:nvPr/>
          </p:nvSpPr>
          <p:spPr>
            <a:xfrm>
              <a:off x="6772631" y="4342169"/>
              <a:ext cx="814031" cy="814031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931958" y="4600676"/>
              <a:ext cx="494892" cy="296949"/>
              <a:chOff x="9132888" y="2078039"/>
              <a:chExt cx="333375" cy="200035"/>
            </a:xfrm>
            <a:solidFill>
              <a:schemeClr val="bg1"/>
            </a:solidFill>
          </p:grpSpPr>
          <p:sp>
            <p:nvSpPr>
              <p:cNvPr id="13" name="Freeform 543"/>
              <p:cNvSpPr>
                <a:spLocks/>
              </p:cNvSpPr>
              <p:nvPr/>
            </p:nvSpPr>
            <p:spPr bwMode="auto">
              <a:xfrm>
                <a:off x="9132888" y="2208224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Freeform 544"/>
              <p:cNvSpPr>
                <a:spLocks/>
              </p:cNvSpPr>
              <p:nvPr/>
            </p:nvSpPr>
            <p:spPr bwMode="auto">
              <a:xfrm>
                <a:off x="9132888" y="2143133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15" name="Freeform 545"/>
              <p:cNvSpPr>
                <a:spLocks/>
              </p:cNvSpPr>
              <p:nvPr/>
            </p:nvSpPr>
            <p:spPr bwMode="auto">
              <a:xfrm>
                <a:off x="9132888" y="2078039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9354229" y="4843219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9024495" y="5243331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203461" y="4084370"/>
            <a:ext cx="623450" cy="623531"/>
            <a:chOff x="4938056" y="4342169"/>
            <a:chExt cx="814031" cy="814031"/>
          </a:xfrm>
        </p:grpSpPr>
        <p:sp>
          <p:nvSpPr>
            <p:cNvPr id="18" name="椭圆 17"/>
            <p:cNvSpPr/>
            <p:nvPr/>
          </p:nvSpPr>
          <p:spPr>
            <a:xfrm>
              <a:off x="4938056" y="4342169"/>
              <a:ext cx="814031" cy="814031"/>
            </a:xfrm>
            <a:prstGeom prst="ellipse">
              <a:avLst/>
            </a:prstGeom>
            <a:solidFill>
              <a:schemeClr val="tx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091676" y="4575946"/>
              <a:ext cx="506676" cy="346409"/>
              <a:chOff x="7123117" y="5405438"/>
              <a:chExt cx="341313" cy="233352"/>
            </a:xfrm>
            <a:solidFill>
              <a:schemeClr val="bg1"/>
            </a:solidFill>
          </p:grpSpPr>
          <p:sp>
            <p:nvSpPr>
              <p:cNvPr id="20" name="Freeform 896"/>
              <p:cNvSpPr>
                <a:spLocks/>
              </p:cNvSpPr>
              <p:nvPr/>
            </p:nvSpPr>
            <p:spPr bwMode="auto">
              <a:xfrm>
                <a:off x="7123117" y="5518140"/>
                <a:ext cx="341313" cy="120650"/>
              </a:xfrm>
              <a:custGeom>
                <a:avLst/>
                <a:gdLst>
                  <a:gd name="T0" fmla="*/ 147 w 295"/>
                  <a:gd name="T1" fmla="*/ 15 h 104"/>
                  <a:gd name="T2" fmla="*/ 126 w 295"/>
                  <a:gd name="T3" fmla="*/ 0 h 104"/>
                  <a:gd name="T4" fmla="*/ 13 w 295"/>
                  <a:gd name="T5" fmla="*/ 0 h 104"/>
                  <a:gd name="T6" fmla="*/ 6 w 295"/>
                  <a:gd name="T7" fmla="*/ 92 h 104"/>
                  <a:gd name="T8" fmla="*/ 289 w 295"/>
                  <a:gd name="T9" fmla="*/ 92 h 104"/>
                  <a:gd name="T10" fmla="*/ 283 w 295"/>
                  <a:gd name="T11" fmla="*/ 0 h 104"/>
                  <a:gd name="T12" fmla="*/ 169 w 295"/>
                  <a:gd name="T13" fmla="*/ 0 h 104"/>
                  <a:gd name="T14" fmla="*/ 147 w 295"/>
                  <a:gd name="T15" fmla="*/ 1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104">
                    <a:moveTo>
                      <a:pt x="147" y="15"/>
                    </a:moveTo>
                    <a:cubicBezTo>
                      <a:pt x="138" y="15"/>
                      <a:pt x="129" y="9"/>
                      <a:pt x="12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39"/>
                      <a:pt x="0" y="86"/>
                      <a:pt x="6" y="92"/>
                    </a:cubicBezTo>
                    <a:cubicBezTo>
                      <a:pt x="18" y="104"/>
                      <a:pt x="278" y="103"/>
                      <a:pt x="289" y="92"/>
                    </a:cubicBezTo>
                    <a:cubicBezTo>
                      <a:pt x="295" y="86"/>
                      <a:pt x="289" y="39"/>
                      <a:pt x="28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6" y="9"/>
                      <a:pt x="157" y="15"/>
                      <a:pt x="14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Freeform 897"/>
              <p:cNvSpPr>
                <a:spLocks noEditPoints="1"/>
              </p:cNvSpPr>
              <p:nvPr/>
            </p:nvSpPr>
            <p:spPr bwMode="auto">
              <a:xfrm>
                <a:off x="7140576" y="5405438"/>
                <a:ext cx="306388" cy="93663"/>
              </a:xfrm>
              <a:custGeom>
                <a:avLst/>
                <a:gdLst>
                  <a:gd name="T0" fmla="*/ 132 w 265"/>
                  <a:gd name="T1" fmla="*/ 68 h 81"/>
                  <a:gd name="T2" fmla="*/ 153 w 265"/>
                  <a:gd name="T3" fmla="*/ 81 h 81"/>
                  <a:gd name="T4" fmla="*/ 265 w 265"/>
                  <a:gd name="T5" fmla="*/ 81 h 81"/>
                  <a:gd name="T6" fmla="*/ 257 w 265"/>
                  <a:gd name="T7" fmla="*/ 40 h 81"/>
                  <a:gd name="T8" fmla="*/ 201 w 265"/>
                  <a:gd name="T9" fmla="*/ 40 h 81"/>
                  <a:gd name="T10" fmla="*/ 163 w 265"/>
                  <a:gd name="T11" fmla="*/ 0 h 81"/>
                  <a:gd name="T12" fmla="*/ 101 w 265"/>
                  <a:gd name="T13" fmla="*/ 0 h 81"/>
                  <a:gd name="T14" fmla="*/ 65 w 265"/>
                  <a:gd name="T15" fmla="*/ 40 h 81"/>
                  <a:gd name="T16" fmla="*/ 8 w 265"/>
                  <a:gd name="T17" fmla="*/ 40 h 81"/>
                  <a:gd name="T18" fmla="*/ 0 w 265"/>
                  <a:gd name="T19" fmla="*/ 81 h 81"/>
                  <a:gd name="T20" fmla="*/ 112 w 265"/>
                  <a:gd name="T21" fmla="*/ 81 h 81"/>
                  <a:gd name="T22" fmla="*/ 132 w 265"/>
                  <a:gd name="T23" fmla="*/ 68 h 81"/>
                  <a:gd name="T24" fmla="*/ 117 w 265"/>
                  <a:gd name="T25" fmla="*/ 14 h 81"/>
                  <a:gd name="T26" fmla="*/ 147 w 265"/>
                  <a:gd name="T27" fmla="*/ 14 h 81"/>
                  <a:gd name="T28" fmla="*/ 157 w 265"/>
                  <a:gd name="T29" fmla="*/ 27 h 81"/>
                  <a:gd name="T30" fmla="*/ 147 w 265"/>
                  <a:gd name="T31" fmla="*/ 40 h 81"/>
                  <a:gd name="T32" fmla="*/ 117 w 265"/>
                  <a:gd name="T33" fmla="*/ 40 h 81"/>
                  <a:gd name="T34" fmla="*/ 107 w 265"/>
                  <a:gd name="T35" fmla="*/ 27 h 81"/>
                  <a:gd name="T36" fmla="*/ 117 w 265"/>
                  <a:gd name="T37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5" h="81">
                    <a:moveTo>
                      <a:pt x="132" y="68"/>
                    </a:moveTo>
                    <a:cubicBezTo>
                      <a:pt x="142" y="68"/>
                      <a:pt x="149" y="73"/>
                      <a:pt x="153" y="81"/>
                    </a:cubicBezTo>
                    <a:cubicBezTo>
                      <a:pt x="265" y="81"/>
                      <a:pt x="265" y="81"/>
                      <a:pt x="265" y="81"/>
                    </a:cubicBezTo>
                    <a:cubicBezTo>
                      <a:pt x="261" y="58"/>
                      <a:pt x="257" y="40"/>
                      <a:pt x="257" y="40"/>
                    </a:cubicBezTo>
                    <a:cubicBezTo>
                      <a:pt x="201" y="40"/>
                      <a:pt x="201" y="40"/>
                      <a:pt x="201" y="40"/>
                    </a:cubicBezTo>
                    <a:cubicBezTo>
                      <a:pt x="193" y="23"/>
                      <a:pt x="177" y="0"/>
                      <a:pt x="16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88" y="0"/>
                      <a:pt x="74" y="22"/>
                      <a:pt x="6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5" y="58"/>
                      <a:pt x="0" y="81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5" y="73"/>
                      <a:pt x="123" y="68"/>
                      <a:pt x="132" y="68"/>
                    </a:cubicBezTo>
                    <a:close/>
                    <a:moveTo>
                      <a:pt x="117" y="14"/>
                    </a:moveTo>
                    <a:cubicBezTo>
                      <a:pt x="147" y="14"/>
                      <a:pt x="147" y="14"/>
                      <a:pt x="147" y="14"/>
                    </a:cubicBezTo>
                    <a:cubicBezTo>
                      <a:pt x="153" y="14"/>
                      <a:pt x="157" y="22"/>
                      <a:pt x="157" y="27"/>
                    </a:cubicBezTo>
                    <a:cubicBezTo>
                      <a:pt x="157" y="32"/>
                      <a:pt x="153" y="40"/>
                      <a:pt x="147" y="40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11" y="40"/>
                      <a:pt x="107" y="32"/>
                      <a:pt x="107" y="27"/>
                    </a:cubicBezTo>
                    <a:cubicBezTo>
                      <a:pt x="107" y="22"/>
                      <a:pt x="111" y="14"/>
                      <a:pt x="1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387223" y="4843219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057489" y="5243331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236407" y="4084370"/>
            <a:ext cx="623450" cy="623531"/>
            <a:chOff x="3103482" y="4342169"/>
            <a:chExt cx="814031" cy="814031"/>
          </a:xfrm>
        </p:grpSpPr>
        <p:sp>
          <p:nvSpPr>
            <p:cNvPr id="16" name="椭圆 15"/>
            <p:cNvSpPr/>
            <p:nvPr/>
          </p:nvSpPr>
          <p:spPr>
            <a:xfrm>
              <a:off x="3103482" y="4342169"/>
              <a:ext cx="814031" cy="814031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sp>
          <p:nvSpPr>
            <p:cNvPr id="17" name="Freeform 561"/>
            <p:cNvSpPr>
              <a:spLocks noEditPoints="1"/>
            </p:cNvSpPr>
            <p:nvPr/>
          </p:nvSpPr>
          <p:spPr bwMode="auto">
            <a:xfrm>
              <a:off x="3346052" y="4500605"/>
              <a:ext cx="329983" cy="497159"/>
            </a:xfrm>
            <a:custGeom>
              <a:avLst/>
              <a:gdLst>
                <a:gd name="T0" fmla="*/ 1084719039 w 192"/>
                <a:gd name="T1" fmla="*/ 668525999 h 289"/>
                <a:gd name="T2" fmla="*/ 1165761840 w 192"/>
                <a:gd name="T3" fmla="*/ 468593037 h 289"/>
                <a:gd name="T4" fmla="*/ 1028613829 w 192"/>
                <a:gd name="T5" fmla="*/ 143702598 h 289"/>
                <a:gd name="T6" fmla="*/ 648337414 w 192"/>
                <a:gd name="T7" fmla="*/ 0 h 289"/>
                <a:gd name="T8" fmla="*/ 155850580 w 192"/>
                <a:gd name="T9" fmla="*/ 381120804 h 289"/>
                <a:gd name="T10" fmla="*/ 224425834 w 192"/>
                <a:gd name="T11" fmla="*/ 624789883 h 289"/>
                <a:gd name="T12" fmla="*/ 211955790 w 192"/>
                <a:gd name="T13" fmla="*/ 1024655807 h 289"/>
                <a:gd name="T14" fmla="*/ 224425834 w 192"/>
                <a:gd name="T15" fmla="*/ 1255828139 h 289"/>
                <a:gd name="T16" fmla="*/ 87275326 w 192"/>
                <a:gd name="T17" fmla="*/ 1312058504 h 289"/>
                <a:gd name="T18" fmla="*/ 0 w 192"/>
                <a:gd name="T19" fmla="*/ 1505743092 h 289"/>
                <a:gd name="T20" fmla="*/ 68575254 w 192"/>
                <a:gd name="T21" fmla="*/ 1686933433 h 289"/>
                <a:gd name="T22" fmla="*/ 68575254 w 192"/>
                <a:gd name="T23" fmla="*/ 1686933433 h 289"/>
                <a:gd name="T24" fmla="*/ 411446530 w 192"/>
                <a:gd name="T25" fmla="*/ 1268322387 h 289"/>
                <a:gd name="T26" fmla="*/ 398976486 w 192"/>
                <a:gd name="T27" fmla="*/ 1224588770 h 289"/>
                <a:gd name="T28" fmla="*/ 342871276 w 192"/>
                <a:gd name="T29" fmla="*/ 1124622289 h 289"/>
                <a:gd name="T30" fmla="*/ 342871276 w 192"/>
                <a:gd name="T31" fmla="*/ 568559518 h 289"/>
                <a:gd name="T32" fmla="*/ 342871276 w 192"/>
                <a:gd name="T33" fmla="*/ 537320149 h 289"/>
                <a:gd name="T34" fmla="*/ 280531044 w 192"/>
                <a:gd name="T35" fmla="*/ 412360173 h 289"/>
                <a:gd name="T36" fmla="*/ 392743961 w 192"/>
                <a:gd name="T37" fmla="*/ 206181336 h 289"/>
                <a:gd name="T38" fmla="*/ 648337414 w 192"/>
                <a:gd name="T39" fmla="*/ 124957477 h 289"/>
                <a:gd name="T40" fmla="*/ 947571027 w 192"/>
                <a:gd name="T41" fmla="*/ 231172332 h 289"/>
                <a:gd name="T42" fmla="*/ 1047316398 w 192"/>
                <a:gd name="T43" fmla="*/ 456096289 h 289"/>
                <a:gd name="T44" fmla="*/ 984976165 w 192"/>
                <a:gd name="T45" fmla="*/ 593550513 h 289"/>
                <a:gd name="T46" fmla="*/ 891465817 w 192"/>
                <a:gd name="T47" fmla="*/ 568559518 h 289"/>
                <a:gd name="T48" fmla="*/ 935103480 w 192"/>
                <a:gd name="T49" fmla="*/ 643532504 h 289"/>
                <a:gd name="T50" fmla="*/ 835358110 w 192"/>
                <a:gd name="T51" fmla="*/ 631038256 h 289"/>
                <a:gd name="T52" fmla="*/ 398976486 w 192"/>
                <a:gd name="T53" fmla="*/ 631038256 h 289"/>
                <a:gd name="T54" fmla="*/ 480019287 w 192"/>
                <a:gd name="T55" fmla="*/ 1124622289 h 289"/>
                <a:gd name="T56" fmla="*/ 585997182 w 192"/>
                <a:gd name="T57" fmla="*/ 1330801125 h 289"/>
                <a:gd name="T58" fmla="*/ 480019287 w 192"/>
                <a:gd name="T59" fmla="*/ 1437015980 h 289"/>
                <a:gd name="T60" fmla="*/ 480019287 w 192"/>
                <a:gd name="T61" fmla="*/ 1649445690 h 289"/>
                <a:gd name="T62" fmla="*/ 617167298 w 192"/>
                <a:gd name="T63" fmla="*/ 1793145788 h 289"/>
                <a:gd name="T64" fmla="*/ 617167298 w 192"/>
                <a:gd name="T65" fmla="*/ 1793145788 h 289"/>
                <a:gd name="T66" fmla="*/ 754315309 w 192"/>
                <a:gd name="T67" fmla="*/ 1124622289 h 289"/>
                <a:gd name="T68" fmla="*/ 922635933 w 192"/>
                <a:gd name="T69" fmla="*/ 793483476 h 289"/>
                <a:gd name="T70" fmla="*/ 1009911260 w 192"/>
                <a:gd name="T71" fmla="*/ 849713840 h 289"/>
                <a:gd name="T72" fmla="*/ 835358110 w 192"/>
                <a:gd name="T73" fmla="*/ 1174604279 h 289"/>
                <a:gd name="T74" fmla="*/ 878995773 w 192"/>
                <a:gd name="T75" fmla="*/ 1693179307 h 289"/>
                <a:gd name="T76" fmla="*/ 1041081376 w 192"/>
                <a:gd name="T77" fmla="*/ 1805642536 h 289"/>
                <a:gd name="T78" fmla="*/ 1147059271 w 192"/>
                <a:gd name="T79" fmla="*/ 1643197316 h 289"/>
                <a:gd name="T80" fmla="*/ 1022378807 w 192"/>
                <a:gd name="T81" fmla="*/ 1555727582 h 289"/>
                <a:gd name="T82" fmla="*/ 1109656630 w 192"/>
                <a:gd name="T83" fmla="*/ 1430767606 h 289"/>
                <a:gd name="T84" fmla="*/ 1066016470 w 192"/>
                <a:gd name="T85" fmla="*/ 1224588770 h 289"/>
                <a:gd name="T86" fmla="*/ 1115889155 w 192"/>
                <a:gd name="T87" fmla="*/ 1055895177 h 289"/>
                <a:gd name="T88" fmla="*/ 617167298 w 192"/>
                <a:gd name="T89" fmla="*/ 862210588 h 289"/>
                <a:gd name="T90" fmla="*/ 542359519 w 192"/>
                <a:gd name="T91" fmla="*/ 681020247 h 289"/>
                <a:gd name="T92" fmla="*/ 691975077 w 192"/>
                <a:gd name="T93" fmla="*/ 681020247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420218" y="4843219"/>
            <a:ext cx="22558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090484" y="5243331"/>
            <a:ext cx="291529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36892170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7" grpId="0"/>
      <p:bldP spid="38" grpId="0"/>
      <p:bldP spid="40" grpId="0"/>
      <p:bldP spid="41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03844" y="2858169"/>
            <a:ext cx="551106" cy="2103552"/>
            <a:chOff x="7604040" y="2858169"/>
            <a:chExt cx="551178" cy="210355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604040" y="3909945"/>
              <a:ext cx="551178" cy="1051776"/>
            </a:xfrm>
            <a:custGeom>
              <a:avLst/>
              <a:gdLst>
                <a:gd name="T0" fmla="*/ 0 w 425"/>
                <a:gd name="T1" fmla="*/ 0 h 811"/>
                <a:gd name="T2" fmla="*/ 212 w 425"/>
                <a:gd name="T3" fmla="*/ 0 h 811"/>
                <a:gd name="T4" fmla="*/ 212 w 425"/>
                <a:gd name="T5" fmla="*/ 811 h 811"/>
                <a:gd name="T6" fmla="*/ 425 w 425"/>
                <a:gd name="T7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0"/>
                  </a:moveTo>
                  <a:lnTo>
                    <a:pt x="212" y="0"/>
                  </a:lnTo>
                  <a:lnTo>
                    <a:pt x="212" y="811"/>
                  </a:lnTo>
                  <a:lnTo>
                    <a:pt x="425" y="811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604040" y="3909945"/>
              <a:ext cx="551178" cy="0"/>
            </a:xfrm>
            <a:prstGeom prst="line">
              <a:avLst/>
            </a:pr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7604040" y="2858169"/>
              <a:ext cx="551178" cy="1051776"/>
            </a:xfrm>
            <a:custGeom>
              <a:avLst/>
              <a:gdLst>
                <a:gd name="T0" fmla="*/ 0 w 425"/>
                <a:gd name="T1" fmla="*/ 811 h 811"/>
                <a:gd name="T2" fmla="*/ 212 w 425"/>
                <a:gd name="T3" fmla="*/ 811 h 811"/>
                <a:gd name="T4" fmla="*/ 212 w 425"/>
                <a:gd name="T5" fmla="*/ 0 h 811"/>
                <a:gd name="T6" fmla="*/ 425 w 425"/>
                <a:gd name="T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811"/>
                  </a:moveTo>
                  <a:lnTo>
                    <a:pt x="212" y="811"/>
                  </a:lnTo>
                  <a:lnTo>
                    <a:pt x="212" y="0"/>
                  </a:lnTo>
                  <a:lnTo>
                    <a:pt x="425" y="0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643566" y="2392168"/>
            <a:ext cx="584445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77071" y="1815973"/>
            <a:ext cx="231532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63571" y="1694861"/>
            <a:ext cx="840274" cy="4430168"/>
            <a:chOff x="6763657" y="1694861"/>
            <a:chExt cx="840383" cy="4430168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763657" y="1694861"/>
              <a:ext cx="840383" cy="44301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45206" y="2222304"/>
              <a:ext cx="677196" cy="337528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+mj-ea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54951" y="2437979"/>
            <a:ext cx="2758121" cy="840383"/>
            <a:chOff x="8155218" y="2437977"/>
            <a:chExt cx="2758480" cy="840383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8155218" y="2437977"/>
              <a:ext cx="2758480" cy="8403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76643" y="2658113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4951" y="3488457"/>
            <a:ext cx="2758121" cy="842977"/>
            <a:chOff x="8155218" y="3488456"/>
            <a:chExt cx="2758480" cy="842977"/>
          </a:xfrm>
        </p:grpSpPr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55218" y="3488456"/>
              <a:ext cx="2758480" cy="842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76643" y="3709889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54951" y="4541531"/>
            <a:ext cx="2758121" cy="840383"/>
            <a:chOff x="8155218" y="4541529"/>
            <a:chExt cx="2758480" cy="840383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55218" y="4541529"/>
              <a:ext cx="2758480" cy="84038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76643" y="4761665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762820" y="2216083"/>
            <a:ext cx="2812408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86097" y="1815974"/>
            <a:ext cx="395962" cy="328645"/>
            <a:chOff x="2780287" y="4352339"/>
            <a:chExt cx="801342" cy="665020"/>
          </a:xfrm>
          <a:solidFill>
            <a:schemeClr val="tx2"/>
          </a:solidFill>
        </p:grpSpPr>
        <p:sp>
          <p:nvSpPr>
            <p:cNvPr id="27" name="Freeform 583"/>
            <p:cNvSpPr>
              <a:spLocks/>
            </p:cNvSpPr>
            <p:nvPr/>
          </p:nvSpPr>
          <p:spPr bwMode="auto">
            <a:xfrm>
              <a:off x="2780287" y="4352339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4"/>
            <p:cNvSpPr>
              <a:spLocks/>
            </p:cNvSpPr>
            <p:nvPr/>
          </p:nvSpPr>
          <p:spPr bwMode="auto">
            <a:xfrm>
              <a:off x="3291674" y="4505971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85"/>
            <p:cNvSpPr>
              <a:spLocks/>
            </p:cNvSpPr>
            <p:nvPr/>
          </p:nvSpPr>
          <p:spPr bwMode="auto">
            <a:xfrm>
              <a:off x="3039947" y="4642293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6"/>
            <p:cNvSpPr>
              <a:spLocks/>
            </p:cNvSpPr>
            <p:nvPr/>
          </p:nvSpPr>
          <p:spPr bwMode="auto">
            <a:xfrm>
              <a:off x="2780287" y="4683406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643566" y="3200740"/>
            <a:ext cx="584445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236697" y="4321152"/>
            <a:ext cx="231532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点击此处添加标题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832384" y="4721262"/>
            <a:ext cx="2812408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825251" y="4292500"/>
            <a:ext cx="397619" cy="396229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643566" y="4923544"/>
            <a:ext cx="584445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43566" y="5721020"/>
            <a:ext cx="584445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697673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2" grpId="0"/>
      <p:bldP spid="3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1621" y="1500555"/>
            <a:ext cx="4525608" cy="362243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636014" y="5505696"/>
            <a:ext cx="5257116" cy="5355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36015" y="5150095"/>
            <a:ext cx="2268243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271057" y="4729410"/>
            <a:ext cx="549204" cy="636587"/>
            <a:chOff x="7505700" y="4846638"/>
            <a:chExt cx="549275" cy="636587"/>
          </a:xfrm>
        </p:grpSpPr>
        <p:sp>
          <p:nvSpPr>
            <p:cNvPr id="5" name="六边形 4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chemeClr val="tx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7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980579" y="4543672"/>
            <a:ext cx="3214269" cy="1057331"/>
            <a:chOff x="8215313" y="4660900"/>
            <a:chExt cx="3214687" cy="1057331"/>
          </a:xfrm>
        </p:grpSpPr>
        <p:sp>
          <p:nvSpPr>
            <p:cNvPr id="9" name="矩形 8"/>
            <p:cNvSpPr/>
            <p:nvPr/>
          </p:nvSpPr>
          <p:spPr>
            <a:xfrm>
              <a:off x="8215313" y="5016500"/>
              <a:ext cx="3214687" cy="701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15313" y="466090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2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71057" y="3295895"/>
            <a:ext cx="549204" cy="636588"/>
            <a:chOff x="7505700" y="3413125"/>
            <a:chExt cx="549275" cy="636588"/>
          </a:xfrm>
        </p:grpSpPr>
        <p:sp>
          <p:nvSpPr>
            <p:cNvPr id="11" name="六边形 10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980579" y="3051421"/>
            <a:ext cx="3214269" cy="1055744"/>
            <a:chOff x="8215313" y="3168650"/>
            <a:chExt cx="3214687" cy="1055744"/>
          </a:xfrm>
        </p:grpSpPr>
        <p:sp>
          <p:nvSpPr>
            <p:cNvPr id="17" name="矩形 16"/>
            <p:cNvSpPr/>
            <p:nvPr/>
          </p:nvSpPr>
          <p:spPr>
            <a:xfrm>
              <a:off x="8215313" y="3522663"/>
              <a:ext cx="3214687" cy="701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15313" y="316865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71057" y="1765545"/>
            <a:ext cx="549204" cy="636588"/>
            <a:chOff x="7505700" y="1882775"/>
            <a:chExt cx="549275" cy="636588"/>
          </a:xfrm>
        </p:grpSpPr>
        <p:sp>
          <p:nvSpPr>
            <p:cNvPr id="19" name="六边形 18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980579" y="1557584"/>
            <a:ext cx="3214269" cy="1055743"/>
            <a:chOff x="8215313" y="1674813"/>
            <a:chExt cx="3214687" cy="1055743"/>
          </a:xfrm>
        </p:grpSpPr>
        <p:sp>
          <p:nvSpPr>
            <p:cNvPr id="23" name="矩形 22"/>
            <p:cNvSpPr/>
            <p:nvPr/>
          </p:nvSpPr>
          <p:spPr>
            <a:xfrm>
              <a:off x="8215313" y="2028825"/>
              <a:ext cx="3214687" cy="701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15313" y="1674813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01373071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37291" y="2144920"/>
            <a:ext cx="8279322" cy="3429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Freeform 803"/>
          <p:cNvSpPr>
            <a:spLocks/>
          </p:cNvSpPr>
          <p:nvPr/>
        </p:nvSpPr>
        <p:spPr bwMode="auto">
          <a:xfrm>
            <a:off x="1503962" y="1954420"/>
            <a:ext cx="561902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337290" y="2246520"/>
            <a:ext cx="5444416" cy="15875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7381708" y="1584535"/>
            <a:ext cx="660314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65%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7711864" y="1954420"/>
            <a:ext cx="0" cy="3063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237291" y="3191083"/>
            <a:ext cx="8279322" cy="3429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Freeform 803"/>
          <p:cNvSpPr>
            <a:spLocks/>
          </p:cNvSpPr>
          <p:nvPr/>
        </p:nvSpPr>
        <p:spPr bwMode="auto">
          <a:xfrm>
            <a:off x="1503962" y="3000583"/>
            <a:ext cx="561902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337291" y="3295860"/>
            <a:ext cx="2980937" cy="155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943626" y="2632283"/>
            <a:ext cx="660314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35%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273784" y="3000585"/>
            <a:ext cx="0" cy="306387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2237291" y="4199145"/>
            <a:ext cx="8279322" cy="3429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803"/>
          <p:cNvSpPr>
            <a:spLocks/>
          </p:cNvSpPr>
          <p:nvPr/>
        </p:nvSpPr>
        <p:spPr bwMode="auto">
          <a:xfrm>
            <a:off x="1503962" y="4008645"/>
            <a:ext cx="561902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337290" y="4297572"/>
            <a:ext cx="7284090" cy="1619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26567" y="3652428"/>
            <a:ext cx="729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89%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573761" y="4048333"/>
            <a:ext cx="0" cy="30480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61100" y="4807158"/>
            <a:ext cx="2269830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2237291" y="5207208"/>
            <a:ext cx="8450750" cy="722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0212051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67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8" grpId="0" animBg="1"/>
      <p:bldP spid="9" grpId="0" animBg="1"/>
      <p:bldP spid="10" grpId="0" animBg="1"/>
      <p:bldP spid="12" grpId="0"/>
      <p:bldP spid="14" grpId="0" animBg="1"/>
      <p:bldP spid="15" grpId="0" animBg="1"/>
      <p:bldP spid="16" grpId="0" animBg="1"/>
      <p:bldP spid="17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795" y="2679700"/>
            <a:ext cx="10349153" cy="2443846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" fmla="*/ 0 w 10350500"/>
              <a:gd name="connsiteY0" fmla="*/ 2273300 h 2367702"/>
              <a:gd name="connsiteX1" fmla="*/ 3314700 w 10350500"/>
              <a:gd name="connsiteY1" fmla="*/ 1270000 h 2367702"/>
              <a:gd name="connsiteX2" fmla="*/ 5854700 w 10350500"/>
              <a:gd name="connsiteY2" fmla="*/ 2362200 h 2367702"/>
              <a:gd name="connsiteX3" fmla="*/ 6934200 w 10350500"/>
              <a:gd name="connsiteY3" fmla="*/ 698500 h 2367702"/>
              <a:gd name="connsiteX4" fmla="*/ 8509000 w 10350500"/>
              <a:gd name="connsiteY4" fmla="*/ 2120900 h 2367702"/>
              <a:gd name="connsiteX5" fmla="*/ 10325100 w 10350500"/>
              <a:gd name="connsiteY5" fmla="*/ 0 h 2367702"/>
              <a:gd name="connsiteX6" fmla="*/ 10350500 w 10350500"/>
              <a:gd name="connsiteY6" fmla="*/ 50800 h 2367702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537644"/>
              <a:gd name="connsiteX1" fmla="*/ 3314700 w 10350500"/>
              <a:gd name="connsiteY1" fmla="*/ 1270000 h 2537644"/>
              <a:gd name="connsiteX2" fmla="*/ 5308600 w 10350500"/>
              <a:gd name="connsiteY2" fmla="*/ 2425700 h 2537644"/>
              <a:gd name="connsiteX3" fmla="*/ 6934200 w 10350500"/>
              <a:gd name="connsiteY3" fmla="*/ 698500 h 2537644"/>
              <a:gd name="connsiteX4" fmla="*/ 8509000 w 10350500"/>
              <a:gd name="connsiteY4" fmla="*/ 2120900 h 2537644"/>
              <a:gd name="connsiteX5" fmla="*/ 10325100 w 10350500"/>
              <a:gd name="connsiteY5" fmla="*/ 0 h 2537644"/>
              <a:gd name="connsiteX6" fmla="*/ 10350500 w 10350500"/>
              <a:gd name="connsiteY6" fmla="*/ 50800 h 2537644"/>
              <a:gd name="connsiteX0" fmla="*/ 0 w 10350500"/>
              <a:gd name="connsiteY0" fmla="*/ 2273300 h 2437646"/>
              <a:gd name="connsiteX1" fmla="*/ 3314700 w 10350500"/>
              <a:gd name="connsiteY1" fmla="*/ 1270000 h 2437646"/>
              <a:gd name="connsiteX2" fmla="*/ 5308600 w 10350500"/>
              <a:gd name="connsiteY2" fmla="*/ 2425700 h 2437646"/>
              <a:gd name="connsiteX3" fmla="*/ 6934200 w 10350500"/>
              <a:gd name="connsiteY3" fmla="*/ 698500 h 2437646"/>
              <a:gd name="connsiteX4" fmla="*/ 8509000 w 10350500"/>
              <a:gd name="connsiteY4" fmla="*/ 2120900 h 2437646"/>
              <a:gd name="connsiteX5" fmla="*/ 10325100 w 10350500"/>
              <a:gd name="connsiteY5" fmla="*/ 0 h 2437646"/>
              <a:gd name="connsiteX6" fmla="*/ 10350500 w 10350500"/>
              <a:gd name="connsiteY6" fmla="*/ 50800 h 2437646"/>
              <a:gd name="connsiteX0" fmla="*/ 0 w 10350500"/>
              <a:gd name="connsiteY0" fmla="*/ 2273300 h 2432139"/>
              <a:gd name="connsiteX1" fmla="*/ 2590800 w 10350500"/>
              <a:gd name="connsiteY1" fmla="*/ 1320800 h 2432139"/>
              <a:gd name="connsiteX2" fmla="*/ 5308600 w 10350500"/>
              <a:gd name="connsiteY2" fmla="*/ 2425700 h 2432139"/>
              <a:gd name="connsiteX3" fmla="*/ 6934200 w 10350500"/>
              <a:gd name="connsiteY3" fmla="*/ 698500 h 2432139"/>
              <a:gd name="connsiteX4" fmla="*/ 8509000 w 10350500"/>
              <a:gd name="connsiteY4" fmla="*/ 2120900 h 2432139"/>
              <a:gd name="connsiteX5" fmla="*/ 10325100 w 10350500"/>
              <a:gd name="connsiteY5" fmla="*/ 0 h 2432139"/>
              <a:gd name="connsiteX6" fmla="*/ 10350500 w 10350500"/>
              <a:gd name="connsiteY6" fmla="*/ 50800 h 2432139"/>
              <a:gd name="connsiteX0" fmla="*/ 0 w 10350500"/>
              <a:gd name="connsiteY0" fmla="*/ 2273300 h 2444784"/>
              <a:gd name="connsiteX1" fmla="*/ 2590800 w 10350500"/>
              <a:gd name="connsiteY1" fmla="*/ 1320800 h 2444784"/>
              <a:gd name="connsiteX2" fmla="*/ 4902200 w 10350500"/>
              <a:gd name="connsiteY2" fmla="*/ 2438400 h 2444784"/>
              <a:gd name="connsiteX3" fmla="*/ 6934200 w 10350500"/>
              <a:gd name="connsiteY3" fmla="*/ 698500 h 2444784"/>
              <a:gd name="connsiteX4" fmla="*/ 8509000 w 10350500"/>
              <a:gd name="connsiteY4" fmla="*/ 2120900 h 2444784"/>
              <a:gd name="connsiteX5" fmla="*/ 10325100 w 10350500"/>
              <a:gd name="connsiteY5" fmla="*/ 0 h 2444784"/>
              <a:gd name="connsiteX6" fmla="*/ 10350500 w 10350500"/>
              <a:gd name="connsiteY6" fmla="*/ 50800 h 2444784"/>
              <a:gd name="connsiteX0" fmla="*/ 0 w 10350500"/>
              <a:gd name="connsiteY0" fmla="*/ 2273300 h 2443846"/>
              <a:gd name="connsiteX1" fmla="*/ 2590800 w 10350500"/>
              <a:gd name="connsiteY1" fmla="*/ 1320800 h 2443846"/>
              <a:gd name="connsiteX2" fmla="*/ 4902200 w 10350500"/>
              <a:gd name="connsiteY2" fmla="*/ 2438400 h 2443846"/>
              <a:gd name="connsiteX3" fmla="*/ 6604000 w 10350500"/>
              <a:gd name="connsiteY3" fmla="*/ 749300 h 2443846"/>
              <a:gd name="connsiteX4" fmla="*/ 8509000 w 10350500"/>
              <a:gd name="connsiteY4" fmla="*/ 2120900 h 2443846"/>
              <a:gd name="connsiteX5" fmla="*/ 10325100 w 10350500"/>
              <a:gd name="connsiteY5" fmla="*/ 0 h 2443846"/>
              <a:gd name="connsiteX6" fmla="*/ 10350500 w 10350500"/>
              <a:gd name="connsiteY6" fmla="*/ 50800 h 244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\</a:t>
            </a:r>
            <a:endParaRPr lang="zh-CN" altLang="en-US"/>
          </a:p>
        </p:txBody>
      </p:sp>
      <p:sp>
        <p:nvSpPr>
          <p:cNvPr id="3" name="Freeform 1525"/>
          <p:cNvSpPr>
            <a:spLocks/>
          </p:cNvSpPr>
          <p:nvPr/>
        </p:nvSpPr>
        <p:spPr bwMode="auto">
          <a:xfrm rot="18830660">
            <a:off x="10119730" y="1978085"/>
            <a:ext cx="897482" cy="917456"/>
          </a:xfrm>
          <a:custGeom>
            <a:avLst/>
            <a:gdLst>
              <a:gd name="T0" fmla="*/ 101 w 166"/>
              <a:gd name="T1" fmla="*/ 57 h 170"/>
              <a:gd name="T2" fmla="*/ 105 w 166"/>
              <a:gd name="T3" fmla="*/ 57 h 170"/>
              <a:gd name="T4" fmla="*/ 110 w 166"/>
              <a:gd name="T5" fmla="*/ 52 h 170"/>
              <a:gd name="T6" fmla="*/ 100 w 166"/>
              <a:gd name="T7" fmla="*/ 47 h 170"/>
              <a:gd name="T8" fmla="*/ 94 w 166"/>
              <a:gd name="T9" fmla="*/ 47 h 170"/>
              <a:gd name="T10" fmla="*/ 83 w 166"/>
              <a:gd name="T11" fmla="*/ 33 h 170"/>
              <a:gd name="T12" fmla="*/ 88 w 166"/>
              <a:gd name="T13" fmla="*/ 33 h 170"/>
              <a:gd name="T14" fmla="*/ 93 w 166"/>
              <a:gd name="T15" fmla="*/ 29 h 170"/>
              <a:gd name="T16" fmla="*/ 86 w 166"/>
              <a:gd name="T17" fmla="*/ 23 h 170"/>
              <a:gd name="T18" fmla="*/ 76 w 166"/>
              <a:gd name="T19" fmla="*/ 23 h 170"/>
              <a:gd name="T20" fmla="*/ 54 w 166"/>
              <a:gd name="T21" fmla="*/ 0 h 170"/>
              <a:gd name="T22" fmla="*/ 50 w 166"/>
              <a:gd name="T23" fmla="*/ 2 h 170"/>
              <a:gd name="T24" fmla="*/ 47 w 166"/>
              <a:gd name="T25" fmla="*/ 5 h 170"/>
              <a:gd name="T26" fmla="*/ 52 w 166"/>
              <a:gd name="T27" fmla="*/ 15 h 170"/>
              <a:gd name="T28" fmla="*/ 68 w 166"/>
              <a:gd name="T29" fmla="*/ 46 h 170"/>
              <a:gd name="T30" fmla="*/ 78 w 166"/>
              <a:gd name="T31" fmla="*/ 73 h 170"/>
              <a:gd name="T32" fmla="*/ 69 w 166"/>
              <a:gd name="T33" fmla="*/ 76 h 170"/>
              <a:gd name="T34" fmla="*/ 27 w 166"/>
              <a:gd name="T35" fmla="*/ 79 h 170"/>
              <a:gd name="T36" fmla="*/ 19 w 166"/>
              <a:gd name="T37" fmla="*/ 69 h 170"/>
              <a:gd name="T38" fmla="*/ 11 w 166"/>
              <a:gd name="T39" fmla="*/ 60 h 170"/>
              <a:gd name="T40" fmla="*/ 4 w 166"/>
              <a:gd name="T41" fmla="*/ 58 h 170"/>
              <a:gd name="T42" fmla="*/ 0 w 166"/>
              <a:gd name="T43" fmla="*/ 59 h 170"/>
              <a:gd name="T44" fmla="*/ 8 w 166"/>
              <a:gd name="T45" fmla="*/ 85 h 170"/>
              <a:gd name="T46" fmla="*/ 0 w 166"/>
              <a:gd name="T47" fmla="*/ 111 h 170"/>
              <a:gd name="T48" fmla="*/ 4 w 166"/>
              <a:gd name="T49" fmla="*/ 112 h 170"/>
              <a:gd name="T50" fmla="*/ 11 w 166"/>
              <a:gd name="T51" fmla="*/ 111 h 170"/>
              <a:gd name="T52" fmla="*/ 19 w 166"/>
              <a:gd name="T53" fmla="*/ 101 h 170"/>
              <a:gd name="T54" fmla="*/ 27 w 166"/>
              <a:gd name="T55" fmla="*/ 91 h 170"/>
              <a:gd name="T56" fmla="*/ 56 w 166"/>
              <a:gd name="T57" fmla="*/ 94 h 170"/>
              <a:gd name="T58" fmla="*/ 75 w 166"/>
              <a:gd name="T59" fmla="*/ 95 h 170"/>
              <a:gd name="T60" fmla="*/ 78 w 166"/>
              <a:gd name="T61" fmla="*/ 97 h 170"/>
              <a:gd name="T62" fmla="*/ 68 w 166"/>
              <a:gd name="T63" fmla="*/ 124 h 170"/>
              <a:gd name="T64" fmla="*/ 52 w 166"/>
              <a:gd name="T65" fmla="*/ 155 h 170"/>
              <a:gd name="T66" fmla="*/ 47 w 166"/>
              <a:gd name="T67" fmla="*/ 165 h 170"/>
              <a:gd name="T68" fmla="*/ 50 w 166"/>
              <a:gd name="T69" fmla="*/ 168 h 170"/>
              <a:gd name="T70" fmla="*/ 54 w 166"/>
              <a:gd name="T71" fmla="*/ 170 h 170"/>
              <a:gd name="T72" fmla="*/ 76 w 166"/>
              <a:gd name="T73" fmla="*/ 147 h 170"/>
              <a:gd name="T74" fmla="*/ 86 w 166"/>
              <a:gd name="T75" fmla="*/ 147 h 170"/>
              <a:gd name="T76" fmla="*/ 93 w 166"/>
              <a:gd name="T77" fmla="*/ 142 h 170"/>
              <a:gd name="T78" fmla="*/ 88 w 166"/>
              <a:gd name="T79" fmla="*/ 137 h 170"/>
              <a:gd name="T80" fmla="*/ 83 w 166"/>
              <a:gd name="T81" fmla="*/ 137 h 170"/>
              <a:gd name="T82" fmla="*/ 94 w 166"/>
              <a:gd name="T83" fmla="*/ 123 h 170"/>
              <a:gd name="T84" fmla="*/ 100 w 166"/>
              <a:gd name="T85" fmla="*/ 123 h 170"/>
              <a:gd name="T86" fmla="*/ 110 w 166"/>
              <a:gd name="T87" fmla="*/ 118 h 170"/>
              <a:gd name="T88" fmla="*/ 105 w 166"/>
              <a:gd name="T89" fmla="*/ 113 h 170"/>
              <a:gd name="T90" fmla="*/ 101 w 166"/>
              <a:gd name="T91" fmla="*/ 113 h 170"/>
              <a:gd name="T92" fmla="*/ 117 w 166"/>
              <a:gd name="T93" fmla="*/ 94 h 170"/>
              <a:gd name="T94" fmla="*/ 139 w 166"/>
              <a:gd name="T95" fmla="*/ 94 h 170"/>
              <a:gd name="T96" fmla="*/ 166 w 166"/>
              <a:gd name="T97" fmla="*/ 85 h 170"/>
              <a:gd name="T98" fmla="*/ 155 w 166"/>
              <a:gd name="T99" fmla="*/ 79 h 170"/>
              <a:gd name="T100" fmla="*/ 139 w 166"/>
              <a:gd name="T101" fmla="*/ 76 h 170"/>
              <a:gd name="T102" fmla="*/ 117 w 166"/>
              <a:gd name="T103" fmla="*/ 76 h 170"/>
              <a:gd name="T104" fmla="*/ 101 w 166"/>
              <a:gd name="T105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70">
                <a:moveTo>
                  <a:pt x="101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9" y="57"/>
                  <a:pt x="110" y="55"/>
                  <a:pt x="110" y="52"/>
                </a:cubicBezTo>
                <a:cubicBezTo>
                  <a:pt x="110" y="49"/>
                  <a:pt x="107" y="47"/>
                  <a:pt x="100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83" y="33"/>
                  <a:pt x="83" y="33"/>
                  <a:pt x="83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91" y="33"/>
                  <a:pt x="93" y="32"/>
                  <a:pt x="93" y="29"/>
                </a:cubicBezTo>
                <a:cubicBezTo>
                  <a:pt x="93" y="25"/>
                  <a:pt x="91" y="23"/>
                  <a:pt x="8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64" y="8"/>
                  <a:pt x="57" y="0"/>
                  <a:pt x="54" y="0"/>
                </a:cubicBezTo>
                <a:cubicBezTo>
                  <a:pt x="53" y="0"/>
                  <a:pt x="51" y="1"/>
                  <a:pt x="50" y="2"/>
                </a:cubicBezTo>
                <a:cubicBezTo>
                  <a:pt x="48" y="3"/>
                  <a:pt x="47" y="4"/>
                  <a:pt x="47" y="5"/>
                </a:cubicBezTo>
                <a:cubicBezTo>
                  <a:pt x="47" y="7"/>
                  <a:pt x="49" y="10"/>
                  <a:pt x="52" y="15"/>
                </a:cubicBezTo>
                <a:cubicBezTo>
                  <a:pt x="56" y="21"/>
                  <a:pt x="61" y="31"/>
                  <a:pt x="68" y="46"/>
                </a:cubicBezTo>
                <a:cubicBezTo>
                  <a:pt x="74" y="61"/>
                  <a:pt x="78" y="70"/>
                  <a:pt x="78" y="73"/>
                </a:cubicBezTo>
                <a:cubicBezTo>
                  <a:pt x="78" y="75"/>
                  <a:pt x="75" y="76"/>
                  <a:pt x="69" y="76"/>
                </a:cubicBezTo>
                <a:cubicBezTo>
                  <a:pt x="49" y="76"/>
                  <a:pt x="35" y="77"/>
                  <a:pt x="27" y="79"/>
                </a:cubicBezTo>
                <a:cubicBezTo>
                  <a:pt x="26" y="78"/>
                  <a:pt x="23" y="75"/>
                  <a:pt x="19" y="69"/>
                </a:cubicBezTo>
                <a:cubicBezTo>
                  <a:pt x="15" y="64"/>
                  <a:pt x="13" y="61"/>
                  <a:pt x="11" y="60"/>
                </a:cubicBezTo>
                <a:cubicBezTo>
                  <a:pt x="10" y="59"/>
                  <a:pt x="7" y="58"/>
                  <a:pt x="4" y="58"/>
                </a:cubicBezTo>
                <a:cubicBezTo>
                  <a:pt x="2" y="58"/>
                  <a:pt x="0" y="58"/>
                  <a:pt x="0" y="59"/>
                </a:cubicBezTo>
                <a:cubicBezTo>
                  <a:pt x="0" y="61"/>
                  <a:pt x="2" y="70"/>
                  <a:pt x="8" y="85"/>
                </a:cubicBezTo>
                <a:cubicBezTo>
                  <a:pt x="2" y="99"/>
                  <a:pt x="0" y="107"/>
                  <a:pt x="0" y="111"/>
                </a:cubicBezTo>
                <a:cubicBezTo>
                  <a:pt x="0" y="112"/>
                  <a:pt x="2" y="112"/>
                  <a:pt x="4" y="112"/>
                </a:cubicBezTo>
                <a:cubicBezTo>
                  <a:pt x="7" y="112"/>
                  <a:pt x="10" y="112"/>
                  <a:pt x="11" y="111"/>
                </a:cubicBezTo>
                <a:cubicBezTo>
                  <a:pt x="13" y="110"/>
                  <a:pt x="15" y="106"/>
                  <a:pt x="19" y="101"/>
                </a:cubicBezTo>
                <a:cubicBezTo>
                  <a:pt x="23" y="95"/>
                  <a:pt x="26" y="92"/>
                  <a:pt x="27" y="91"/>
                </a:cubicBezTo>
                <a:cubicBezTo>
                  <a:pt x="35" y="93"/>
                  <a:pt x="45" y="94"/>
                  <a:pt x="56" y="94"/>
                </a:cubicBezTo>
                <a:cubicBezTo>
                  <a:pt x="67" y="94"/>
                  <a:pt x="74" y="94"/>
                  <a:pt x="75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8" y="100"/>
                  <a:pt x="74" y="109"/>
                  <a:pt x="68" y="124"/>
                </a:cubicBezTo>
                <a:cubicBezTo>
                  <a:pt x="61" y="139"/>
                  <a:pt x="56" y="149"/>
                  <a:pt x="52" y="155"/>
                </a:cubicBezTo>
                <a:cubicBezTo>
                  <a:pt x="49" y="160"/>
                  <a:pt x="47" y="163"/>
                  <a:pt x="47" y="165"/>
                </a:cubicBezTo>
                <a:cubicBezTo>
                  <a:pt x="47" y="166"/>
                  <a:pt x="48" y="167"/>
                  <a:pt x="50" y="168"/>
                </a:cubicBezTo>
                <a:cubicBezTo>
                  <a:pt x="51" y="170"/>
                  <a:pt x="53" y="170"/>
                  <a:pt x="54" y="170"/>
                </a:cubicBezTo>
                <a:cubicBezTo>
                  <a:pt x="57" y="170"/>
                  <a:pt x="64" y="162"/>
                  <a:pt x="7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91" y="147"/>
                  <a:pt x="93" y="145"/>
                  <a:pt x="93" y="142"/>
                </a:cubicBezTo>
                <a:cubicBezTo>
                  <a:pt x="93" y="138"/>
                  <a:pt x="91" y="137"/>
                  <a:pt x="88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7" y="123"/>
                  <a:pt x="110" y="121"/>
                  <a:pt x="110" y="118"/>
                </a:cubicBezTo>
                <a:cubicBezTo>
                  <a:pt x="110" y="115"/>
                  <a:pt x="109" y="113"/>
                  <a:pt x="10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57" y="94"/>
                  <a:pt x="166" y="91"/>
                  <a:pt x="166" y="85"/>
                </a:cubicBezTo>
                <a:cubicBezTo>
                  <a:pt x="166" y="82"/>
                  <a:pt x="163" y="80"/>
                  <a:pt x="155" y="79"/>
                </a:cubicBezTo>
                <a:cubicBezTo>
                  <a:pt x="148" y="77"/>
                  <a:pt x="142" y="76"/>
                  <a:pt x="139" y="76"/>
                </a:cubicBezTo>
                <a:cubicBezTo>
                  <a:pt x="117" y="76"/>
                  <a:pt x="117" y="76"/>
                  <a:pt x="117" y="76"/>
                </a:cubicBezTo>
                <a:lnTo>
                  <a:pt x="101" y="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756660" y="3584851"/>
            <a:ext cx="2361895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5" name="矩形 24"/>
          <p:cNvSpPr/>
          <p:nvPr/>
        </p:nvSpPr>
        <p:spPr>
          <a:xfrm>
            <a:off x="9819498" y="3215517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</a:rPr>
              <a:t>点击此处添加标题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480564" y="3247859"/>
            <a:ext cx="2361895" cy="2703435"/>
            <a:chOff x="5480483" y="3247857"/>
            <a:chExt cx="2362202" cy="2703435"/>
          </a:xfrm>
        </p:grpSpPr>
        <p:sp>
          <p:nvSpPr>
            <p:cNvPr id="19" name="椭圆 18"/>
            <p:cNvSpPr/>
            <p:nvPr/>
          </p:nvSpPr>
          <p:spPr>
            <a:xfrm rot="10800000">
              <a:off x="6302905" y="3247857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rot="10800000">
              <a:off x="6623484" y="3727734"/>
              <a:ext cx="0" cy="498620"/>
            </a:xfrm>
            <a:prstGeom prst="line">
              <a:avLst/>
            </a:prstGeom>
            <a:ln w="12700">
              <a:solidFill>
                <a:schemeClr val="tx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480483" y="5277261"/>
              <a:ext cx="2362202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5543329" y="490792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</a:rPr>
                <a:t>点击此处添加标题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07897" y="4402941"/>
              <a:ext cx="904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2"/>
                  </a:solidFill>
                </a:rPr>
                <a:t>25%</a:t>
              </a:r>
              <a:endParaRPr lang="zh-CN" altLang="en-US" sz="2800" dirty="0">
                <a:solidFill>
                  <a:schemeClr val="tx2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504516" y="3470901"/>
              <a:ext cx="282576" cy="239712"/>
              <a:chOff x="6791325" y="3867151"/>
              <a:chExt cx="282576" cy="239712"/>
            </a:xfrm>
            <a:solidFill>
              <a:schemeClr val="bg1"/>
            </a:solidFill>
          </p:grpSpPr>
          <p:sp>
            <p:nvSpPr>
              <p:cNvPr id="27" name="Freeform 103"/>
              <p:cNvSpPr>
                <a:spLocks/>
              </p:cNvSpPr>
              <p:nvPr/>
            </p:nvSpPr>
            <p:spPr bwMode="auto">
              <a:xfrm>
                <a:off x="6889750" y="3916363"/>
                <a:ext cx="39688" cy="58738"/>
              </a:xfrm>
              <a:custGeom>
                <a:avLst/>
                <a:gdLst>
                  <a:gd name="T0" fmla="*/ 14 w 25"/>
                  <a:gd name="T1" fmla="*/ 33 h 37"/>
                  <a:gd name="T2" fmla="*/ 25 w 25"/>
                  <a:gd name="T3" fmla="*/ 14 h 37"/>
                  <a:gd name="T4" fmla="*/ 21 w 25"/>
                  <a:gd name="T5" fmla="*/ 0 h 37"/>
                  <a:gd name="T6" fmla="*/ 0 w 25"/>
                  <a:gd name="T7" fmla="*/ 37 h 37"/>
                  <a:gd name="T8" fmla="*/ 14 w 25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4" y="33"/>
                    </a:moveTo>
                    <a:lnTo>
                      <a:pt x="25" y="14"/>
                    </a:lnTo>
                    <a:lnTo>
                      <a:pt x="21" y="0"/>
                    </a:lnTo>
                    <a:lnTo>
                      <a:pt x="0" y="37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4"/>
              <p:cNvSpPr>
                <a:spLocks/>
              </p:cNvSpPr>
              <p:nvPr/>
            </p:nvSpPr>
            <p:spPr bwMode="auto">
              <a:xfrm>
                <a:off x="6907213" y="3903663"/>
                <a:ext cx="166688" cy="203200"/>
              </a:xfrm>
              <a:custGeom>
                <a:avLst/>
                <a:gdLst>
                  <a:gd name="T0" fmla="*/ 159 w 173"/>
                  <a:gd name="T1" fmla="*/ 53 h 209"/>
                  <a:gd name="T2" fmla="*/ 66 w 173"/>
                  <a:gd name="T3" fmla="*/ 0 h 209"/>
                  <a:gd name="T4" fmla="*/ 72 w 173"/>
                  <a:gd name="T5" fmla="*/ 24 h 209"/>
                  <a:gd name="T6" fmla="*/ 150 w 173"/>
                  <a:gd name="T7" fmla="*/ 69 h 209"/>
                  <a:gd name="T8" fmla="*/ 152 w 173"/>
                  <a:gd name="T9" fmla="*/ 74 h 209"/>
                  <a:gd name="T10" fmla="*/ 105 w 173"/>
                  <a:gd name="T11" fmla="*/ 155 h 209"/>
                  <a:gd name="T12" fmla="*/ 80 w 173"/>
                  <a:gd name="T13" fmla="*/ 141 h 209"/>
                  <a:gd name="T14" fmla="*/ 66 w 173"/>
                  <a:gd name="T15" fmla="*/ 148 h 209"/>
                  <a:gd name="T16" fmla="*/ 0 w 173"/>
                  <a:gd name="T17" fmla="*/ 165 h 209"/>
                  <a:gd name="T18" fmla="*/ 71 w 173"/>
                  <a:gd name="T19" fmla="*/ 206 h 209"/>
                  <a:gd name="T20" fmla="*/ 82 w 173"/>
                  <a:gd name="T21" fmla="*/ 209 h 209"/>
                  <a:gd name="T22" fmla="*/ 101 w 173"/>
                  <a:gd name="T23" fmla="*/ 198 h 209"/>
                  <a:gd name="T24" fmla="*/ 167 w 173"/>
                  <a:gd name="T25" fmla="*/ 83 h 209"/>
                  <a:gd name="T26" fmla="*/ 159 w 173"/>
                  <a:gd name="T27" fmla="*/ 5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09">
                    <a:moveTo>
                      <a:pt x="159" y="5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2" y="70"/>
                      <a:pt x="153" y="72"/>
                      <a:pt x="152" y="7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76" y="144"/>
                      <a:pt x="71" y="146"/>
                      <a:pt x="66" y="14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4" y="208"/>
                      <a:pt x="78" y="209"/>
                      <a:pt x="82" y="209"/>
                    </a:cubicBezTo>
                    <a:cubicBezTo>
                      <a:pt x="89" y="209"/>
                      <a:pt x="97" y="205"/>
                      <a:pt x="101" y="198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73" y="73"/>
                      <a:pt x="170" y="60"/>
                      <a:pt x="15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5"/>
              <p:cNvSpPr>
                <a:spLocks noEditPoints="1"/>
              </p:cNvSpPr>
              <p:nvPr/>
            </p:nvSpPr>
            <p:spPr bwMode="auto">
              <a:xfrm>
                <a:off x="6791325" y="3867151"/>
                <a:ext cx="193675" cy="196850"/>
              </a:xfrm>
              <a:custGeom>
                <a:avLst/>
                <a:gdLst>
                  <a:gd name="T0" fmla="*/ 197 w 200"/>
                  <a:gd name="T1" fmla="*/ 144 h 203"/>
                  <a:gd name="T2" fmla="*/ 163 w 200"/>
                  <a:gd name="T3" fmla="*/ 16 h 203"/>
                  <a:gd name="T4" fmla="*/ 142 w 200"/>
                  <a:gd name="T5" fmla="*/ 0 h 203"/>
                  <a:gd name="T6" fmla="*/ 142 w 200"/>
                  <a:gd name="T7" fmla="*/ 0 h 203"/>
                  <a:gd name="T8" fmla="*/ 136 w 200"/>
                  <a:gd name="T9" fmla="*/ 1 h 203"/>
                  <a:gd name="T10" fmla="*/ 18 w 200"/>
                  <a:gd name="T11" fmla="*/ 32 h 203"/>
                  <a:gd name="T12" fmla="*/ 3 w 200"/>
                  <a:gd name="T13" fmla="*/ 59 h 203"/>
                  <a:gd name="T14" fmla="*/ 37 w 200"/>
                  <a:gd name="T15" fmla="*/ 187 h 203"/>
                  <a:gd name="T16" fmla="*/ 58 w 200"/>
                  <a:gd name="T17" fmla="*/ 203 h 203"/>
                  <a:gd name="T18" fmla="*/ 64 w 200"/>
                  <a:gd name="T19" fmla="*/ 203 h 203"/>
                  <a:gd name="T20" fmla="*/ 182 w 200"/>
                  <a:gd name="T21" fmla="*/ 171 h 203"/>
                  <a:gd name="T22" fmla="*/ 197 w 200"/>
                  <a:gd name="T23" fmla="*/ 144 h 203"/>
                  <a:gd name="T24" fmla="*/ 44 w 200"/>
                  <a:gd name="T25" fmla="*/ 144 h 203"/>
                  <a:gd name="T26" fmla="*/ 20 w 200"/>
                  <a:gd name="T27" fmla="*/ 54 h 203"/>
                  <a:gd name="T28" fmla="*/ 20 w 200"/>
                  <a:gd name="T29" fmla="*/ 51 h 203"/>
                  <a:gd name="T30" fmla="*/ 23 w 200"/>
                  <a:gd name="T31" fmla="*/ 49 h 203"/>
                  <a:gd name="T32" fmla="*/ 141 w 200"/>
                  <a:gd name="T33" fmla="*/ 18 h 203"/>
                  <a:gd name="T34" fmla="*/ 142 w 200"/>
                  <a:gd name="T35" fmla="*/ 17 h 203"/>
                  <a:gd name="T36" fmla="*/ 146 w 200"/>
                  <a:gd name="T37" fmla="*/ 21 h 203"/>
                  <a:gd name="T38" fmla="*/ 170 w 200"/>
                  <a:gd name="T39" fmla="*/ 110 h 203"/>
                  <a:gd name="T40" fmla="*/ 44 w 200"/>
                  <a:gd name="T41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3">
                    <a:moveTo>
                      <a:pt x="197" y="144"/>
                    </a:moveTo>
                    <a:cubicBezTo>
                      <a:pt x="163" y="16"/>
                      <a:pt x="163" y="16"/>
                      <a:pt x="163" y="16"/>
                    </a:cubicBezTo>
                    <a:cubicBezTo>
                      <a:pt x="160" y="6"/>
                      <a:pt x="151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38" y="0"/>
                      <a:pt x="136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6" y="35"/>
                      <a:pt x="0" y="47"/>
                      <a:pt x="3" y="59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40" y="197"/>
                      <a:pt x="48" y="203"/>
                      <a:pt x="58" y="203"/>
                    </a:cubicBezTo>
                    <a:cubicBezTo>
                      <a:pt x="60" y="203"/>
                      <a:pt x="62" y="203"/>
                      <a:pt x="64" y="203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94" y="168"/>
                      <a:pt x="200" y="156"/>
                      <a:pt x="197" y="144"/>
                    </a:cubicBezTo>
                    <a:close/>
                    <a:moveTo>
                      <a:pt x="44" y="14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3"/>
                      <a:pt x="20" y="52"/>
                      <a:pt x="20" y="51"/>
                    </a:cubicBezTo>
                    <a:cubicBezTo>
                      <a:pt x="21" y="51"/>
                      <a:pt x="21" y="50"/>
                      <a:pt x="23" y="49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41" y="18"/>
                      <a:pt x="142" y="17"/>
                      <a:pt x="142" y="17"/>
                    </a:cubicBezTo>
                    <a:cubicBezTo>
                      <a:pt x="143" y="17"/>
                      <a:pt x="145" y="18"/>
                      <a:pt x="146" y="21"/>
                    </a:cubicBezTo>
                    <a:cubicBezTo>
                      <a:pt x="170" y="110"/>
                      <a:pt x="170" y="110"/>
                      <a:pt x="170" y="110"/>
                    </a:cubicBezTo>
                    <a:lnTo>
                      <a:pt x="4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29455" y="1629593"/>
            <a:ext cx="2361895" cy="2751909"/>
            <a:chOff x="1228820" y="1629591"/>
            <a:chExt cx="2362202" cy="2751909"/>
          </a:xfrm>
        </p:grpSpPr>
        <p:sp>
          <p:nvSpPr>
            <p:cNvPr id="4" name="椭圆 3"/>
            <p:cNvSpPr/>
            <p:nvPr/>
          </p:nvSpPr>
          <p:spPr>
            <a:xfrm>
              <a:off x="2082800" y="3695700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28820" y="2503113"/>
              <a:ext cx="2362202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91666" y="213378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2"/>
                  </a:solidFill>
                </a:rPr>
                <a:t>点击此处添加标题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409921" y="3403003"/>
              <a:ext cx="0" cy="498620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082800" y="1629591"/>
              <a:ext cx="904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accent2"/>
                  </a:solidFill>
                </a:rPr>
                <a:t>12%</a:t>
              </a:r>
              <a:endParaRPr lang="zh-CN" altLang="en-US" sz="2800">
                <a:solidFill>
                  <a:schemeClr val="accent2"/>
                </a:solidFill>
              </a:endParaRPr>
            </a:p>
          </p:txBody>
        </p:sp>
        <p:sp>
          <p:nvSpPr>
            <p:cNvPr id="30" name="Freeform 331"/>
            <p:cNvSpPr>
              <a:spLocks/>
            </p:cNvSpPr>
            <p:nvPr/>
          </p:nvSpPr>
          <p:spPr bwMode="auto">
            <a:xfrm>
              <a:off x="2286000" y="3937000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73148" y="2662647"/>
            <a:ext cx="2361895" cy="2751909"/>
            <a:chOff x="3572818" y="2662645"/>
            <a:chExt cx="2362202" cy="2751909"/>
          </a:xfrm>
        </p:grpSpPr>
        <p:sp>
          <p:nvSpPr>
            <p:cNvPr id="9" name="椭圆 8"/>
            <p:cNvSpPr/>
            <p:nvPr/>
          </p:nvSpPr>
          <p:spPr>
            <a:xfrm>
              <a:off x="4426798" y="4728754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72818" y="3536167"/>
              <a:ext cx="2362202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635664" y="31668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点击此处添加标题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53919" y="4436057"/>
              <a:ext cx="0" cy="498620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385751" y="2662645"/>
              <a:ext cx="904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</a:rPr>
                <a:t>37%</a:t>
              </a:r>
              <a:endParaRPr lang="zh-CN" altLang="en-US" sz="2800">
                <a:solidFill>
                  <a:schemeClr val="accent1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30792" y="4931954"/>
              <a:ext cx="277812" cy="279400"/>
              <a:chOff x="3556878" y="7505065"/>
              <a:chExt cx="277812" cy="279400"/>
            </a:xfrm>
            <a:solidFill>
              <a:schemeClr val="bg1"/>
            </a:solidFill>
          </p:grpSpPr>
          <p:sp>
            <p:nvSpPr>
              <p:cNvPr id="31" name="Freeform 478"/>
              <p:cNvSpPr>
                <a:spLocks/>
              </p:cNvSpPr>
              <p:nvPr/>
            </p:nvSpPr>
            <p:spPr bwMode="auto">
              <a:xfrm>
                <a:off x="3556878" y="7505065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79"/>
              <p:cNvSpPr>
                <a:spLocks noEditPoints="1"/>
              </p:cNvSpPr>
              <p:nvPr/>
            </p:nvSpPr>
            <p:spPr bwMode="auto">
              <a:xfrm>
                <a:off x="3579103" y="7527290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80"/>
              <p:cNvSpPr>
                <a:spLocks/>
              </p:cNvSpPr>
              <p:nvPr/>
            </p:nvSpPr>
            <p:spPr bwMode="auto">
              <a:xfrm>
                <a:off x="3736265" y="7687627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81"/>
              <p:cNvSpPr>
                <a:spLocks noEditPoints="1"/>
              </p:cNvSpPr>
              <p:nvPr/>
            </p:nvSpPr>
            <p:spPr bwMode="auto">
              <a:xfrm>
                <a:off x="3714040" y="7660640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55377" y="2300717"/>
            <a:ext cx="2361895" cy="2770939"/>
            <a:chOff x="7255527" y="2300715"/>
            <a:chExt cx="2362202" cy="2770939"/>
          </a:xfrm>
        </p:grpSpPr>
        <p:sp>
          <p:nvSpPr>
            <p:cNvPr id="14" name="椭圆 13"/>
            <p:cNvSpPr/>
            <p:nvPr/>
          </p:nvSpPr>
          <p:spPr>
            <a:xfrm>
              <a:off x="8109507" y="4385854"/>
              <a:ext cx="685800" cy="685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55527" y="3193267"/>
              <a:ext cx="2362202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在此录入上述图表的综合描述说明，在此录入上述图表的综合描述说明。在此录入上述图表的描述说明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318373" y="28239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3"/>
                  </a:solidFill>
                </a:rPr>
                <a:t>点击此处添加标题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436628" y="4093157"/>
              <a:ext cx="0" cy="49862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8089899" y="2300715"/>
              <a:ext cx="7041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accent3"/>
                  </a:solidFill>
                </a:rPr>
                <a:t>9%</a:t>
              </a:r>
              <a:endParaRPr lang="zh-CN" altLang="en-US" sz="2800">
                <a:solidFill>
                  <a:schemeClr val="accent3"/>
                </a:solidFill>
              </a:endParaRPr>
            </a:p>
          </p:txBody>
        </p:sp>
        <p:sp>
          <p:nvSpPr>
            <p:cNvPr id="35" name="Freeform 493"/>
            <p:cNvSpPr>
              <a:spLocks/>
            </p:cNvSpPr>
            <p:nvPr/>
          </p:nvSpPr>
          <p:spPr bwMode="auto">
            <a:xfrm>
              <a:off x="8319851" y="4589848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1390488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487 0.38449 C -0.80586 0.33033 -0.73412 0.22292 -0.66745 0.22246 C -0.60091 0.22223 -0.53529 0.39746 -0.475 0.38195 C -0.42865 0.4257 -0.35287 0.10556 -0.32175 0.15 C -0.30326 0.12153 -0.19506 0.38681 -0.17214 0.33681 C -0.15248 0.38866 -0.05729 0.12755 -0.00625 0.00926 " pathEditMode="relative" rAng="0" ptsTypes="AAAAAA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4" y="-186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元宵节活动策划ppt元宵晚会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C00000"/>
      </a:dk2>
      <a:lt2>
        <a:srgbClr val="E3DED1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6B9F25"/>
      </a:hlink>
      <a:folHlink>
        <a:srgbClr val="BA6906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3706</Words>
  <PresentationFormat>宽屏</PresentationFormat>
  <Paragraphs>394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AgencyFB-Regular</vt:lpstr>
      <vt:lpstr>Open Sans</vt:lpstr>
      <vt:lpstr>方正正纤黑简体</vt:lpstr>
      <vt:lpstr>华文黑体</vt:lpstr>
      <vt:lpstr>华文细黑</vt:lpstr>
      <vt:lpstr>宋体</vt:lpstr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tukuppt</dc:subject>
  <dcterms:created xsi:type="dcterms:W3CDTF">2015-05-05T08:02:14Z</dcterms:created>
  <dcterms:modified xsi:type="dcterms:W3CDTF">2017-09-16T10:43:28Z</dcterms:modified>
</cp:coreProperties>
</file>