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3" r:id="rId3"/>
  </p:sldMasterIdLst>
  <p:notesMasterIdLst>
    <p:notesMasterId r:id="rId27"/>
  </p:notesMasterIdLst>
  <p:sldIdLst>
    <p:sldId id="279" r:id="rId4"/>
    <p:sldId id="280" r:id="rId5"/>
    <p:sldId id="281" r:id="rId6"/>
    <p:sldId id="264" r:id="rId7"/>
    <p:sldId id="259" r:id="rId8"/>
    <p:sldId id="260" r:id="rId9"/>
    <p:sldId id="263" r:id="rId10"/>
    <p:sldId id="284" r:id="rId11"/>
    <p:sldId id="271" r:id="rId12"/>
    <p:sldId id="262" r:id="rId13"/>
    <p:sldId id="274" r:id="rId14"/>
    <p:sldId id="273" r:id="rId15"/>
    <p:sldId id="283" r:id="rId16"/>
    <p:sldId id="269" r:id="rId17"/>
    <p:sldId id="278" r:id="rId18"/>
    <p:sldId id="277" r:id="rId19"/>
    <p:sldId id="272" r:id="rId20"/>
    <p:sldId id="285" r:id="rId21"/>
    <p:sldId id="286" r:id="rId22"/>
    <p:sldId id="287" r:id="rId23"/>
    <p:sldId id="288" r:id="rId24"/>
    <p:sldId id="289" r:id="rId25"/>
    <p:sldId id="282"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A6D7"/>
    <a:srgbClr val="006AB2"/>
    <a:srgbClr val="C9D9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FB0A16-6514-4D78-A3B6-30348631F40B}" type="datetimeFigureOut">
              <a:rPr lang="zh-CN" altLang="en-US" smtClean="0"/>
              <a:t>2019/3/18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1303B0-7646-4DB7-8174-A99A7346B704}" type="slidenum">
              <a:rPr lang="zh-CN" altLang="en-US" smtClean="0"/>
              <a:t>‹#›</a:t>
            </a:fld>
            <a:endParaRPr lang="zh-CN" altLang="en-US"/>
          </a:p>
        </p:txBody>
      </p:sp>
    </p:spTree>
    <p:extLst>
      <p:ext uri="{BB962C8B-B14F-4D97-AF65-F5344CB8AC3E}">
        <p14:creationId xmlns:p14="http://schemas.microsoft.com/office/powerpoint/2010/main" val="23071896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1</a:t>
            </a:fld>
            <a:endParaRPr lang="zh-CN" altLang="en-US"/>
          </a:p>
        </p:txBody>
      </p:sp>
    </p:spTree>
    <p:extLst>
      <p:ext uri="{BB962C8B-B14F-4D97-AF65-F5344CB8AC3E}">
        <p14:creationId xmlns:p14="http://schemas.microsoft.com/office/powerpoint/2010/main" val="26886513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pPr/>
              <a:t>10</a:t>
            </a:fld>
            <a:endParaRPr lang="zh-CN" altLang="en-US"/>
          </a:p>
        </p:txBody>
      </p:sp>
    </p:spTree>
    <p:extLst>
      <p:ext uri="{BB962C8B-B14F-4D97-AF65-F5344CB8AC3E}">
        <p14:creationId xmlns:p14="http://schemas.microsoft.com/office/powerpoint/2010/main" val="28656517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90AB718-8D2C-477D-993B-E17320C10826}" type="slidenum">
              <a:rPr lang="zh-CN" altLang="en-US" smtClean="0"/>
              <a:t>11</a:t>
            </a:fld>
            <a:endParaRPr lang="zh-CN" altLang="en-US"/>
          </a:p>
        </p:txBody>
      </p:sp>
    </p:spTree>
    <p:extLst>
      <p:ext uri="{BB962C8B-B14F-4D97-AF65-F5344CB8AC3E}">
        <p14:creationId xmlns:p14="http://schemas.microsoft.com/office/powerpoint/2010/main" val="28432438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90AB718-8D2C-477D-993B-E17320C10826}" type="slidenum">
              <a:rPr lang="zh-CN" altLang="en-US" smtClean="0"/>
              <a:t>12</a:t>
            </a:fld>
            <a:endParaRPr lang="zh-CN" altLang="en-US"/>
          </a:p>
        </p:txBody>
      </p:sp>
    </p:spTree>
    <p:extLst>
      <p:ext uri="{BB962C8B-B14F-4D97-AF65-F5344CB8AC3E}">
        <p14:creationId xmlns:p14="http://schemas.microsoft.com/office/powerpoint/2010/main" val="37108757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13</a:t>
            </a:fld>
            <a:endParaRPr lang="zh-CN" altLang="en-US"/>
          </a:p>
        </p:txBody>
      </p:sp>
    </p:spTree>
    <p:extLst>
      <p:ext uri="{BB962C8B-B14F-4D97-AF65-F5344CB8AC3E}">
        <p14:creationId xmlns:p14="http://schemas.microsoft.com/office/powerpoint/2010/main" val="2142959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90AB718-8D2C-477D-993B-E17320C10826}" type="slidenum">
              <a:rPr lang="zh-CN" altLang="en-US" smtClean="0"/>
              <a:t>14</a:t>
            </a:fld>
            <a:endParaRPr lang="zh-CN" altLang="en-US"/>
          </a:p>
        </p:txBody>
      </p:sp>
    </p:spTree>
    <p:extLst>
      <p:ext uri="{BB962C8B-B14F-4D97-AF65-F5344CB8AC3E}">
        <p14:creationId xmlns:p14="http://schemas.microsoft.com/office/powerpoint/2010/main" val="32173310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15</a:t>
            </a:fld>
            <a:endParaRPr lang="zh-CN" altLang="en-US"/>
          </a:p>
        </p:txBody>
      </p:sp>
    </p:spTree>
    <p:extLst>
      <p:ext uri="{BB962C8B-B14F-4D97-AF65-F5344CB8AC3E}">
        <p14:creationId xmlns:p14="http://schemas.microsoft.com/office/powerpoint/2010/main" val="17504398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16</a:t>
            </a:fld>
            <a:endParaRPr lang="zh-CN" altLang="en-US"/>
          </a:p>
        </p:txBody>
      </p:sp>
    </p:spTree>
    <p:extLst>
      <p:ext uri="{BB962C8B-B14F-4D97-AF65-F5344CB8AC3E}">
        <p14:creationId xmlns:p14="http://schemas.microsoft.com/office/powerpoint/2010/main" val="3128494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90AB718-8D2C-477D-993B-E17320C10826}" type="slidenum">
              <a:rPr lang="zh-CN" altLang="en-US" smtClean="0"/>
              <a:t>17</a:t>
            </a:fld>
            <a:endParaRPr lang="zh-CN" altLang="en-US"/>
          </a:p>
        </p:txBody>
      </p:sp>
    </p:spTree>
    <p:extLst>
      <p:ext uri="{BB962C8B-B14F-4D97-AF65-F5344CB8AC3E}">
        <p14:creationId xmlns:p14="http://schemas.microsoft.com/office/powerpoint/2010/main" val="20221196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18</a:t>
            </a:fld>
            <a:endParaRPr lang="zh-CN" altLang="en-US"/>
          </a:p>
        </p:txBody>
      </p:sp>
    </p:spTree>
    <p:extLst>
      <p:ext uri="{BB962C8B-B14F-4D97-AF65-F5344CB8AC3E}">
        <p14:creationId xmlns:p14="http://schemas.microsoft.com/office/powerpoint/2010/main" val="19093716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ChangeArrowheads="1"/>
          </p:cNvSpPr>
          <p:nvPr>
            <p:ph type="sldImg" idx="4294967295"/>
          </p:nvPr>
        </p:nvSpPr>
        <p:spPr>
          <a:ln>
            <a:miter lim="800000"/>
          </a:ln>
        </p:spPr>
      </p:sp>
      <p:sp>
        <p:nvSpPr>
          <p:cNvPr id="15362" name="备注占位符 2"/>
          <p:cNvSpPr>
            <a:spLocks noGrp="1" noChangeArrowheads="1"/>
          </p:cNvSpPr>
          <p:nvPr>
            <p:ph type="body" idx="4294967295"/>
          </p:nvPr>
        </p:nvSpPr>
        <p:spPr/>
        <p:txBody>
          <a:bodyPr/>
          <a:lstStyle/>
          <a:p>
            <a:endParaRPr lang="zh-CN" altLang="en-US"/>
          </a:p>
        </p:txBody>
      </p:sp>
      <p:sp>
        <p:nvSpPr>
          <p:cNvPr id="15363" name="灯片编号占位符 3"/>
          <p:cNvSpPr>
            <a:spLocks noGrp="1" noChangeArrowheads="1"/>
          </p:cNvSpPr>
          <p:nvPr>
            <p:ph type="sldNum" sz="quarter" idx="5"/>
          </p:nvPr>
        </p:nvSpPr>
        <p:spPr bwMode="auto">
          <a:noFill/>
          <a:ln>
            <a:miter lim="800000"/>
            <a:headEnd/>
            <a:tailEnd/>
          </a:ln>
        </p:spPr>
        <p:txBody>
          <a:bodyPr/>
          <a:lstStyle/>
          <a:p>
            <a:fld id="{BCEFD0A4-5D1E-44F4-A3F4-33C16D9CDA60}" type="slidenum">
              <a:rPr lang="zh-CN" altLang="en-US">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2194664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2</a:t>
            </a:fld>
            <a:endParaRPr lang="zh-CN" altLang="en-US"/>
          </a:p>
        </p:txBody>
      </p:sp>
    </p:spTree>
    <p:extLst>
      <p:ext uri="{BB962C8B-B14F-4D97-AF65-F5344CB8AC3E}">
        <p14:creationId xmlns:p14="http://schemas.microsoft.com/office/powerpoint/2010/main" val="9612058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90AB718-8D2C-477D-993B-E17320C10826}" type="slidenum">
              <a:rPr lang="zh-CN" altLang="en-US" smtClean="0">
                <a:solidFill>
                  <a:prstClr val="black"/>
                </a:solidFill>
              </a:rPr>
              <a:pPr/>
              <a:t>20</a:t>
            </a:fld>
            <a:endParaRPr lang="zh-CN" altLang="en-US">
              <a:solidFill>
                <a:prstClr val="black"/>
              </a:solidFill>
            </a:endParaRPr>
          </a:p>
        </p:txBody>
      </p:sp>
    </p:spTree>
    <p:extLst>
      <p:ext uri="{BB962C8B-B14F-4D97-AF65-F5344CB8AC3E}">
        <p14:creationId xmlns:p14="http://schemas.microsoft.com/office/powerpoint/2010/main" val="28450816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solidFill>
                  <a:prstClr val="black"/>
                </a:solidFill>
              </a:rPr>
              <a:pPr/>
              <a:t>21</a:t>
            </a:fld>
            <a:endParaRPr lang="zh-CN" altLang="en-US">
              <a:solidFill>
                <a:prstClr val="black"/>
              </a:solidFill>
            </a:endParaRPr>
          </a:p>
        </p:txBody>
      </p:sp>
    </p:spTree>
    <p:extLst>
      <p:ext uri="{BB962C8B-B14F-4D97-AF65-F5344CB8AC3E}">
        <p14:creationId xmlns:p14="http://schemas.microsoft.com/office/powerpoint/2010/main" val="38179014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B7FC3E1-71E7-408F-9C24-6F1687104BF7}"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15686222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23</a:t>
            </a:fld>
            <a:endParaRPr lang="zh-CN" altLang="en-US"/>
          </a:p>
        </p:txBody>
      </p:sp>
    </p:spTree>
    <p:extLst>
      <p:ext uri="{BB962C8B-B14F-4D97-AF65-F5344CB8AC3E}">
        <p14:creationId xmlns:p14="http://schemas.microsoft.com/office/powerpoint/2010/main" val="1166140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3</a:t>
            </a:fld>
            <a:endParaRPr lang="zh-CN" altLang="en-US"/>
          </a:p>
        </p:txBody>
      </p:sp>
    </p:spTree>
    <p:extLst>
      <p:ext uri="{BB962C8B-B14F-4D97-AF65-F5344CB8AC3E}">
        <p14:creationId xmlns:p14="http://schemas.microsoft.com/office/powerpoint/2010/main" val="9076452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E4F1E2-4EE4-462D-8493-A532582E2FC2}" type="slidenum">
              <a:rPr lang="zh-CN" altLang="en-US" smtClean="0"/>
              <a:t>4</a:t>
            </a:fld>
            <a:endParaRPr lang="zh-CN" altLang="en-US"/>
          </a:p>
        </p:txBody>
      </p:sp>
    </p:spTree>
    <p:extLst>
      <p:ext uri="{BB962C8B-B14F-4D97-AF65-F5344CB8AC3E}">
        <p14:creationId xmlns:p14="http://schemas.microsoft.com/office/powerpoint/2010/main" val="1675972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3E7456-78A7-456A-984B-3DC2BFF0CC5D}" type="slidenum">
              <a:rPr lang="zh-CN" altLang="en-US" smtClean="0"/>
              <a:t>5</a:t>
            </a:fld>
            <a:endParaRPr lang="zh-CN" altLang="en-US"/>
          </a:p>
        </p:txBody>
      </p:sp>
    </p:spTree>
    <p:extLst>
      <p:ext uri="{BB962C8B-B14F-4D97-AF65-F5344CB8AC3E}">
        <p14:creationId xmlns:p14="http://schemas.microsoft.com/office/powerpoint/2010/main" val="34464591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A90A1C-743E-468C-8735-B8AED4346AFA}" type="slidenum">
              <a:rPr lang="zh-CN" altLang="en-US" smtClean="0"/>
              <a:t>6</a:t>
            </a:fld>
            <a:endParaRPr lang="zh-CN" altLang="en-US"/>
          </a:p>
        </p:txBody>
      </p:sp>
    </p:spTree>
    <p:extLst>
      <p:ext uri="{BB962C8B-B14F-4D97-AF65-F5344CB8AC3E}">
        <p14:creationId xmlns:p14="http://schemas.microsoft.com/office/powerpoint/2010/main" val="32648586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90AB718-8D2C-477D-993B-E17320C10826}" type="slidenum">
              <a:rPr lang="zh-CN" altLang="en-US" smtClean="0"/>
              <a:t>7</a:t>
            </a:fld>
            <a:endParaRPr lang="zh-CN" altLang="en-US"/>
          </a:p>
        </p:txBody>
      </p:sp>
    </p:spTree>
    <p:extLst>
      <p:ext uri="{BB962C8B-B14F-4D97-AF65-F5344CB8AC3E}">
        <p14:creationId xmlns:p14="http://schemas.microsoft.com/office/powerpoint/2010/main" val="23684518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4DC7B0-EBAC-4569-9993-246641655C40}" type="slidenum">
              <a:rPr lang="zh-CN" altLang="en-US" smtClean="0"/>
              <a:t>8</a:t>
            </a:fld>
            <a:endParaRPr lang="zh-CN" altLang="en-US"/>
          </a:p>
        </p:txBody>
      </p:sp>
    </p:spTree>
    <p:extLst>
      <p:ext uri="{BB962C8B-B14F-4D97-AF65-F5344CB8AC3E}">
        <p14:creationId xmlns:p14="http://schemas.microsoft.com/office/powerpoint/2010/main" val="564223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19424880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0B74DFC-5F6C-4628-9438-4F4496C16876}" type="datetimeFigureOut">
              <a:rPr lang="zh-CN" altLang="en-US" smtClean="0"/>
              <a:t>2019/3/18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ED7AD7-7EDE-49ED-994D-A015F716B9B2}" type="slidenum">
              <a:rPr lang="zh-CN" altLang="en-US" smtClean="0"/>
              <a:t>‹#›</a:t>
            </a:fld>
            <a:endParaRPr lang="zh-CN" altLang="en-US"/>
          </a:p>
        </p:txBody>
      </p:sp>
    </p:spTree>
    <p:extLst>
      <p:ext uri="{BB962C8B-B14F-4D97-AF65-F5344CB8AC3E}">
        <p14:creationId xmlns:p14="http://schemas.microsoft.com/office/powerpoint/2010/main" val="1128900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0B74DFC-5F6C-4628-9438-4F4496C16876}" type="datetimeFigureOut">
              <a:rPr lang="zh-CN" altLang="en-US" smtClean="0"/>
              <a:t>2019/3/18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ED7AD7-7EDE-49ED-994D-A015F716B9B2}" type="slidenum">
              <a:rPr lang="zh-CN" altLang="en-US" smtClean="0"/>
              <a:t>‹#›</a:t>
            </a:fld>
            <a:endParaRPr lang="zh-CN" altLang="en-US"/>
          </a:p>
        </p:txBody>
      </p:sp>
    </p:spTree>
    <p:extLst>
      <p:ext uri="{BB962C8B-B14F-4D97-AF65-F5344CB8AC3E}">
        <p14:creationId xmlns:p14="http://schemas.microsoft.com/office/powerpoint/2010/main" val="3721113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0B74DFC-5F6C-4628-9438-4F4496C16876}" type="datetimeFigureOut">
              <a:rPr lang="zh-CN" altLang="en-US" smtClean="0"/>
              <a:t>2019/3/18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ED7AD7-7EDE-49ED-994D-A015F716B9B2}" type="slidenum">
              <a:rPr lang="zh-CN" altLang="en-US" smtClean="0"/>
              <a:t>‹#›</a:t>
            </a:fld>
            <a:endParaRPr lang="zh-CN" altLang="en-US"/>
          </a:p>
        </p:txBody>
      </p:sp>
    </p:spTree>
    <p:extLst>
      <p:ext uri="{BB962C8B-B14F-4D97-AF65-F5344CB8AC3E}">
        <p14:creationId xmlns:p14="http://schemas.microsoft.com/office/powerpoint/2010/main" val="39822601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4032087"/>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CDE0CC62-8C95-47C8-951F-40621CE63991}"/>
              </a:ext>
            </a:extLst>
          </p:cNvPr>
          <p:cNvSpPr>
            <a:spLocks noGrp="1"/>
          </p:cNvSpPr>
          <p:nvPr>
            <p:ph type="dt" sz="half" idx="10"/>
          </p:nvPr>
        </p:nvSpPr>
        <p:spPr/>
        <p:txBody>
          <a:bodyPr lIns="68580" tIns="34290" rIns="68580" bIns="34290"/>
          <a:lstStyle/>
          <a:p>
            <a:pPr defTabSz="457189"/>
            <a:fld id="{FFDCBD8A-8D90-4992-B7B7-70FEC39F7A12}" type="datetimeFigureOut">
              <a:rPr lang="zh-CN" altLang="en-US" sz="1867" smtClean="0">
                <a:solidFill>
                  <a:srgbClr val="000000"/>
                </a:solidFill>
              </a:rPr>
              <a:pPr defTabSz="457189"/>
              <a:t>2019/3/18</a:t>
            </a:fld>
            <a:endParaRPr lang="zh-CN" altLang="en-US" sz="1867">
              <a:solidFill>
                <a:srgbClr val="000000"/>
              </a:solidFill>
            </a:endParaRPr>
          </a:p>
        </p:txBody>
      </p:sp>
      <p:sp>
        <p:nvSpPr>
          <p:cNvPr id="3" name="页脚占位符 2">
            <a:extLst>
              <a:ext uri="{FF2B5EF4-FFF2-40B4-BE49-F238E27FC236}">
                <a16:creationId xmlns="" xmlns:a16="http://schemas.microsoft.com/office/drawing/2014/main" id="{DDC6123A-4260-4B05-8856-733D12F54D89}"/>
              </a:ext>
            </a:extLst>
          </p:cNvPr>
          <p:cNvSpPr>
            <a:spLocks noGrp="1"/>
          </p:cNvSpPr>
          <p:nvPr>
            <p:ph type="ftr" sz="quarter" idx="11"/>
          </p:nvPr>
        </p:nvSpPr>
        <p:spPr/>
        <p:txBody>
          <a:bodyPr lIns="68580" tIns="34290" rIns="68580" bIns="34290"/>
          <a:lstStyle/>
          <a:p>
            <a:pPr defTabSz="457189"/>
            <a:endParaRPr lang="zh-CN" altLang="en-US" sz="1867">
              <a:solidFill>
                <a:srgbClr val="000000"/>
              </a:solidFill>
            </a:endParaRPr>
          </a:p>
        </p:txBody>
      </p:sp>
      <p:sp>
        <p:nvSpPr>
          <p:cNvPr id="4" name="灯片编号占位符 3">
            <a:extLst>
              <a:ext uri="{FF2B5EF4-FFF2-40B4-BE49-F238E27FC236}">
                <a16:creationId xmlns="" xmlns:a16="http://schemas.microsoft.com/office/drawing/2014/main" id="{4E1860B2-FC3B-4D20-AF69-F8FA8BF534BD}"/>
              </a:ext>
            </a:extLst>
          </p:cNvPr>
          <p:cNvSpPr>
            <a:spLocks noGrp="1"/>
          </p:cNvSpPr>
          <p:nvPr>
            <p:ph type="sldNum" sz="quarter" idx="12"/>
          </p:nvPr>
        </p:nvSpPr>
        <p:spPr/>
        <p:txBody>
          <a:bodyPr lIns="68580" tIns="34290" rIns="68580" bIns="34290"/>
          <a:lstStyle/>
          <a:p>
            <a:pPr defTabSz="457189"/>
            <a:fld id="{8EF96763-D36A-42F3-A439-BFEA253A5B2A}" type="slidenum">
              <a:rPr lang="zh-CN" altLang="en-US" sz="1867" smtClean="0">
                <a:solidFill>
                  <a:srgbClr val="000000"/>
                </a:solidFill>
              </a:rPr>
              <a:pPr defTabSz="457189"/>
              <a:t>‹#›</a:t>
            </a:fld>
            <a:endParaRPr lang="zh-CN" altLang="en-US" sz="1867">
              <a:solidFill>
                <a:srgbClr val="000000"/>
              </a:solidFill>
            </a:endParaRPr>
          </a:p>
        </p:txBody>
      </p:sp>
    </p:spTree>
    <p:extLst>
      <p:ext uri="{BB962C8B-B14F-4D97-AF65-F5344CB8AC3E}">
        <p14:creationId xmlns:p14="http://schemas.microsoft.com/office/powerpoint/2010/main" val="1417309539"/>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8653321"/>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5A4805B-01E6-4F45-AD89-43486359C93B}"/>
              </a:ext>
            </a:extLst>
          </p:cNvPr>
          <p:cNvSpPr>
            <a:spLocks noGrp="1"/>
          </p:cNvSpPr>
          <p:nvPr>
            <p:ph type="title"/>
          </p:nvPr>
        </p:nvSpPr>
        <p:spPr/>
        <p:txBody>
          <a:bodyPr lIns="68580" tIns="34290" rIns="68580" bIns="34290"/>
          <a:lstStyle/>
          <a:p>
            <a:r>
              <a:rPr lang="zh-CN" altLang="en-US"/>
              <a:t>单击此处编辑母版标题样式</a:t>
            </a:r>
          </a:p>
        </p:txBody>
      </p:sp>
      <p:sp>
        <p:nvSpPr>
          <p:cNvPr id="3" name="内容占位符 2">
            <a:extLst>
              <a:ext uri="{FF2B5EF4-FFF2-40B4-BE49-F238E27FC236}">
                <a16:creationId xmlns="" xmlns:a16="http://schemas.microsoft.com/office/drawing/2014/main" id="{B738C879-BBC8-4F97-8310-C2CDBE731D2D}"/>
              </a:ext>
            </a:extLst>
          </p:cNvPr>
          <p:cNvSpPr>
            <a:spLocks noGrp="1"/>
          </p:cNvSpPr>
          <p:nvPr>
            <p:ph idx="1"/>
          </p:nvPr>
        </p:nvSpPr>
        <p:spPr/>
        <p:txBody>
          <a:bodyPr lIns="68580" tIns="34290" rIns="68580" bIns="3429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D8DFDB3C-BF6D-4A27-BD89-1C8C7F567DCF}"/>
              </a:ext>
            </a:extLst>
          </p:cNvPr>
          <p:cNvSpPr>
            <a:spLocks noGrp="1"/>
          </p:cNvSpPr>
          <p:nvPr>
            <p:ph type="dt" sz="half" idx="10"/>
          </p:nvPr>
        </p:nvSpPr>
        <p:spPr/>
        <p:txBody>
          <a:bodyPr lIns="68580" tIns="34290" rIns="68580" bIns="34290"/>
          <a:lstStyle/>
          <a:p>
            <a:pPr defTabSz="457189"/>
            <a:fld id="{FFDCBD8A-8D90-4992-B7B7-70FEC39F7A12}" type="datetimeFigureOut">
              <a:rPr lang="zh-CN" altLang="en-US" sz="1867" smtClean="0">
                <a:solidFill>
                  <a:srgbClr val="000000"/>
                </a:solidFill>
              </a:rPr>
              <a:pPr defTabSz="457189"/>
              <a:t>2019/3/18</a:t>
            </a:fld>
            <a:endParaRPr lang="zh-CN" altLang="en-US" sz="1867">
              <a:solidFill>
                <a:srgbClr val="000000"/>
              </a:solidFill>
            </a:endParaRPr>
          </a:p>
        </p:txBody>
      </p:sp>
      <p:sp>
        <p:nvSpPr>
          <p:cNvPr id="5" name="页脚占位符 4">
            <a:extLst>
              <a:ext uri="{FF2B5EF4-FFF2-40B4-BE49-F238E27FC236}">
                <a16:creationId xmlns="" xmlns:a16="http://schemas.microsoft.com/office/drawing/2014/main" id="{17CAA6DF-2AA3-4CE8-BA5E-1B9A5C634B05}"/>
              </a:ext>
            </a:extLst>
          </p:cNvPr>
          <p:cNvSpPr>
            <a:spLocks noGrp="1"/>
          </p:cNvSpPr>
          <p:nvPr>
            <p:ph type="ftr" sz="quarter" idx="11"/>
          </p:nvPr>
        </p:nvSpPr>
        <p:spPr/>
        <p:txBody>
          <a:bodyPr lIns="68580" tIns="34290" rIns="68580" bIns="34290"/>
          <a:lstStyle/>
          <a:p>
            <a:pPr defTabSz="457189"/>
            <a:endParaRPr lang="zh-CN" altLang="en-US" sz="1867">
              <a:solidFill>
                <a:srgbClr val="000000"/>
              </a:solidFill>
            </a:endParaRPr>
          </a:p>
        </p:txBody>
      </p:sp>
      <p:sp>
        <p:nvSpPr>
          <p:cNvPr id="6" name="灯片编号占位符 5">
            <a:extLst>
              <a:ext uri="{FF2B5EF4-FFF2-40B4-BE49-F238E27FC236}">
                <a16:creationId xmlns="" xmlns:a16="http://schemas.microsoft.com/office/drawing/2014/main" id="{48C03E0F-D817-478D-B3D4-18D52E740DF9}"/>
              </a:ext>
            </a:extLst>
          </p:cNvPr>
          <p:cNvSpPr>
            <a:spLocks noGrp="1"/>
          </p:cNvSpPr>
          <p:nvPr>
            <p:ph type="sldNum" sz="quarter" idx="12"/>
          </p:nvPr>
        </p:nvSpPr>
        <p:spPr/>
        <p:txBody>
          <a:bodyPr lIns="68580" tIns="34290" rIns="68580" bIns="34290"/>
          <a:lstStyle/>
          <a:p>
            <a:pPr defTabSz="457189"/>
            <a:fld id="{8EF96763-D36A-42F3-A439-BFEA253A5B2A}" type="slidenum">
              <a:rPr lang="zh-CN" altLang="en-US" sz="1867" smtClean="0">
                <a:solidFill>
                  <a:srgbClr val="000000"/>
                </a:solidFill>
              </a:rPr>
              <a:pPr defTabSz="457189"/>
              <a:t>‹#›</a:t>
            </a:fld>
            <a:endParaRPr lang="zh-CN" altLang="en-US" sz="1867">
              <a:solidFill>
                <a:srgbClr val="000000"/>
              </a:solidFill>
            </a:endParaRPr>
          </a:p>
        </p:txBody>
      </p:sp>
    </p:spTree>
    <p:extLst>
      <p:ext uri="{BB962C8B-B14F-4D97-AF65-F5344CB8AC3E}">
        <p14:creationId xmlns:p14="http://schemas.microsoft.com/office/powerpoint/2010/main" val="2295596645"/>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2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6343459" y="2232214"/>
            <a:ext cx="4494872" cy="3628567"/>
          </a:xfrm>
          <a:custGeom>
            <a:avLst/>
            <a:gdLst>
              <a:gd name="connsiteX0" fmla="*/ 0 w 4494872"/>
              <a:gd name="connsiteY0" fmla="*/ 0 h 3628567"/>
              <a:gd name="connsiteX1" fmla="*/ 4494872 w 4494872"/>
              <a:gd name="connsiteY1" fmla="*/ 0 h 3628567"/>
              <a:gd name="connsiteX2" fmla="*/ 4494872 w 4494872"/>
              <a:gd name="connsiteY2" fmla="*/ 3628567 h 3628567"/>
              <a:gd name="connsiteX3" fmla="*/ 0 w 4494872"/>
              <a:gd name="connsiteY3" fmla="*/ 3628567 h 3628567"/>
            </a:gdLst>
            <a:ahLst/>
            <a:cxnLst>
              <a:cxn ang="0">
                <a:pos x="connsiteX0" y="connsiteY0"/>
              </a:cxn>
              <a:cxn ang="0">
                <a:pos x="connsiteX1" y="connsiteY1"/>
              </a:cxn>
              <a:cxn ang="0">
                <a:pos x="connsiteX2" y="connsiteY2"/>
              </a:cxn>
              <a:cxn ang="0">
                <a:pos x="connsiteX3" y="connsiteY3"/>
              </a:cxn>
            </a:cxnLst>
            <a:rect l="l" t="t" r="r" b="b"/>
            <a:pathLst>
              <a:path w="4494872" h="3628567">
                <a:moveTo>
                  <a:pt x="0" y="0"/>
                </a:moveTo>
                <a:lnTo>
                  <a:pt x="4494872" y="0"/>
                </a:lnTo>
                <a:lnTo>
                  <a:pt x="4494872" y="3628567"/>
                </a:lnTo>
                <a:lnTo>
                  <a:pt x="0" y="3628567"/>
                </a:lnTo>
                <a:close/>
              </a:path>
            </a:pathLst>
          </a:custGeom>
        </p:spPr>
        <p:txBody>
          <a:bodyPr wrap="square" lIns="68580" tIns="34290" rIns="68580" bIns="34290">
            <a:noAutofit/>
          </a:bodyPr>
          <a:lstStyle/>
          <a:p>
            <a:endParaRPr lang="zh-CN" altLang="en-US"/>
          </a:p>
        </p:txBody>
      </p:sp>
    </p:spTree>
    <p:extLst>
      <p:ext uri="{BB962C8B-B14F-4D97-AF65-F5344CB8AC3E}">
        <p14:creationId xmlns:p14="http://schemas.microsoft.com/office/powerpoint/2010/main" val="505884421"/>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3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3294530"/>
            <a:ext cx="12192000" cy="3563471"/>
          </a:xfrm>
          <a:custGeom>
            <a:avLst/>
            <a:gdLst>
              <a:gd name="connsiteX0" fmla="*/ 0 w 12192000"/>
              <a:gd name="connsiteY0" fmla="*/ 0 h 3563471"/>
              <a:gd name="connsiteX1" fmla="*/ 12192000 w 12192000"/>
              <a:gd name="connsiteY1" fmla="*/ 0 h 3563471"/>
              <a:gd name="connsiteX2" fmla="*/ 12192000 w 12192000"/>
              <a:gd name="connsiteY2" fmla="*/ 3563471 h 3563471"/>
              <a:gd name="connsiteX3" fmla="*/ 0 w 12192000"/>
              <a:gd name="connsiteY3" fmla="*/ 3563471 h 3563471"/>
            </a:gdLst>
            <a:ahLst/>
            <a:cxnLst>
              <a:cxn ang="0">
                <a:pos x="connsiteX0" y="connsiteY0"/>
              </a:cxn>
              <a:cxn ang="0">
                <a:pos x="connsiteX1" y="connsiteY1"/>
              </a:cxn>
              <a:cxn ang="0">
                <a:pos x="connsiteX2" y="connsiteY2"/>
              </a:cxn>
              <a:cxn ang="0">
                <a:pos x="connsiteX3" y="connsiteY3"/>
              </a:cxn>
            </a:cxnLst>
            <a:rect l="l" t="t" r="r" b="b"/>
            <a:pathLst>
              <a:path w="12192000" h="3563471">
                <a:moveTo>
                  <a:pt x="0" y="0"/>
                </a:moveTo>
                <a:lnTo>
                  <a:pt x="12192000" y="0"/>
                </a:lnTo>
                <a:lnTo>
                  <a:pt x="12192000" y="3563471"/>
                </a:lnTo>
                <a:lnTo>
                  <a:pt x="0" y="3563471"/>
                </a:lnTo>
                <a:close/>
              </a:path>
            </a:pathLst>
          </a:custGeom>
        </p:spPr>
        <p:txBody>
          <a:bodyPr wrap="square" lIns="68580" tIns="34290" rIns="68580" bIns="34290">
            <a:noAutofit/>
          </a:bodyPr>
          <a:lstStyle/>
          <a:p>
            <a:endParaRPr lang="zh-CN" altLang="en-US"/>
          </a:p>
        </p:txBody>
      </p:sp>
    </p:spTree>
    <p:extLst>
      <p:ext uri="{BB962C8B-B14F-4D97-AF65-F5344CB8AC3E}">
        <p14:creationId xmlns:p14="http://schemas.microsoft.com/office/powerpoint/2010/main" val="1716609096"/>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12" name="任意多边形: 形状 11"/>
          <p:cNvSpPr>
            <a:spLocks noGrp="1"/>
          </p:cNvSpPr>
          <p:nvPr>
            <p:ph type="pic" sz="quarter" idx="10"/>
          </p:nvPr>
        </p:nvSpPr>
        <p:spPr>
          <a:xfrm>
            <a:off x="1767924" y="1955800"/>
            <a:ext cx="1486188" cy="1697906"/>
          </a:xfrm>
          <a:custGeom>
            <a:avLst/>
            <a:gdLst>
              <a:gd name="connsiteX0" fmla="*/ 650986 w 1301972"/>
              <a:gd name="connsiteY0" fmla="*/ 0 h 1487448"/>
              <a:gd name="connsiteX1" fmla="*/ 672955 w 1301972"/>
              <a:gd name="connsiteY1" fmla="*/ 2215 h 1487448"/>
              <a:gd name="connsiteX2" fmla="*/ 690487 w 1301972"/>
              <a:gd name="connsiteY2" fmla="*/ 7657 h 1487448"/>
              <a:gd name="connsiteX3" fmla="*/ 706397 w 1301972"/>
              <a:gd name="connsiteY3" fmla="*/ 15612 h 1487448"/>
              <a:gd name="connsiteX4" fmla="*/ 1247225 w 1301972"/>
              <a:gd name="connsiteY4" fmla="*/ 287208 h 1487448"/>
              <a:gd name="connsiteX5" fmla="*/ 1299758 w 1301972"/>
              <a:gd name="connsiteY5" fmla="*/ 359803 h 1487448"/>
              <a:gd name="connsiteX6" fmla="*/ 1301972 w 1301972"/>
              <a:gd name="connsiteY6" fmla="*/ 381768 h 1487448"/>
              <a:gd name="connsiteX7" fmla="*/ 1301972 w 1301972"/>
              <a:gd name="connsiteY7" fmla="*/ 381775 h 1487448"/>
              <a:gd name="connsiteX8" fmla="*/ 1301972 w 1301972"/>
              <a:gd name="connsiteY8" fmla="*/ 1106345 h 1487448"/>
              <a:gd name="connsiteX9" fmla="*/ 1301972 w 1301972"/>
              <a:gd name="connsiteY9" fmla="*/ 1106352 h 1487448"/>
              <a:gd name="connsiteX10" fmla="*/ 1299758 w 1301972"/>
              <a:gd name="connsiteY10" fmla="*/ 1128317 h 1487448"/>
              <a:gd name="connsiteX11" fmla="*/ 1270046 w 1301972"/>
              <a:gd name="connsiteY11" fmla="*/ 1183427 h 1487448"/>
              <a:gd name="connsiteX12" fmla="*/ 1253926 w 1301972"/>
              <a:gd name="connsiteY12" fmla="*/ 1196727 h 1487448"/>
              <a:gd name="connsiteX13" fmla="*/ 1231197 w 1301972"/>
              <a:gd name="connsiteY13" fmla="*/ 1208092 h 1487448"/>
              <a:gd name="connsiteX14" fmla="*/ 1231196 w 1301972"/>
              <a:gd name="connsiteY14" fmla="*/ 1208092 h 1487448"/>
              <a:gd name="connsiteX15" fmla="*/ 715338 w 1301972"/>
              <a:gd name="connsiteY15" fmla="*/ 1466022 h 1487448"/>
              <a:gd name="connsiteX16" fmla="*/ 683398 w 1301972"/>
              <a:gd name="connsiteY16" fmla="*/ 1481992 h 1487448"/>
              <a:gd name="connsiteX17" fmla="*/ 672955 w 1301972"/>
              <a:gd name="connsiteY17" fmla="*/ 1485233 h 1487448"/>
              <a:gd name="connsiteX18" fmla="*/ 650986 w 1301972"/>
              <a:gd name="connsiteY18" fmla="*/ 1487448 h 1487448"/>
              <a:gd name="connsiteX19" fmla="*/ 629018 w 1301972"/>
              <a:gd name="connsiteY19" fmla="*/ 1485233 h 1487448"/>
              <a:gd name="connsiteX20" fmla="*/ 618574 w 1301972"/>
              <a:gd name="connsiteY20" fmla="*/ 1481992 h 1487448"/>
              <a:gd name="connsiteX21" fmla="*/ 586635 w 1301972"/>
              <a:gd name="connsiteY21" fmla="*/ 1466022 h 1487448"/>
              <a:gd name="connsiteX22" fmla="*/ 70775 w 1301972"/>
              <a:gd name="connsiteY22" fmla="*/ 1208091 h 1487448"/>
              <a:gd name="connsiteX23" fmla="*/ 48047 w 1301972"/>
              <a:gd name="connsiteY23" fmla="*/ 1196727 h 1487448"/>
              <a:gd name="connsiteX24" fmla="*/ 31927 w 1301972"/>
              <a:gd name="connsiteY24" fmla="*/ 1183427 h 1487448"/>
              <a:gd name="connsiteX25" fmla="*/ 2214 w 1301972"/>
              <a:gd name="connsiteY25" fmla="*/ 1128317 h 1487448"/>
              <a:gd name="connsiteX26" fmla="*/ 0 w 1301972"/>
              <a:gd name="connsiteY26" fmla="*/ 1106352 h 1487448"/>
              <a:gd name="connsiteX27" fmla="*/ 0 w 1301972"/>
              <a:gd name="connsiteY27" fmla="*/ 1106345 h 1487448"/>
              <a:gd name="connsiteX28" fmla="*/ 0 w 1301972"/>
              <a:gd name="connsiteY28" fmla="*/ 381776 h 1487448"/>
              <a:gd name="connsiteX29" fmla="*/ 0 w 1301972"/>
              <a:gd name="connsiteY29" fmla="*/ 381775 h 1487448"/>
              <a:gd name="connsiteX30" fmla="*/ 0 w 1301972"/>
              <a:gd name="connsiteY30" fmla="*/ 381768 h 1487448"/>
              <a:gd name="connsiteX31" fmla="*/ 2214 w 1301972"/>
              <a:gd name="connsiteY31" fmla="*/ 359803 h 1487448"/>
              <a:gd name="connsiteX32" fmla="*/ 26581 w 1301972"/>
              <a:gd name="connsiteY32" fmla="*/ 310435 h 1487448"/>
              <a:gd name="connsiteX33" fmla="*/ 38859 w 1301972"/>
              <a:gd name="connsiteY33" fmla="*/ 298446 h 1487448"/>
              <a:gd name="connsiteX34" fmla="*/ 39668 w 1301972"/>
              <a:gd name="connsiteY34" fmla="*/ 297657 h 1487448"/>
              <a:gd name="connsiteX35" fmla="*/ 595575 w 1301972"/>
              <a:gd name="connsiteY35" fmla="*/ 15612 h 1487448"/>
              <a:gd name="connsiteX36" fmla="*/ 611486 w 1301972"/>
              <a:gd name="connsiteY36" fmla="*/ 7657 h 1487448"/>
              <a:gd name="connsiteX37" fmla="*/ 629018 w 1301972"/>
              <a:gd name="connsiteY37" fmla="*/ 2215 h 1487448"/>
              <a:gd name="connsiteX38" fmla="*/ 650986 w 1301972"/>
              <a:gd name="connsiteY38" fmla="*/ 0 h 148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301972" h="1487448">
                <a:moveTo>
                  <a:pt x="650986" y="0"/>
                </a:moveTo>
                <a:cubicBezTo>
                  <a:pt x="658511" y="0"/>
                  <a:pt x="665859" y="763"/>
                  <a:pt x="672955" y="2215"/>
                </a:cubicBezTo>
                <a:lnTo>
                  <a:pt x="690487" y="7657"/>
                </a:lnTo>
                <a:lnTo>
                  <a:pt x="706397" y="15612"/>
                </a:lnTo>
                <a:lnTo>
                  <a:pt x="1247225" y="287208"/>
                </a:lnTo>
                <a:cubicBezTo>
                  <a:pt x="1273855" y="302520"/>
                  <a:pt x="1293405" y="328758"/>
                  <a:pt x="1299758" y="359803"/>
                </a:cubicBezTo>
                <a:lnTo>
                  <a:pt x="1301972" y="381768"/>
                </a:lnTo>
                <a:lnTo>
                  <a:pt x="1301972" y="381775"/>
                </a:lnTo>
                <a:lnTo>
                  <a:pt x="1301972" y="1106345"/>
                </a:lnTo>
                <a:lnTo>
                  <a:pt x="1301972" y="1106352"/>
                </a:lnTo>
                <a:lnTo>
                  <a:pt x="1299758" y="1128317"/>
                </a:lnTo>
                <a:cubicBezTo>
                  <a:pt x="1295402" y="1149605"/>
                  <a:pt x="1284840" y="1168632"/>
                  <a:pt x="1270046" y="1183427"/>
                </a:cubicBezTo>
                <a:lnTo>
                  <a:pt x="1253926" y="1196727"/>
                </a:lnTo>
                <a:lnTo>
                  <a:pt x="1231197" y="1208092"/>
                </a:lnTo>
                <a:cubicBezTo>
                  <a:pt x="1231197" y="1208092"/>
                  <a:pt x="1231197" y="1208092"/>
                  <a:pt x="1231196" y="1208092"/>
                </a:cubicBezTo>
                <a:lnTo>
                  <a:pt x="715338" y="1466022"/>
                </a:lnTo>
                <a:lnTo>
                  <a:pt x="683398" y="1481992"/>
                </a:lnTo>
                <a:lnTo>
                  <a:pt x="672955" y="1485233"/>
                </a:lnTo>
                <a:cubicBezTo>
                  <a:pt x="665859" y="1486685"/>
                  <a:pt x="658511" y="1487448"/>
                  <a:pt x="650986" y="1487448"/>
                </a:cubicBezTo>
                <a:cubicBezTo>
                  <a:pt x="643461" y="1487448"/>
                  <a:pt x="636114" y="1486685"/>
                  <a:pt x="629018" y="1485233"/>
                </a:cubicBezTo>
                <a:lnTo>
                  <a:pt x="618574" y="1481992"/>
                </a:lnTo>
                <a:lnTo>
                  <a:pt x="586635" y="1466022"/>
                </a:lnTo>
                <a:lnTo>
                  <a:pt x="70775" y="1208091"/>
                </a:lnTo>
                <a:lnTo>
                  <a:pt x="48047" y="1196727"/>
                </a:lnTo>
                <a:lnTo>
                  <a:pt x="31927" y="1183427"/>
                </a:lnTo>
                <a:cubicBezTo>
                  <a:pt x="17132" y="1168632"/>
                  <a:pt x="6570" y="1149605"/>
                  <a:pt x="2214" y="1128317"/>
                </a:cubicBezTo>
                <a:lnTo>
                  <a:pt x="0" y="1106352"/>
                </a:lnTo>
                <a:lnTo>
                  <a:pt x="0" y="1106345"/>
                </a:lnTo>
                <a:lnTo>
                  <a:pt x="0" y="381776"/>
                </a:lnTo>
                <a:lnTo>
                  <a:pt x="0" y="381775"/>
                </a:lnTo>
                <a:lnTo>
                  <a:pt x="0" y="381768"/>
                </a:lnTo>
                <a:lnTo>
                  <a:pt x="2214" y="359803"/>
                </a:lnTo>
                <a:cubicBezTo>
                  <a:pt x="6026" y="341176"/>
                  <a:pt x="14589" y="324280"/>
                  <a:pt x="26581" y="310435"/>
                </a:cubicBezTo>
                <a:lnTo>
                  <a:pt x="38859" y="298446"/>
                </a:lnTo>
                <a:lnTo>
                  <a:pt x="39668" y="297657"/>
                </a:lnTo>
                <a:lnTo>
                  <a:pt x="595575" y="15612"/>
                </a:lnTo>
                <a:lnTo>
                  <a:pt x="611486" y="7657"/>
                </a:lnTo>
                <a:lnTo>
                  <a:pt x="629018" y="2215"/>
                </a:lnTo>
                <a:cubicBezTo>
                  <a:pt x="636114" y="763"/>
                  <a:pt x="643461" y="0"/>
                  <a:pt x="650986" y="0"/>
                </a:cubicBezTo>
                <a:close/>
              </a:path>
            </a:pathLst>
          </a:custGeom>
          <a:solidFill>
            <a:schemeClr val="accent6"/>
          </a:solidFill>
          <a:ln w="317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dirty="0"/>
          </a:p>
        </p:txBody>
      </p:sp>
      <p:sp>
        <p:nvSpPr>
          <p:cNvPr id="13" name="任意多边形: 形状 12"/>
          <p:cNvSpPr>
            <a:spLocks noGrp="1"/>
          </p:cNvSpPr>
          <p:nvPr>
            <p:ph type="pic" sz="quarter" idx="11"/>
          </p:nvPr>
        </p:nvSpPr>
        <p:spPr>
          <a:xfrm>
            <a:off x="4157912" y="1955800"/>
            <a:ext cx="1486188" cy="1697906"/>
          </a:xfrm>
          <a:custGeom>
            <a:avLst/>
            <a:gdLst>
              <a:gd name="connsiteX0" fmla="*/ 650986 w 1301972"/>
              <a:gd name="connsiteY0" fmla="*/ 0 h 1487448"/>
              <a:gd name="connsiteX1" fmla="*/ 672955 w 1301972"/>
              <a:gd name="connsiteY1" fmla="*/ 2215 h 1487448"/>
              <a:gd name="connsiteX2" fmla="*/ 690487 w 1301972"/>
              <a:gd name="connsiteY2" fmla="*/ 7657 h 1487448"/>
              <a:gd name="connsiteX3" fmla="*/ 706397 w 1301972"/>
              <a:gd name="connsiteY3" fmla="*/ 15612 h 1487448"/>
              <a:gd name="connsiteX4" fmla="*/ 1247225 w 1301972"/>
              <a:gd name="connsiteY4" fmla="*/ 287208 h 1487448"/>
              <a:gd name="connsiteX5" fmla="*/ 1299758 w 1301972"/>
              <a:gd name="connsiteY5" fmla="*/ 359803 h 1487448"/>
              <a:gd name="connsiteX6" fmla="*/ 1301972 w 1301972"/>
              <a:gd name="connsiteY6" fmla="*/ 381768 h 1487448"/>
              <a:gd name="connsiteX7" fmla="*/ 1301972 w 1301972"/>
              <a:gd name="connsiteY7" fmla="*/ 381775 h 1487448"/>
              <a:gd name="connsiteX8" fmla="*/ 1301972 w 1301972"/>
              <a:gd name="connsiteY8" fmla="*/ 1106345 h 1487448"/>
              <a:gd name="connsiteX9" fmla="*/ 1301972 w 1301972"/>
              <a:gd name="connsiteY9" fmla="*/ 1106352 h 1487448"/>
              <a:gd name="connsiteX10" fmla="*/ 1299758 w 1301972"/>
              <a:gd name="connsiteY10" fmla="*/ 1128317 h 1487448"/>
              <a:gd name="connsiteX11" fmla="*/ 1270046 w 1301972"/>
              <a:gd name="connsiteY11" fmla="*/ 1183427 h 1487448"/>
              <a:gd name="connsiteX12" fmla="*/ 1253926 w 1301972"/>
              <a:gd name="connsiteY12" fmla="*/ 1196727 h 1487448"/>
              <a:gd name="connsiteX13" fmla="*/ 1231197 w 1301972"/>
              <a:gd name="connsiteY13" fmla="*/ 1208092 h 1487448"/>
              <a:gd name="connsiteX14" fmla="*/ 1231196 w 1301972"/>
              <a:gd name="connsiteY14" fmla="*/ 1208092 h 1487448"/>
              <a:gd name="connsiteX15" fmla="*/ 715338 w 1301972"/>
              <a:gd name="connsiteY15" fmla="*/ 1466022 h 1487448"/>
              <a:gd name="connsiteX16" fmla="*/ 683398 w 1301972"/>
              <a:gd name="connsiteY16" fmla="*/ 1481992 h 1487448"/>
              <a:gd name="connsiteX17" fmla="*/ 672955 w 1301972"/>
              <a:gd name="connsiteY17" fmla="*/ 1485233 h 1487448"/>
              <a:gd name="connsiteX18" fmla="*/ 650986 w 1301972"/>
              <a:gd name="connsiteY18" fmla="*/ 1487448 h 1487448"/>
              <a:gd name="connsiteX19" fmla="*/ 629018 w 1301972"/>
              <a:gd name="connsiteY19" fmla="*/ 1485233 h 1487448"/>
              <a:gd name="connsiteX20" fmla="*/ 618574 w 1301972"/>
              <a:gd name="connsiteY20" fmla="*/ 1481992 h 1487448"/>
              <a:gd name="connsiteX21" fmla="*/ 586635 w 1301972"/>
              <a:gd name="connsiteY21" fmla="*/ 1466022 h 1487448"/>
              <a:gd name="connsiteX22" fmla="*/ 70775 w 1301972"/>
              <a:gd name="connsiteY22" fmla="*/ 1208091 h 1487448"/>
              <a:gd name="connsiteX23" fmla="*/ 48047 w 1301972"/>
              <a:gd name="connsiteY23" fmla="*/ 1196727 h 1487448"/>
              <a:gd name="connsiteX24" fmla="*/ 31927 w 1301972"/>
              <a:gd name="connsiteY24" fmla="*/ 1183427 h 1487448"/>
              <a:gd name="connsiteX25" fmla="*/ 2214 w 1301972"/>
              <a:gd name="connsiteY25" fmla="*/ 1128317 h 1487448"/>
              <a:gd name="connsiteX26" fmla="*/ 0 w 1301972"/>
              <a:gd name="connsiteY26" fmla="*/ 1106352 h 1487448"/>
              <a:gd name="connsiteX27" fmla="*/ 0 w 1301972"/>
              <a:gd name="connsiteY27" fmla="*/ 1106345 h 1487448"/>
              <a:gd name="connsiteX28" fmla="*/ 0 w 1301972"/>
              <a:gd name="connsiteY28" fmla="*/ 381776 h 1487448"/>
              <a:gd name="connsiteX29" fmla="*/ 0 w 1301972"/>
              <a:gd name="connsiteY29" fmla="*/ 381775 h 1487448"/>
              <a:gd name="connsiteX30" fmla="*/ 0 w 1301972"/>
              <a:gd name="connsiteY30" fmla="*/ 381768 h 1487448"/>
              <a:gd name="connsiteX31" fmla="*/ 2214 w 1301972"/>
              <a:gd name="connsiteY31" fmla="*/ 359803 h 1487448"/>
              <a:gd name="connsiteX32" fmla="*/ 26581 w 1301972"/>
              <a:gd name="connsiteY32" fmla="*/ 310435 h 1487448"/>
              <a:gd name="connsiteX33" fmla="*/ 38860 w 1301972"/>
              <a:gd name="connsiteY33" fmla="*/ 298446 h 1487448"/>
              <a:gd name="connsiteX34" fmla="*/ 39668 w 1301972"/>
              <a:gd name="connsiteY34" fmla="*/ 297657 h 1487448"/>
              <a:gd name="connsiteX35" fmla="*/ 595575 w 1301972"/>
              <a:gd name="connsiteY35" fmla="*/ 15612 h 1487448"/>
              <a:gd name="connsiteX36" fmla="*/ 611486 w 1301972"/>
              <a:gd name="connsiteY36" fmla="*/ 7657 h 1487448"/>
              <a:gd name="connsiteX37" fmla="*/ 629018 w 1301972"/>
              <a:gd name="connsiteY37" fmla="*/ 2215 h 1487448"/>
              <a:gd name="connsiteX38" fmla="*/ 650986 w 1301972"/>
              <a:gd name="connsiteY38" fmla="*/ 0 h 148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301972" h="1487448">
                <a:moveTo>
                  <a:pt x="650986" y="0"/>
                </a:moveTo>
                <a:cubicBezTo>
                  <a:pt x="658511" y="0"/>
                  <a:pt x="665859" y="763"/>
                  <a:pt x="672955" y="2215"/>
                </a:cubicBezTo>
                <a:lnTo>
                  <a:pt x="690487" y="7657"/>
                </a:lnTo>
                <a:lnTo>
                  <a:pt x="706397" y="15612"/>
                </a:lnTo>
                <a:lnTo>
                  <a:pt x="1247225" y="287208"/>
                </a:lnTo>
                <a:cubicBezTo>
                  <a:pt x="1273855" y="302520"/>
                  <a:pt x="1293405" y="328758"/>
                  <a:pt x="1299758" y="359803"/>
                </a:cubicBezTo>
                <a:lnTo>
                  <a:pt x="1301972" y="381768"/>
                </a:lnTo>
                <a:lnTo>
                  <a:pt x="1301972" y="381775"/>
                </a:lnTo>
                <a:lnTo>
                  <a:pt x="1301972" y="1106345"/>
                </a:lnTo>
                <a:lnTo>
                  <a:pt x="1301972" y="1106352"/>
                </a:lnTo>
                <a:lnTo>
                  <a:pt x="1299758" y="1128317"/>
                </a:lnTo>
                <a:cubicBezTo>
                  <a:pt x="1295402" y="1149605"/>
                  <a:pt x="1284840" y="1168632"/>
                  <a:pt x="1270046" y="1183427"/>
                </a:cubicBezTo>
                <a:lnTo>
                  <a:pt x="1253926" y="1196727"/>
                </a:lnTo>
                <a:lnTo>
                  <a:pt x="1231197" y="1208092"/>
                </a:lnTo>
                <a:cubicBezTo>
                  <a:pt x="1231197" y="1208092"/>
                  <a:pt x="1231197" y="1208092"/>
                  <a:pt x="1231196" y="1208092"/>
                </a:cubicBezTo>
                <a:lnTo>
                  <a:pt x="715338" y="1466022"/>
                </a:lnTo>
                <a:lnTo>
                  <a:pt x="683398" y="1481992"/>
                </a:lnTo>
                <a:lnTo>
                  <a:pt x="672955" y="1485233"/>
                </a:lnTo>
                <a:cubicBezTo>
                  <a:pt x="665859" y="1486685"/>
                  <a:pt x="658511" y="1487448"/>
                  <a:pt x="650986" y="1487448"/>
                </a:cubicBezTo>
                <a:cubicBezTo>
                  <a:pt x="643461" y="1487448"/>
                  <a:pt x="636114" y="1486685"/>
                  <a:pt x="629018" y="1485233"/>
                </a:cubicBezTo>
                <a:lnTo>
                  <a:pt x="618574" y="1481992"/>
                </a:lnTo>
                <a:lnTo>
                  <a:pt x="586635" y="1466022"/>
                </a:lnTo>
                <a:lnTo>
                  <a:pt x="70775" y="1208091"/>
                </a:lnTo>
                <a:lnTo>
                  <a:pt x="48047" y="1196727"/>
                </a:lnTo>
                <a:lnTo>
                  <a:pt x="31927" y="1183427"/>
                </a:lnTo>
                <a:cubicBezTo>
                  <a:pt x="17132" y="1168632"/>
                  <a:pt x="6571" y="1149605"/>
                  <a:pt x="2214" y="1128317"/>
                </a:cubicBezTo>
                <a:lnTo>
                  <a:pt x="0" y="1106352"/>
                </a:lnTo>
                <a:lnTo>
                  <a:pt x="0" y="1106345"/>
                </a:lnTo>
                <a:lnTo>
                  <a:pt x="0" y="381776"/>
                </a:lnTo>
                <a:lnTo>
                  <a:pt x="0" y="381775"/>
                </a:lnTo>
                <a:lnTo>
                  <a:pt x="0" y="381768"/>
                </a:lnTo>
                <a:lnTo>
                  <a:pt x="2214" y="359803"/>
                </a:lnTo>
                <a:cubicBezTo>
                  <a:pt x="6026" y="341176"/>
                  <a:pt x="14589" y="324280"/>
                  <a:pt x="26581" y="310435"/>
                </a:cubicBezTo>
                <a:lnTo>
                  <a:pt x="38860" y="298446"/>
                </a:lnTo>
                <a:lnTo>
                  <a:pt x="39668" y="297657"/>
                </a:lnTo>
                <a:lnTo>
                  <a:pt x="595575" y="15612"/>
                </a:lnTo>
                <a:lnTo>
                  <a:pt x="611486" y="7657"/>
                </a:lnTo>
                <a:lnTo>
                  <a:pt x="629018" y="2215"/>
                </a:lnTo>
                <a:cubicBezTo>
                  <a:pt x="636114" y="763"/>
                  <a:pt x="643461" y="0"/>
                  <a:pt x="650986" y="0"/>
                </a:cubicBezTo>
                <a:close/>
              </a:path>
            </a:pathLst>
          </a:custGeom>
          <a:solidFill>
            <a:schemeClr val="accent6"/>
          </a:solidFill>
          <a:ln w="317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4" name="任意多边形: 形状 13"/>
          <p:cNvSpPr>
            <a:spLocks noGrp="1"/>
          </p:cNvSpPr>
          <p:nvPr>
            <p:ph type="pic" sz="quarter" idx="12"/>
          </p:nvPr>
        </p:nvSpPr>
        <p:spPr>
          <a:xfrm>
            <a:off x="6547900" y="1955800"/>
            <a:ext cx="1486188" cy="1697906"/>
          </a:xfrm>
          <a:custGeom>
            <a:avLst/>
            <a:gdLst>
              <a:gd name="connsiteX0" fmla="*/ 650986 w 1301972"/>
              <a:gd name="connsiteY0" fmla="*/ 0 h 1487448"/>
              <a:gd name="connsiteX1" fmla="*/ 672955 w 1301972"/>
              <a:gd name="connsiteY1" fmla="*/ 2215 h 1487448"/>
              <a:gd name="connsiteX2" fmla="*/ 690487 w 1301972"/>
              <a:gd name="connsiteY2" fmla="*/ 7657 h 1487448"/>
              <a:gd name="connsiteX3" fmla="*/ 706397 w 1301972"/>
              <a:gd name="connsiteY3" fmla="*/ 15612 h 1487448"/>
              <a:gd name="connsiteX4" fmla="*/ 1247225 w 1301972"/>
              <a:gd name="connsiteY4" fmla="*/ 287208 h 1487448"/>
              <a:gd name="connsiteX5" fmla="*/ 1299758 w 1301972"/>
              <a:gd name="connsiteY5" fmla="*/ 359803 h 1487448"/>
              <a:gd name="connsiteX6" fmla="*/ 1301972 w 1301972"/>
              <a:gd name="connsiteY6" fmla="*/ 381768 h 1487448"/>
              <a:gd name="connsiteX7" fmla="*/ 1301972 w 1301972"/>
              <a:gd name="connsiteY7" fmla="*/ 381775 h 1487448"/>
              <a:gd name="connsiteX8" fmla="*/ 1301972 w 1301972"/>
              <a:gd name="connsiteY8" fmla="*/ 1106345 h 1487448"/>
              <a:gd name="connsiteX9" fmla="*/ 1301972 w 1301972"/>
              <a:gd name="connsiteY9" fmla="*/ 1106352 h 1487448"/>
              <a:gd name="connsiteX10" fmla="*/ 1299758 w 1301972"/>
              <a:gd name="connsiteY10" fmla="*/ 1128317 h 1487448"/>
              <a:gd name="connsiteX11" fmla="*/ 1270046 w 1301972"/>
              <a:gd name="connsiteY11" fmla="*/ 1183427 h 1487448"/>
              <a:gd name="connsiteX12" fmla="*/ 1253926 w 1301972"/>
              <a:gd name="connsiteY12" fmla="*/ 1196727 h 1487448"/>
              <a:gd name="connsiteX13" fmla="*/ 1231197 w 1301972"/>
              <a:gd name="connsiteY13" fmla="*/ 1208092 h 1487448"/>
              <a:gd name="connsiteX14" fmla="*/ 1231196 w 1301972"/>
              <a:gd name="connsiteY14" fmla="*/ 1208092 h 1487448"/>
              <a:gd name="connsiteX15" fmla="*/ 715338 w 1301972"/>
              <a:gd name="connsiteY15" fmla="*/ 1466022 h 1487448"/>
              <a:gd name="connsiteX16" fmla="*/ 683398 w 1301972"/>
              <a:gd name="connsiteY16" fmla="*/ 1481992 h 1487448"/>
              <a:gd name="connsiteX17" fmla="*/ 672955 w 1301972"/>
              <a:gd name="connsiteY17" fmla="*/ 1485233 h 1487448"/>
              <a:gd name="connsiteX18" fmla="*/ 650986 w 1301972"/>
              <a:gd name="connsiteY18" fmla="*/ 1487448 h 1487448"/>
              <a:gd name="connsiteX19" fmla="*/ 629018 w 1301972"/>
              <a:gd name="connsiteY19" fmla="*/ 1485233 h 1487448"/>
              <a:gd name="connsiteX20" fmla="*/ 618574 w 1301972"/>
              <a:gd name="connsiteY20" fmla="*/ 1481992 h 1487448"/>
              <a:gd name="connsiteX21" fmla="*/ 586635 w 1301972"/>
              <a:gd name="connsiteY21" fmla="*/ 1466022 h 1487448"/>
              <a:gd name="connsiteX22" fmla="*/ 70775 w 1301972"/>
              <a:gd name="connsiteY22" fmla="*/ 1208091 h 1487448"/>
              <a:gd name="connsiteX23" fmla="*/ 48047 w 1301972"/>
              <a:gd name="connsiteY23" fmla="*/ 1196727 h 1487448"/>
              <a:gd name="connsiteX24" fmla="*/ 31927 w 1301972"/>
              <a:gd name="connsiteY24" fmla="*/ 1183427 h 1487448"/>
              <a:gd name="connsiteX25" fmla="*/ 2214 w 1301972"/>
              <a:gd name="connsiteY25" fmla="*/ 1128317 h 1487448"/>
              <a:gd name="connsiteX26" fmla="*/ 0 w 1301972"/>
              <a:gd name="connsiteY26" fmla="*/ 1106352 h 1487448"/>
              <a:gd name="connsiteX27" fmla="*/ 0 w 1301972"/>
              <a:gd name="connsiteY27" fmla="*/ 1106345 h 1487448"/>
              <a:gd name="connsiteX28" fmla="*/ 0 w 1301972"/>
              <a:gd name="connsiteY28" fmla="*/ 381776 h 1487448"/>
              <a:gd name="connsiteX29" fmla="*/ 0 w 1301972"/>
              <a:gd name="connsiteY29" fmla="*/ 381775 h 1487448"/>
              <a:gd name="connsiteX30" fmla="*/ 0 w 1301972"/>
              <a:gd name="connsiteY30" fmla="*/ 381768 h 1487448"/>
              <a:gd name="connsiteX31" fmla="*/ 2214 w 1301972"/>
              <a:gd name="connsiteY31" fmla="*/ 359803 h 1487448"/>
              <a:gd name="connsiteX32" fmla="*/ 26581 w 1301972"/>
              <a:gd name="connsiteY32" fmla="*/ 310435 h 1487448"/>
              <a:gd name="connsiteX33" fmla="*/ 38860 w 1301972"/>
              <a:gd name="connsiteY33" fmla="*/ 298446 h 1487448"/>
              <a:gd name="connsiteX34" fmla="*/ 39668 w 1301972"/>
              <a:gd name="connsiteY34" fmla="*/ 297657 h 1487448"/>
              <a:gd name="connsiteX35" fmla="*/ 595575 w 1301972"/>
              <a:gd name="connsiteY35" fmla="*/ 15612 h 1487448"/>
              <a:gd name="connsiteX36" fmla="*/ 611486 w 1301972"/>
              <a:gd name="connsiteY36" fmla="*/ 7657 h 1487448"/>
              <a:gd name="connsiteX37" fmla="*/ 629018 w 1301972"/>
              <a:gd name="connsiteY37" fmla="*/ 2215 h 1487448"/>
              <a:gd name="connsiteX38" fmla="*/ 650986 w 1301972"/>
              <a:gd name="connsiteY38" fmla="*/ 0 h 148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301972" h="1487448">
                <a:moveTo>
                  <a:pt x="650986" y="0"/>
                </a:moveTo>
                <a:cubicBezTo>
                  <a:pt x="658511" y="0"/>
                  <a:pt x="665859" y="763"/>
                  <a:pt x="672955" y="2215"/>
                </a:cubicBezTo>
                <a:lnTo>
                  <a:pt x="690487" y="7657"/>
                </a:lnTo>
                <a:lnTo>
                  <a:pt x="706397" y="15612"/>
                </a:lnTo>
                <a:lnTo>
                  <a:pt x="1247225" y="287208"/>
                </a:lnTo>
                <a:cubicBezTo>
                  <a:pt x="1273855" y="302520"/>
                  <a:pt x="1293405" y="328758"/>
                  <a:pt x="1299758" y="359803"/>
                </a:cubicBezTo>
                <a:lnTo>
                  <a:pt x="1301972" y="381768"/>
                </a:lnTo>
                <a:lnTo>
                  <a:pt x="1301972" y="381775"/>
                </a:lnTo>
                <a:lnTo>
                  <a:pt x="1301972" y="1106345"/>
                </a:lnTo>
                <a:lnTo>
                  <a:pt x="1301972" y="1106352"/>
                </a:lnTo>
                <a:lnTo>
                  <a:pt x="1299758" y="1128317"/>
                </a:lnTo>
                <a:cubicBezTo>
                  <a:pt x="1295402" y="1149605"/>
                  <a:pt x="1284840" y="1168632"/>
                  <a:pt x="1270046" y="1183427"/>
                </a:cubicBezTo>
                <a:lnTo>
                  <a:pt x="1253926" y="1196727"/>
                </a:lnTo>
                <a:lnTo>
                  <a:pt x="1231197" y="1208092"/>
                </a:lnTo>
                <a:cubicBezTo>
                  <a:pt x="1231197" y="1208092"/>
                  <a:pt x="1231197" y="1208092"/>
                  <a:pt x="1231196" y="1208092"/>
                </a:cubicBezTo>
                <a:lnTo>
                  <a:pt x="715338" y="1466022"/>
                </a:lnTo>
                <a:lnTo>
                  <a:pt x="683398" y="1481992"/>
                </a:lnTo>
                <a:lnTo>
                  <a:pt x="672955" y="1485233"/>
                </a:lnTo>
                <a:cubicBezTo>
                  <a:pt x="665859" y="1486685"/>
                  <a:pt x="658511" y="1487448"/>
                  <a:pt x="650986" y="1487448"/>
                </a:cubicBezTo>
                <a:cubicBezTo>
                  <a:pt x="643461" y="1487448"/>
                  <a:pt x="636114" y="1486685"/>
                  <a:pt x="629018" y="1485233"/>
                </a:cubicBezTo>
                <a:lnTo>
                  <a:pt x="618574" y="1481992"/>
                </a:lnTo>
                <a:lnTo>
                  <a:pt x="586635" y="1466022"/>
                </a:lnTo>
                <a:lnTo>
                  <a:pt x="70775" y="1208091"/>
                </a:lnTo>
                <a:lnTo>
                  <a:pt x="48047" y="1196727"/>
                </a:lnTo>
                <a:lnTo>
                  <a:pt x="31927" y="1183427"/>
                </a:lnTo>
                <a:cubicBezTo>
                  <a:pt x="17132" y="1168632"/>
                  <a:pt x="6571" y="1149605"/>
                  <a:pt x="2214" y="1128317"/>
                </a:cubicBezTo>
                <a:lnTo>
                  <a:pt x="0" y="1106352"/>
                </a:lnTo>
                <a:lnTo>
                  <a:pt x="0" y="1106345"/>
                </a:lnTo>
                <a:lnTo>
                  <a:pt x="0" y="381776"/>
                </a:lnTo>
                <a:lnTo>
                  <a:pt x="0" y="381775"/>
                </a:lnTo>
                <a:lnTo>
                  <a:pt x="0" y="381768"/>
                </a:lnTo>
                <a:lnTo>
                  <a:pt x="2214" y="359803"/>
                </a:lnTo>
                <a:cubicBezTo>
                  <a:pt x="6026" y="341176"/>
                  <a:pt x="14589" y="324280"/>
                  <a:pt x="26581" y="310435"/>
                </a:cubicBezTo>
                <a:lnTo>
                  <a:pt x="38860" y="298446"/>
                </a:lnTo>
                <a:lnTo>
                  <a:pt x="39668" y="297657"/>
                </a:lnTo>
                <a:lnTo>
                  <a:pt x="595575" y="15612"/>
                </a:lnTo>
                <a:lnTo>
                  <a:pt x="611486" y="7657"/>
                </a:lnTo>
                <a:lnTo>
                  <a:pt x="629018" y="2215"/>
                </a:lnTo>
                <a:cubicBezTo>
                  <a:pt x="636114" y="763"/>
                  <a:pt x="643461" y="0"/>
                  <a:pt x="650986" y="0"/>
                </a:cubicBezTo>
                <a:close/>
              </a:path>
            </a:pathLst>
          </a:custGeom>
          <a:solidFill>
            <a:schemeClr val="accent6"/>
          </a:solidFill>
          <a:ln w="317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5" name="任意多边形: 形状 14"/>
          <p:cNvSpPr>
            <a:spLocks noGrp="1"/>
          </p:cNvSpPr>
          <p:nvPr>
            <p:ph type="pic" sz="quarter" idx="13"/>
          </p:nvPr>
        </p:nvSpPr>
        <p:spPr>
          <a:xfrm>
            <a:off x="8937889" y="1955800"/>
            <a:ext cx="1486188" cy="1697906"/>
          </a:xfrm>
          <a:custGeom>
            <a:avLst/>
            <a:gdLst>
              <a:gd name="connsiteX0" fmla="*/ 650986 w 1301972"/>
              <a:gd name="connsiteY0" fmla="*/ 0 h 1487448"/>
              <a:gd name="connsiteX1" fmla="*/ 672954 w 1301972"/>
              <a:gd name="connsiteY1" fmla="*/ 2215 h 1487448"/>
              <a:gd name="connsiteX2" fmla="*/ 690486 w 1301972"/>
              <a:gd name="connsiteY2" fmla="*/ 7657 h 1487448"/>
              <a:gd name="connsiteX3" fmla="*/ 706397 w 1301972"/>
              <a:gd name="connsiteY3" fmla="*/ 15612 h 1487448"/>
              <a:gd name="connsiteX4" fmla="*/ 1247225 w 1301972"/>
              <a:gd name="connsiteY4" fmla="*/ 287208 h 1487448"/>
              <a:gd name="connsiteX5" fmla="*/ 1299758 w 1301972"/>
              <a:gd name="connsiteY5" fmla="*/ 359803 h 1487448"/>
              <a:gd name="connsiteX6" fmla="*/ 1301972 w 1301972"/>
              <a:gd name="connsiteY6" fmla="*/ 381768 h 1487448"/>
              <a:gd name="connsiteX7" fmla="*/ 1301972 w 1301972"/>
              <a:gd name="connsiteY7" fmla="*/ 381775 h 1487448"/>
              <a:gd name="connsiteX8" fmla="*/ 1301972 w 1301972"/>
              <a:gd name="connsiteY8" fmla="*/ 1106345 h 1487448"/>
              <a:gd name="connsiteX9" fmla="*/ 1301972 w 1301972"/>
              <a:gd name="connsiteY9" fmla="*/ 1106352 h 1487448"/>
              <a:gd name="connsiteX10" fmla="*/ 1299758 w 1301972"/>
              <a:gd name="connsiteY10" fmla="*/ 1128317 h 1487448"/>
              <a:gd name="connsiteX11" fmla="*/ 1270045 w 1301972"/>
              <a:gd name="connsiteY11" fmla="*/ 1183427 h 1487448"/>
              <a:gd name="connsiteX12" fmla="*/ 1253925 w 1301972"/>
              <a:gd name="connsiteY12" fmla="*/ 1196727 h 1487448"/>
              <a:gd name="connsiteX13" fmla="*/ 1231197 w 1301972"/>
              <a:gd name="connsiteY13" fmla="*/ 1208092 h 1487448"/>
              <a:gd name="connsiteX14" fmla="*/ 1231196 w 1301972"/>
              <a:gd name="connsiteY14" fmla="*/ 1208092 h 1487448"/>
              <a:gd name="connsiteX15" fmla="*/ 715338 w 1301972"/>
              <a:gd name="connsiteY15" fmla="*/ 1466022 h 1487448"/>
              <a:gd name="connsiteX16" fmla="*/ 715337 w 1301972"/>
              <a:gd name="connsiteY16" fmla="*/ 1466022 h 1487448"/>
              <a:gd name="connsiteX17" fmla="*/ 683398 w 1301972"/>
              <a:gd name="connsiteY17" fmla="*/ 1481992 h 1487448"/>
              <a:gd name="connsiteX18" fmla="*/ 672954 w 1301972"/>
              <a:gd name="connsiteY18" fmla="*/ 1485233 h 1487448"/>
              <a:gd name="connsiteX19" fmla="*/ 650986 w 1301972"/>
              <a:gd name="connsiteY19" fmla="*/ 1487448 h 1487448"/>
              <a:gd name="connsiteX20" fmla="*/ 629017 w 1301972"/>
              <a:gd name="connsiteY20" fmla="*/ 1485233 h 1487448"/>
              <a:gd name="connsiteX21" fmla="*/ 618574 w 1301972"/>
              <a:gd name="connsiteY21" fmla="*/ 1481992 h 1487448"/>
              <a:gd name="connsiteX22" fmla="*/ 586634 w 1301972"/>
              <a:gd name="connsiteY22" fmla="*/ 1466022 h 1487448"/>
              <a:gd name="connsiteX23" fmla="*/ 70775 w 1301972"/>
              <a:gd name="connsiteY23" fmla="*/ 1208091 h 1487448"/>
              <a:gd name="connsiteX24" fmla="*/ 48047 w 1301972"/>
              <a:gd name="connsiteY24" fmla="*/ 1196727 h 1487448"/>
              <a:gd name="connsiteX25" fmla="*/ 31927 w 1301972"/>
              <a:gd name="connsiteY25" fmla="*/ 1183427 h 1487448"/>
              <a:gd name="connsiteX26" fmla="*/ 2214 w 1301972"/>
              <a:gd name="connsiteY26" fmla="*/ 1128317 h 1487448"/>
              <a:gd name="connsiteX27" fmla="*/ 0 w 1301972"/>
              <a:gd name="connsiteY27" fmla="*/ 1106352 h 1487448"/>
              <a:gd name="connsiteX28" fmla="*/ 0 w 1301972"/>
              <a:gd name="connsiteY28" fmla="*/ 1106345 h 1487448"/>
              <a:gd name="connsiteX29" fmla="*/ 0 w 1301972"/>
              <a:gd name="connsiteY29" fmla="*/ 381776 h 1487448"/>
              <a:gd name="connsiteX30" fmla="*/ 0 w 1301972"/>
              <a:gd name="connsiteY30" fmla="*/ 381775 h 1487448"/>
              <a:gd name="connsiteX31" fmla="*/ 0 w 1301972"/>
              <a:gd name="connsiteY31" fmla="*/ 381768 h 1487448"/>
              <a:gd name="connsiteX32" fmla="*/ 2214 w 1301972"/>
              <a:gd name="connsiteY32" fmla="*/ 359803 h 1487448"/>
              <a:gd name="connsiteX33" fmla="*/ 26581 w 1301972"/>
              <a:gd name="connsiteY33" fmla="*/ 310435 h 1487448"/>
              <a:gd name="connsiteX34" fmla="*/ 38859 w 1301972"/>
              <a:gd name="connsiteY34" fmla="*/ 298446 h 1487448"/>
              <a:gd name="connsiteX35" fmla="*/ 39667 w 1301972"/>
              <a:gd name="connsiteY35" fmla="*/ 297657 h 1487448"/>
              <a:gd name="connsiteX36" fmla="*/ 595575 w 1301972"/>
              <a:gd name="connsiteY36" fmla="*/ 15612 h 1487448"/>
              <a:gd name="connsiteX37" fmla="*/ 611485 w 1301972"/>
              <a:gd name="connsiteY37" fmla="*/ 7657 h 1487448"/>
              <a:gd name="connsiteX38" fmla="*/ 629017 w 1301972"/>
              <a:gd name="connsiteY38" fmla="*/ 2215 h 1487448"/>
              <a:gd name="connsiteX39" fmla="*/ 650986 w 1301972"/>
              <a:gd name="connsiteY39" fmla="*/ 0 h 1487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301972" h="1487448">
                <a:moveTo>
                  <a:pt x="650986" y="0"/>
                </a:moveTo>
                <a:cubicBezTo>
                  <a:pt x="658511" y="0"/>
                  <a:pt x="665858" y="763"/>
                  <a:pt x="672954" y="2215"/>
                </a:cubicBezTo>
                <a:lnTo>
                  <a:pt x="690486" y="7657"/>
                </a:lnTo>
                <a:lnTo>
                  <a:pt x="706397" y="15612"/>
                </a:lnTo>
                <a:lnTo>
                  <a:pt x="1247225" y="287208"/>
                </a:lnTo>
                <a:cubicBezTo>
                  <a:pt x="1273855" y="302520"/>
                  <a:pt x="1293405" y="328758"/>
                  <a:pt x="1299758" y="359803"/>
                </a:cubicBezTo>
                <a:lnTo>
                  <a:pt x="1301972" y="381768"/>
                </a:lnTo>
                <a:lnTo>
                  <a:pt x="1301972" y="381775"/>
                </a:lnTo>
                <a:lnTo>
                  <a:pt x="1301972" y="1106345"/>
                </a:lnTo>
                <a:lnTo>
                  <a:pt x="1301972" y="1106352"/>
                </a:lnTo>
                <a:lnTo>
                  <a:pt x="1299758" y="1128317"/>
                </a:lnTo>
                <a:cubicBezTo>
                  <a:pt x="1295402" y="1149605"/>
                  <a:pt x="1284840" y="1168632"/>
                  <a:pt x="1270045" y="1183427"/>
                </a:cubicBezTo>
                <a:lnTo>
                  <a:pt x="1253925" y="1196727"/>
                </a:lnTo>
                <a:lnTo>
                  <a:pt x="1231197" y="1208092"/>
                </a:lnTo>
                <a:cubicBezTo>
                  <a:pt x="1231197" y="1208092"/>
                  <a:pt x="1231196" y="1208092"/>
                  <a:pt x="1231196" y="1208092"/>
                </a:cubicBezTo>
                <a:lnTo>
                  <a:pt x="715338" y="1466022"/>
                </a:lnTo>
                <a:lnTo>
                  <a:pt x="715337" y="1466022"/>
                </a:lnTo>
                <a:lnTo>
                  <a:pt x="683398" y="1481992"/>
                </a:lnTo>
                <a:lnTo>
                  <a:pt x="672954" y="1485233"/>
                </a:lnTo>
                <a:cubicBezTo>
                  <a:pt x="665858" y="1486685"/>
                  <a:pt x="658511" y="1487448"/>
                  <a:pt x="650986" y="1487448"/>
                </a:cubicBezTo>
                <a:cubicBezTo>
                  <a:pt x="643461" y="1487448"/>
                  <a:pt x="636114" y="1486685"/>
                  <a:pt x="629017" y="1485233"/>
                </a:cubicBezTo>
                <a:lnTo>
                  <a:pt x="618574" y="1481992"/>
                </a:lnTo>
                <a:lnTo>
                  <a:pt x="586634" y="1466022"/>
                </a:lnTo>
                <a:lnTo>
                  <a:pt x="70775" y="1208091"/>
                </a:lnTo>
                <a:lnTo>
                  <a:pt x="48047" y="1196727"/>
                </a:lnTo>
                <a:lnTo>
                  <a:pt x="31927" y="1183427"/>
                </a:lnTo>
                <a:cubicBezTo>
                  <a:pt x="17132" y="1168632"/>
                  <a:pt x="6570" y="1149605"/>
                  <a:pt x="2214" y="1128317"/>
                </a:cubicBezTo>
                <a:lnTo>
                  <a:pt x="0" y="1106352"/>
                </a:lnTo>
                <a:lnTo>
                  <a:pt x="0" y="1106345"/>
                </a:lnTo>
                <a:lnTo>
                  <a:pt x="0" y="381776"/>
                </a:lnTo>
                <a:lnTo>
                  <a:pt x="0" y="381775"/>
                </a:lnTo>
                <a:lnTo>
                  <a:pt x="0" y="381768"/>
                </a:lnTo>
                <a:lnTo>
                  <a:pt x="2214" y="359803"/>
                </a:lnTo>
                <a:cubicBezTo>
                  <a:pt x="6026" y="341176"/>
                  <a:pt x="14588" y="324280"/>
                  <a:pt x="26581" y="310435"/>
                </a:cubicBezTo>
                <a:lnTo>
                  <a:pt x="38859" y="298446"/>
                </a:lnTo>
                <a:lnTo>
                  <a:pt x="39667" y="297657"/>
                </a:lnTo>
                <a:lnTo>
                  <a:pt x="595575" y="15612"/>
                </a:lnTo>
                <a:lnTo>
                  <a:pt x="611485" y="7657"/>
                </a:lnTo>
                <a:lnTo>
                  <a:pt x="629017" y="2215"/>
                </a:lnTo>
                <a:cubicBezTo>
                  <a:pt x="636114" y="763"/>
                  <a:pt x="643461" y="0"/>
                  <a:pt x="650986" y="0"/>
                </a:cubicBezTo>
                <a:close/>
              </a:path>
            </a:pathLst>
          </a:custGeom>
          <a:solidFill>
            <a:schemeClr val="accent6"/>
          </a:solidFill>
          <a:ln w="31750">
            <a:solidFill>
              <a:schemeClr val="accent6"/>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Tree>
    <p:extLst>
      <p:ext uri="{BB962C8B-B14F-4D97-AF65-F5344CB8AC3E}">
        <p14:creationId xmlns:p14="http://schemas.microsoft.com/office/powerpoint/2010/main" val="4003526095"/>
      </p:ext>
    </p:extLst>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411388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0B74DFC-5F6C-4628-9438-4F4496C16876}" type="datetimeFigureOut">
              <a:rPr lang="zh-CN" altLang="en-US" smtClean="0"/>
              <a:t>2019/3/18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ED7AD7-7EDE-49ED-994D-A015F716B9B2}" type="slidenum">
              <a:rPr lang="zh-CN" altLang="en-US" smtClean="0"/>
              <a:t>‹#›</a:t>
            </a:fld>
            <a:endParaRPr lang="zh-CN" altLang="en-US"/>
          </a:p>
        </p:txBody>
      </p:sp>
    </p:spTree>
    <p:extLst>
      <p:ext uri="{BB962C8B-B14F-4D97-AF65-F5344CB8AC3E}">
        <p14:creationId xmlns:p14="http://schemas.microsoft.com/office/powerpoint/2010/main" val="23219522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8376011"/>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72C10AF-B34E-472E-9931-67417D7EE4D0}"/>
              </a:ext>
            </a:extLst>
          </p:cNvPr>
          <p:cNvSpPr>
            <a:spLocks noGrp="1"/>
          </p:cNvSpPr>
          <p:nvPr>
            <p:ph type="ctrTitle"/>
          </p:nvPr>
        </p:nvSpPr>
        <p:spPr>
          <a:xfrm>
            <a:off x="1524000" y="1122363"/>
            <a:ext cx="9144000" cy="2387600"/>
          </a:xfrm>
        </p:spPr>
        <p:txBody>
          <a:bodyPr lIns="68580" tIns="34290" rIns="68580" bIns="34290"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CABB60C2-D291-4DF1-B9EC-4F094946B979}"/>
              </a:ext>
            </a:extLst>
          </p:cNvPr>
          <p:cNvSpPr>
            <a:spLocks noGrp="1"/>
          </p:cNvSpPr>
          <p:nvPr>
            <p:ph type="subTitle" idx="1"/>
          </p:nvPr>
        </p:nvSpPr>
        <p:spPr>
          <a:xfrm>
            <a:off x="1524000" y="3602037"/>
            <a:ext cx="9144000" cy="1655763"/>
          </a:xfrm>
        </p:spPr>
        <p:txBody>
          <a:bodyPr lIns="68580" tIns="34290" rIns="68580" bIns="34290"/>
          <a:lstStyle>
            <a:lvl1pPr marL="0" indent="0" algn="ctr">
              <a:buNone/>
              <a:defRPr sz="2400"/>
            </a:lvl1pPr>
            <a:lvl2pPr marL="457189" indent="0" algn="ctr">
              <a:buNone/>
              <a:defRPr sz="2000"/>
            </a:lvl2pPr>
            <a:lvl3pPr marL="914377" indent="0" algn="ctr">
              <a:buNone/>
              <a:defRPr sz="1867"/>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B6611C26-6165-41A4-8DE7-57DF780FBF6A}"/>
              </a:ext>
            </a:extLst>
          </p:cNvPr>
          <p:cNvSpPr>
            <a:spLocks noGrp="1"/>
          </p:cNvSpPr>
          <p:nvPr>
            <p:ph type="dt" sz="half" idx="10"/>
          </p:nvPr>
        </p:nvSpPr>
        <p:spPr/>
        <p:txBody>
          <a:bodyPr lIns="68580" tIns="34290" rIns="68580" bIns="34290"/>
          <a:lstStyle/>
          <a:p>
            <a:pPr defTabSz="457189"/>
            <a:fld id="{AC5D9DC5-8D15-4B13-96BC-0F4FA9A32A02}" type="datetimeFigureOut">
              <a:rPr lang="zh-CN" altLang="en-US" sz="1867">
                <a:solidFill>
                  <a:srgbClr val="000000"/>
                </a:solidFill>
              </a:rPr>
              <a:pPr defTabSz="457189"/>
              <a:t>2019/3/18</a:t>
            </a:fld>
            <a:endParaRPr lang="zh-CN" altLang="en-US" sz="1867">
              <a:solidFill>
                <a:srgbClr val="000000"/>
              </a:solidFill>
            </a:endParaRPr>
          </a:p>
        </p:txBody>
      </p:sp>
      <p:sp>
        <p:nvSpPr>
          <p:cNvPr id="5" name="页脚占位符 4">
            <a:extLst>
              <a:ext uri="{FF2B5EF4-FFF2-40B4-BE49-F238E27FC236}">
                <a16:creationId xmlns="" xmlns:a16="http://schemas.microsoft.com/office/drawing/2014/main" id="{CFD53341-EF65-4089-BFF5-2CC62B2044D7}"/>
              </a:ext>
            </a:extLst>
          </p:cNvPr>
          <p:cNvSpPr>
            <a:spLocks noGrp="1"/>
          </p:cNvSpPr>
          <p:nvPr>
            <p:ph type="ftr" sz="quarter" idx="11"/>
          </p:nvPr>
        </p:nvSpPr>
        <p:spPr/>
        <p:txBody>
          <a:bodyPr lIns="68580" tIns="34290" rIns="68580" bIns="34290"/>
          <a:lstStyle/>
          <a:p>
            <a:pPr defTabSz="457189"/>
            <a:endParaRPr lang="zh-CN" altLang="en-US" sz="1867">
              <a:solidFill>
                <a:srgbClr val="000000"/>
              </a:solidFill>
            </a:endParaRPr>
          </a:p>
        </p:txBody>
      </p:sp>
      <p:sp>
        <p:nvSpPr>
          <p:cNvPr id="6" name="灯片编号占位符 5">
            <a:extLst>
              <a:ext uri="{FF2B5EF4-FFF2-40B4-BE49-F238E27FC236}">
                <a16:creationId xmlns="" xmlns:a16="http://schemas.microsoft.com/office/drawing/2014/main" id="{83773AF2-9A9A-44E0-8AD7-7FD5842A2DA3}"/>
              </a:ext>
            </a:extLst>
          </p:cNvPr>
          <p:cNvSpPr>
            <a:spLocks noGrp="1"/>
          </p:cNvSpPr>
          <p:nvPr>
            <p:ph type="sldNum" sz="quarter" idx="12"/>
          </p:nvPr>
        </p:nvSpPr>
        <p:spPr/>
        <p:txBody>
          <a:bodyPr lIns="68580" tIns="34290" rIns="68580" bIns="34290"/>
          <a:lstStyle/>
          <a:p>
            <a:pPr defTabSz="457189"/>
            <a:fld id="{FD0D90CB-C370-4B14-B799-5014E14D888A}" type="slidenum">
              <a:rPr lang="zh-CN" altLang="en-US" sz="1867">
                <a:solidFill>
                  <a:srgbClr val="000000"/>
                </a:solidFill>
              </a:rPr>
              <a:pPr defTabSz="457189"/>
              <a:t>‹#›</a:t>
            </a:fld>
            <a:endParaRPr lang="zh-CN" altLang="en-US" sz="1867">
              <a:solidFill>
                <a:srgbClr val="000000"/>
              </a:solidFill>
            </a:endParaRPr>
          </a:p>
        </p:txBody>
      </p:sp>
    </p:spTree>
    <p:extLst>
      <p:ext uri="{BB962C8B-B14F-4D97-AF65-F5344CB8AC3E}">
        <p14:creationId xmlns:p14="http://schemas.microsoft.com/office/powerpoint/2010/main" val="1130249207"/>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7326330"/>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CDE0CC62-8C95-47C8-951F-40621CE63991}"/>
              </a:ext>
            </a:extLst>
          </p:cNvPr>
          <p:cNvSpPr>
            <a:spLocks noGrp="1"/>
          </p:cNvSpPr>
          <p:nvPr>
            <p:ph type="dt" sz="half" idx="10"/>
          </p:nvPr>
        </p:nvSpPr>
        <p:spPr/>
        <p:txBody>
          <a:bodyPr lIns="68580" tIns="34290" rIns="68580" bIns="34290"/>
          <a:lstStyle/>
          <a:p>
            <a:pPr defTabSz="457189"/>
            <a:fld id="{FFDCBD8A-8D90-4992-B7B7-70FEC39F7A12}" type="datetimeFigureOut">
              <a:rPr lang="zh-CN" altLang="en-US" sz="1867">
                <a:solidFill>
                  <a:srgbClr val="000000"/>
                </a:solidFill>
              </a:rPr>
              <a:pPr defTabSz="457189"/>
              <a:t>2019/3/18</a:t>
            </a:fld>
            <a:endParaRPr lang="zh-CN" altLang="en-US" sz="1867">
              <a:solidFill>
                <a:srgbClr val="000000"/>
              </a:solidFill>
            </a:endParaRPr>
          </a:p>
        </p:txBody>
      </p:sp>
      <p:sp>
        <p:nvSpPr>
          <p:cNvPr id="3" name="页脚占位符 2">
            <a:extLst>
              <a:ext uri="{FF2B5EF4-FFF2-40B4-BE49-F238E27FC236}">
                <a16:creationId xmlns="" xmlns:a16="http://schemas.microsoft.com/office/drawing/2014/main" id="{DDC6123A-4260-4B05-8856-733D12F54D89}"/>
              </a:ext>
            </a:extLst>
          </p:cNvPr>
          <p:cNvSpPr>
            <a:spLocks noGrp="1"/>
          </p:cNvSpPr>
          <p:nvPr>
            <p:ph type="ftr" sz="quarter" idx="11"/>
          </p:nvPr>
        </p:nvSpPr>
        <p:spPr/>
        <p:txBody>
          <a:bodyPr lIns="68580" tIns="34290" rIns="68580" bIns="34290"/>
          <a:lstStyle/>
          <a:p>
            <a:pPr defTabSz="457189"/>
            <a:endParaRPr lang="zh-CN" altLang="en-US" sz="1867">
              <a:solidFill>
                <a:srgbClr val="000000"/>
              </a:solidFill>
            </a:endParaRPr>
          </a:p>
        </p:txBody>
      </p:sp>
      <p:sp>
        <p:nvSpPr>
          <p:cNvPr id="4" name="灯片编号占位符 3">
            <a:extLst>
              <a:ext uri="{FF2B5EF4-FFF2-40B4-BE49-F238E27FC236}">
                <a16:creationId xmlns="" xmlns:a16="http://schemas.microsoft.com/office/drawing/2014/main" id="{4E1860B2-FC3B-4D20-AF69-F8FA8BF534BD}"/>
              </a:ext>
            </a:extLst>
          </p:cNvPr>
          <p:cNvSpPr>
            <a:spLocks noGrp="1"/>
          </p:cNvSpPr>
          <p:nvPr>
            <p:ph type="sldNum" sz="quarter" idx="12"/>
          </p:nvPr>
        </p:nvSpPr>
        <p:spPr/>
        <p:txBody>
          <a:bodyPr lIns="68580" tIns="34290" rIns="68580" bIns="34290"/>
          <a:lstStyle/>
          <a:p>
            <a:pPr defTabSz="457189"/>
            <a:fld id="{8EF96763-D36A-42F3-A439-BFEA253A5B2A}" type="slidenum">
              <a:rPr lang="zh-CN" altLang="en-US" sz="1867">
                <a:solidFill>
                  <a:srgbClr val="000000"/>
                </a:solidFill>
              </a:rPr>
              <a:pPr defTabSz="457189"/>
              <a:t>‹#›</a:t>
            </a:fld>
            <a:endParaRPr lang="zh-CN" altLang="en-US" sz="1867">
              <a:solidFill>
                <a:srgbClr val="000000"/>
              </a:solidFill>
            </a:endParaRPr>
          </a:p>
        </p:txBody>
      </p:sp>
    </p:spTree>
    <p:extLst>
      <p:ext uri="{BB962C8B-B14F-4D97-AF65-F5344CB8AC3E}">
        <p14:creationId xmlns:p14="http://schemas.microsoft.com/office/powerpoint/2010/main" val="3633521986"/>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795526636"/>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5A4805B-01E6-4F45-AD89-43486359C93B}"/>
              </a:ext>
            </a:extLst>
          </p:cNvPr>
          <p:cNvSpPr>
            <a:spLocks noGrp="1"/>
          </p:cNvSpPr>
          <p:nvPr>
            <p:ph type="title"/>
          </p:nvPr>
        </p:nvSpPr>
        <p:spPr/>
        <p:txBody>
          <a:bodyPr lIns="68580" tIns="34290" rIns="68580" bIns="34290"/>
          <a:lstStyle/>
          <a:p>
            <a:r>
              <a:rPr lang="zh-CN" altLang="en-US"/>
              <a:t>单击此处编辑母版标题样式</a:t>
            </a:r>
          </a:p>
        </p:txBody>
      </p:sp>
      <p:sp>
        <p:nvSpPr>
          <p:cNvPr id="3" name="内容占位符 2">
            <a:extLst>
              <a:ext uri="{FF2B5EF4-FFF2-40B4-BE49-F238E27FC236}">
                <a16:creationId xmlns="" xmlns:a16="http://schemas.microsoft.com/office/drawing/2014/main" id="{B738C879-BBC8-4F97-8310-C2CDBE731D2D}"/>
              </a:ext>
            </a:extLst>
          </p:cNvPr>
          <p:cNvSpPr>
            <a:spLocks noGrp="1"/>
          </p:cNvSpPr>
          <p:nvPr>
            <p:ph idx="1"/>
          </p:nvPr>
        </p:nvSpPr>
        <p:spPr/>
        <p:txBody>
          <a:bodyPr lIns="68580" tIns="34290" rIns="68580" bIns="3429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D8DFDB3C-BF6D-4A27-BD89-1C8C7F567DCF}"/>
              </a:ext>
            </a:extLst>
          </p:cNvPr>
          <p:cNvSpPr>
            <a:spLocks noGrp="1"/>
          </p:cNvSpPr>
          <p:nvPr>
            <p:ph type="dt" sz="half" idx="10"/>
          </p:nvPr>
        </p:nvSpPr>
        <p:spPr/>
        <p:txBody>
          <a:bodyPr lIns="68580" tIns="34290" rIns="68580" bIns="34290"/>
          <a:lstStyle/>
          <a:p>
            <a:pPr defTabSz="457189"/>
            <a:fld id="{FFDCBD8A-8D90-4992-B7B7-70FEC39F7A12}" type="datetimeFigureOut">
              <a:rPr lang="zh-CN" altLang="en-US" sz="1867">
                <a:solidFill>
                  <a:srgbClr val="000000"/>
                </a:solidFill>
              </a:rPr>
              <a:pPr defTabSz="457189"/>
              <a:t>2019/3/18</a:t>
            </a:fld>
            <a:endParaRPr lang="zh-CN" altLang="en-US" sz="1867">
              <a:solidFill>
                <a:srgbClr val="000000"/>
              </a:solidFill>
            </a:endParaRPr>
          </a:p>
        </p:txBody>
      </p:sp>
      <p:sp>
        <p:nvSpPr>
          <p:cNvPr id="5" name="页脚占位符 4">
            <a:extLst>
              <a:ext uri="{FF2B5EF4-FFF2-40B4-BE49-F238E27FC236}">
                <a16:creationId xmlns="" xmlns:a16="http://schemas.microsoft.com/office/drawing/2014/main" id="{17CAA6DF-2AA3-4CE8-BA5E-1B9A5C634B05}"/>
              </a:ext>
            </a:extLst>
          </p:cNvPr>
          <p:cNvSpPr>
            <a:spLocks noGrp="1"/>
          </p:cNvSpPr>
          <p:nvPr>
            <p:ph type="ftr" sz="quarter" idx="11"/>
          </p:nvPr>
        </p:nvSpPr>
        <p:spPr/>
        <p:txBody>
          <a:bodyPr lIns="68580" tIns="34290" rIns="68580" bIns="34290"/>
          <a:lstStyle/>
          <a:p>
            <a:pPr defTabSz="457189"/>
            <a:endParaRPr lang="zh-CN" altLang="en-US" sz="1867">
              <a:solidFill>
                <a:srgbClr val="000000"/>
              </a:solidFill>
            </a:endParaRPr>
          </a:p>
        </p:txBody>
      </p:sp>
      <p:sp>
        <p:nvSpPr>
          <p:cNvPr id="6" name="灯片编号占位符 5">
            <a:extLst>
              <a:ext uri="{FF2B5EF4-FFF2-40B4-BE49-F238E27FC236}">
                <a16:creationId xmlns="" xmlns:a16="http://schemas.microsoft.com/office/drawing/2014/main" id="{48C03E0F-D817-478D-B3D4-18D52E740DF9}"/>
              </a:ext>
            </a:extLst>
          </p:cNvPr>
          <p:cNvSpPr>
            <a:spLocks noGrp="1"/>
          </p:cNvSpPr>
          <p:nvPr>
            <p:ph type="sldNum" sz="quarter" idx="12"/>
          </p:nvPr>
        </p:nvSpPr>
        <p:spPr/>
        <p:txBody>
          <a:bodyPr lIns="68580" tIns="34290" rIns="68580" bIns="34290"/>
          <a:lstStyle/>
          <a:p>
            <a:pPr defTabSz="457189"/>
            <a:fld id="{8EF96763-D36A-42F3-A439-BFEA253A5B2A}" type="slidenum">
              <a:rPr lang="zh-CN" altLang="en-US" sz="1867">
                <a:solidFill>
                  <a:srgbClr val="000000"/>
                </a:solidFill>
              </a:rPr>
              <a:pPr defTabSz="457189"/>
              <a:t>‹#›</a:t>
            </a:fld>
            <a:endParaRPr lang="zh-CN" altLang="en-US" sz="1867">
              <a:solidFill>
                <a:srgbClr val="000000"/>
              </a:solidFill>
            </a:endParaRPr>
          </a:p>
        </p:txBody>
      </p:sp>
    </p:spTree>
    <p:extLst>
      <p:ext uri="{BB962C8B-B14F-4D97-AF65-F5344CB8AC3E}">
        <p14:creationId xmlns:p14="http://schemas.microsoft.com/office/powerpoint/2010/main" val="2449337223"/>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2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6343459" y="2232214"/>
            <a:ext cx="4494872" cy="3628567"/>
          </a:xfrm>
          <a:custGeom>
            <a:avLst/>
            <a:gdLst>
              <a:gd name="connsiteX0" fmla="*/ 0 w 4494872"/>
              <a:gd name="connsiteY0" fmla="*/ 0 h 3628567"/>
              <a:gd name="connsiteX1" fmla="*/ 4494872 w 4494872"/>
              <a:gd name="connsiteY1" fmla="*/ 0 h 3628567"/>
              <a:gd name="connsiteX2" fmla="*/ 4494872 w 4494872"/>
              <a:gd name="connsiteY2" fmla="*/ 3628567 h 3628567"/>
              <a:gd name="connsiteX3" fmla="*/ 0 w 4494872"/>
              <a:gd name="connsiteY3" fmla="*/ 3628567 h 3628567"/>
            </a:gdLst>
            <a:ahLst/>
            <a:cxnLst>
              <a:cxn ang="0">
                <a:pos x="connsiteX0" y="connsiteY0"/>
              </a:cxn>
              <a:cxn ang="0">
                <a:pos x="connsiteX1" y="connsiteY1"/>
              </a:cxn>
              <a:cxn ang="0">
                <a:pos x="connsiteX2" y="connsiteY2"/>
              </a:cxn>
              <a:cxn ang="0">
                <a:pos x="connsiteX3" y="connsiteY3"/>
              </a:cxn>
            </a:cxnLst>
            <a:rect l="l" t="t" r="r" b="b"/>
            <a:pathLst>
              <a:path w="4494872" h="3628567">
                <a:moveTo>
                  <a:pt x="0" y="0"/>
                </a:moveTo>
                <a:lnTo>
                  <a:pt x="4494872" y="0"/>
                </a:lnTo>
                <a:lnTo>
                  <a:pt x="4494872" y="3628567"/>
                </a:lnTo>
                <a:lnTo>
                  <a:pt x="0" y="3628567"/>
                </a:lnTo>
                <a:close/>
              </a:path>
            </a:pathLst>
          </a:custGeom>
        </p:spPr>
        <p:txBody>
          <a:bodyPr wrap="square" lIns="68580" tIns="34290" rIns="68580" bIns="34290">
            <a:noAutofit/>
          </a:bodyPr>
          <a:lstStyle/>
          <a:p>
            <a:endParaRPr lang="zh-CN" altLang="en-US"/>
          </a:p>
        </p:txBody>
      </p:sp>
    </p:spTree>
    <p:extLst>
      <p:ext uri="{BB962C8B-B14F-4D97-AF65-F5344CB8AC3E}">
        <p14:creationId xmlns:p14="http://schemas.microsoft.com/office/powerpoint/2010/main" val="2289112154"/>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3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3294530"/>
            <a:ext cx="12192000" cy="3563471"/>
          </a:xfrm>
          <a:custGeom>
            <a:avLst/>
            <a:gdLst>
              <a:gd name="connsiteX0" fmla="*/ 0 w 12192000"/>
              <a:gd name="connsiteY0" fmla="*/ 0 h 3563471"/>
              <a:gd name="connsiteX1" fmla="*/ 12192000 w 12192000"/>
              <a:gd name="connsiteY1" fmla="*/ 0 h 3563471"/>
              <a:gd name="connsiteX2" fmla="*/ 12192000 w 12192000"/>
              <a:gd name="connsiteY2" fmla="*/ 3563471 h 3563471"/>
              <a:gd name="connsiteX3" fmla="*/ 0 w 12192000"/>
              <a:gd name="connsiteY3" fmla="*/ 3563471 h 3563471"/>
            </a:gdLst>
            <a:ahLst/>
            <a:cxnLst>
              <a:cxn ang="0">
                <a:pos x="connsiteX0" y="connsiteY0"/>
              </a:cxn>
              <a:cxn ang="0">
                <a:pos x="connsiteX1" y="connsiteY1"/>
              </a:cxn>
              <a:cxn ang="0">
                <a:pos x="connsiteX2" y="connsiteY2"/>
              </a:cxn>
              <a:cxn ang="0">
                <a:pos x="connsiteX3" y="connsiteY3"/>
              </a:cxn>
            </a:cxnLst>
            <a:rect l="l" t="t" r="r" b="b"/>
            <a:pathLst>
              <a:path w="12192000" h="3563471">
                <a:moveTo>
                  <a:pt x="0" y="0"/>
                </a:moveTo>
                <a:lnTo>
                  <a:pt x="12192000" y="0"/>
                </a:lnTo>
                <a:lnTo>
                  <a:pt x="12192000" y="3563471"/>
                </a:lnTo>
                <a:lnTo>
                  <a:pt x="0" y="3563471"/>
                </a:lnTo>
                <a:close/>
              </a:path>
            </a:pathLst>
          </a:custGeom>
        </p:spPr>
        <p:txBody>
          <a:bodyPr wrap="square" lIns="68580" tIns="34290" rIns="68580" bIns="34290">
            <a:noAutofit/>
          </a:bodyPr>
          <a:lstStyle/>
          <a:p>
            <a:endParaRPr lang="zh-CN" altLang="en-US"/>
          </a:p>
        </p:txBody>
      </p:sp>
    </p:spTree>
    <p:extLst>
      <p:ext uri="{BB962C8B-B14F-4D97-AF65-F5344CB8AC3E}">
        <p14:creationId xmlns:p14="http://schemas.microsoft.com/office/powerpoint/2010/main" val="3948391856"/>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a:xfrm>
            <a:off x="838200" y="6356350"/>
            <a:ext cx="2743200" cy="365125"/>
          </a:xfrm>
          <a:prstGeom prst="rect">
            <a:avLst/>
          </a:prstGeom>
        </p:spPr>
        <p:txBody>
          <a:bodyPr/>
          <a:lstStyle/>
          <a:p>
            <a:fld id="{C9E14F46-C9AF-4B3D-9CB7-152F7A7C3754}" type="datetimeFigureOut">
              <a:rPr lang="zh-CN" altLang="en-US" smtClean="0">
                <a:solidFill>
                  <a:srgbClr val="000000"/>
                </a:solidFill>
              </a:rPr>
              <a:pPr/>
              <a:t>2019/3/18</a:t>
            </a:fld>
            <a:endParaRPr lang="zh-CN" altLang="en-US">
              <a:solidFill>
                <a:srgbClr val="000000"/>
              </a:solidFill>
            </a:endParaRPr>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zh-CN" altLang="en-US">
              <a:solidFill>
                <a:srgbClr val="000000"/>
              </a:solidFill>
            </a:endParaRP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808EFA37-7BD1-4C1E-B418-2A5338BE2131}" type="slidenum">
              <a:rPr lang="zh-CN" altLang="en-US" smtClean="0">
                <a:solidFill>
                  <a:srgbClr val="000000"/>
                </a:solidFill>
              </a:rPr>
              <a:pPr/>
              <a:t>‹#›</a:t>
            </a:fld>
            <a:endParaRPr lang="zh-CN" altLang="en-US">
              <a:solidFill>
                <a:srgbClr val="000000"/>
              </a:solidFill>
            </a:endParaRPr>
          </a:p>
        </p:txBody>
      </p:sp>
    </p:spTree>
    <p:extLst>
      <p:ext uri="{BB962C8B-B14F-4D97-AF65-F5344CB8AC3E}">
        <p14:creationId xmlns:p14="http://schemas.microsoft.com/office/powerpoint/2010/main" val="3074721362"/>
      </p:ext>
    </p:extLst>
  </p:cSld>
  <p:clrMapOvr>
    <a:masterClrMapping/>
  </p:clrMapOvr>
  <mc:AlternateContent xmlns:mc="http://schemas.openxmlformats.org/markup-compatibility/2006" xmlns:p14="http://schemas.microsoft.com/office/powerpoint/2010/main">
    <mc:Choice Requires="p14">
      <p:transition spd="slow" p14:dur="2000" advClick="0" advTm="3000">
        <p:blinds dir="vert"/>
      </p:transition>
    </mc:Choice>
    <mc:Fallback xmlns="">
      <p:transition spd="slow" advClick="0" advTm="3000">
        <p:blinds dir="vert"/>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705193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B0B74DFC-5F6C-4628-9438-4F4496C16876}" type="datetimeFigureOut">
              <a:rPr lang="zh-CN" altLang="en-US" smtClean="0"/>
              <a:t>2019/3/18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ED7AD7-7EDE-49ED-994D-A015F716B9B2}" type="slidenum">
              <a:rPr lang="zh-CN" altLang="en-US" smtClean="0"/>
              <a:t>‹#›</a:t>
            </a:fld>
            <a:endParaRPr lang="zh-CN" altLang="en-US"/>
          </a:p>
        </p:txBody>
      </p:sp>
    </p:spTree>
    <p:extLst>
      <p:ext uri="{BB962C8B-B14F-4D97-AF65-F5344CB8AC3E}">
        <p14:creationId xmlns:p14="http://schemas.microsoft.com/office/powerpoint/2010/main" val="16848710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0B74DFC-5F6C-4628-9438-4F4496C16876}" type="datetimeFigureOut">
              <a:rPr lang="zh-CN" altLang="en-US" smtClean="0"/>
              <a:t>2019/3/18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ED7AD7-7EDE-49ED-994D-A015F716B9B2}" type="slidenum">
              <a:rPr lang="zh-CN" altLang="en-US" smtClean="0"/>
              <a:t>‹#›</a:t>
            </a:fld>
            <a:endParaRPr lang="zh-CN" altLang="en-US"/>
          </a:p>
        </p:txBody>
      </p:sp>
    </p:spTree>
    <p:extLst>
      <p:ext uri="{BB962C8B-B14F-4D97-AF65-F5344CB8AC3E}">
        <p14:creationId xmlns:p14="http://schemas.microsoft.com/office/powerpoint/2010/main" val="2145684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0B74DFC-5F6C-4628-9438-4F4496C16876}" type="datetimeFigureOut">
              <a:rPr lang="zh-CN" altLang="en-US" smtClean="0"/>
              <a:t>2019/3/18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ED7AD7-7EDE-49ED-994D-A015F716B9B2}" type="slidenum">
              <a:rPr lang="zh-CN" altLang="en-US" smtClean="0"/>
              <a:t>‹#›</a:t>
            </a:fld>
            <a:endParaRPr lang="zh-CN" altLang="en-US"/>
          </a:p>
        </p:txBody>
      </p:sp>
    </p:spTree>
    <p:extLst>
      <p:ext uri="{BB962C8B-B14F-4D97-AF65-F5344CB8AC3E}">
        <p14:creationId xmlns:p14="http://schemas.microsoft.com/office/powerpoint/2010/main" val="1880647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0B74DFC-5F6C-4628-9438-4F4496C16876}" type="datetimeFigureOut">
              <a:rPr lang="zh-CN" altLang="en-US" smtClean="0"/>
              <a:t>2019/3/18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ED7AD7-7EDE-49ED-994D-A015F716B9B2}" type="slidenum">
              <a:rPr lang="zh-CN" altLang="en-US" smtClean="0"/>
              <a:t>‹#›</a:t>
            </a:fld>
            <a:endParaRPr lang="zh-CN" altLang="en-US"/>
          </a:p>
        </p:txBody>
      </p:sp>
    </p:spTree>
    <p:extLst>
      <p:ext uri="{BB962C8B-B14F-4D97-AF65-F5344CB8AC3E}">
        <p14:creationId xmlns:p14="http://schemas.microsoft.com/office/powerpoint/2010/main" val="2298213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0B74DFC-5F6C-4628-9438-4F4496C16876}" type="datetimeFigureOut">
              <a:rPr lang="zh-CN" altLang="en-US" smtClean="0"/>
              <a:t>2019/3/18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ED7AD7-7EDE-49ED-994D-A015F716B9B2}" type="slidenum">
              <a:rPr lang="zh-CN" altLang="en-US" smtClean="0"/>
              <a:t>‹#›</a:t>
            </a:fld>
            <a:endParaRPr lang="zh-CN" altLang="en-US"/>
          </a:p>
        </p:txBody>
      </p:sp>
    </p:spTree>
    <p:extLst>
      <p:ext uri="{BB962C8B-B14F-4D97-AF65-F5344CB8AC3E}">
        <p14:creationId xmlns:p14="http://schemas.microsoft.com/office/powerpoint/2010/main" val="1037511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0B74DFC-5F6C-4628-9438-4F4496C16876}" type="datetimeFigureOut">
              <a:rPr lang="zh-CN" altLang="en-US" smtClean="0"/>
              <a:t>2019/3/18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ED7AD7-7EDE-49ED-994D-A015F716B9B2}" type="slidenum">
              <a:rPr lang="zh-CN" altLang="en-US" smtClean="0"/>
              <a:t>‹#›</a:t>
            </a:fld>
            <a:endParaRPr lang="zh-CN" altLang="en-US"/>
          </a:p>
        </p:txBody>
      </p:sp>
    </p:spTree>
    <p:extLst>
      <p:ext uri="{BB962C8B-B14F-4D97-AF65-F5344CB8AC3E}">
        <p14:creationId xmlns:p14="http://schemas.microsoft.com/office/powerpoint/2010/main" val="15580705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0B74DFC-5F6C-4628-9438-4F4496C16876}" type="datetimeFigureOut">
              <a:rPr lang="zh-CN" altLang="en-US" smtClean="0"/>
              <a:t>2019/3/18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ED7AD7-7EDE-49ED-994D-A015F716B9B2}" type="slidenum">
              <a:rPr lang="zh-CN" altLang="en-US" smtClean="0"/>
              <a:t>‹#›</a:t>
            </a:fld>
            <a:endParaRPr lang="zh-CN" altLang="en-US"/>
          </a:p>
        </p:txBody>
      </p:sp>
    </p:spTree>
    <p:extLst>
      <p:ext uri="{BB962C8B-B14F-4D97-AF65-F5344CB8AC3E}">
        <p14:creationId xmlns:p14="http://schemas.microsoft.com/office/powerpoint/2010/main" val="1619072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theme" Target="../theme/theme3.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B74DFC-5F6C-4628-9438-4F4496C16876}" type="datetimeFigureOut">
              <a:rPr lang="zh-CN" altLang="en-US" smtClean="0"/>
              <a:t>2019/3/18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ED7AD7-7EDE-49ED-994D-A015F716B9B2}" type="slidenum">
              <a:rPr lang="zh-CN" altLang="en-US" smtClean="0"/>
              <a:t>‹#›</a:t>
            </a:fld>
            <a:endParaRPr lang="zh-CN" altLang="en-US"/>
          </a:p>
        </p:txBody>
      </p:sp>
    </p:spTree>
    <p:extLst>
      <p:ext uri="{BB962C8B-B14F-4D97-AF65-F5344CB8AC3E}">
        <p14:creationId xmlns:p14="http://schemas.microsoft.com/office/powerpoint/2010/main" val="6268390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735081"/>
      </p:ext>
    </p:extLst>
  </p:cSld>
  <p:clrMap bg1="lt1" tx1="dk1" bg2="lt2" tx2="dk2" accent1="accent1" accent2="accent2" accent3="accent3" accent4="accent4" accent5="accent5" accent6="accent6" hlink="hlink" folHlink="folHlink"/>
  <p:sldLayoutIdLst>
    <p:sldLayoutId id="2147483661" r:id="rId1"/>
    <p:sldLayoutId id="2147483664" r:id="rId2"/>
    <p:sldLayoutId id="2147483665" r:id="rId3"/>
    <p:sldLayoutId id="2147483666" r:id="rId4"/>
    <p:sldLayoutId id="2147483667" r:id="rId5"/>
    <p:sldLayoutId id="2147483668" r:id="rId6"/>
    <p:sldLayoutId id="2147483669" r:id="rId7"/>
    <p:sldLayoutId id="2147483672" r:id="rId8"/>
  </p:sldLayoutIdLst>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9pPr>
    </p:bodyStyle>
    <p:otherStyle>
      <a:defPPr>
        <a:defRPr lang="en-US"/>
      </a:defPPr>
      <a:lvl1pPr marL="0" algn="l" defTabSz="914377" rtl="0" eaLnBrk="1" latinLnBrk="0" hangingPunct="1">
        <a:defRPr sz="1867" kern="1200">
          <a:solidFill>
            <a:schemeClr val="tx1"/>
          </a:solidFill>
          <a:latin typeface="+mn-lt"/>
          <a:ea typeface="+mn-ea"/>
          <a:cs typeface="+mn-cs"/>
        </a:defRPr>
      </a:lvl1pPr>
      <a:lvl2pPr marL="457189" algn="l" defTabSz="914377" rtl="0" eaLnBrk="1" latinLnBrk="0" hangingPunct="1">
        <a:defRPr sz="1867" kern="1200">
          <a:solidFill>
            <a:schemeClr val="tx1"/>
          </a:solidFill>
          <a:latin typeface="+mn-lt"/>
          <a:ea typeface="+mn-ea"/>
          <a:cs typeface="+mn-cs"/>
        </a:defRPr>
      </a:lvl2pPr>
      <a:lvl3pPr marL="914377" algn="l" defTabSz="914377" rtl="0" eaLnBrk="1" latinLnBrk="0" hangingPunct="1">
        <a:defRPr sz="1867" kern="1200">
          <a:solidFill>
            <a:schemeClr val="tx1"/>
          </a:solidFill>
          <a:latin typeface="+mn-lt"/>
          <a:ea typeface="+mn-ea"/>
          <a:cs typeface="+mn-cs"/>
        </a:defRPr>
      </a:lvl3pPr>
      <a:lvl4pPr marL="1371566" algn="l" defTabSz="914377" rtl="0" eaLnBrk="1" latinLnBrk="0" hangingPunct="1">
        <a:defRPr sz="1867" kern="1200">
          <a:solidFill>
            <a:schemeClr val="tx1"/>
          </a:solidFill>
          <a:latin typeface="+mn-lt"/>
          <a:ea typeface="+mn-ea"/>
          <a:cs typeface="+mn-cs"/>
        </a:defRPr>
      </a:lvl4pPr>
      <a:lvl5pPr marL="1828754" algn="l" defTabSz="914377" rtl="0" eaLnBrk="1" latinLnBrk="0" hangingPunct="1">
        <a:defRPr sz="1867" kern="1200">
          <a:solidFill>
            <a:schemeClr val="tx1"/>
          </a:solidFill>
          <a:latin typeface="+mn-lt"/>
          <a:ea typeface="+mn-ea"/>
          <a:cs typeface="+mn-cs"/>
        </a:defRPr>
      </a:lvl5pPr>
      <a:lvl6pPr marL="2285943" algn="l" defTabSz="914377" rtl="0" eaLnBrk="1" latinLnBrk="0" hangingPunct="1">
        <a:defRPr sz="1867" kern="1200">
          <a:solidFill>
            <a:schemeClr val="tx1"/>
          </a:solidFill>
          <a:latin typeface="+mn-lt"/>
          <a:ea typeface="+mn-ea"/>
          <a:cs typeface="+mn-cs"/>
        </a:defRPr>
      </a:lvl6pPr>
      <a:lvl7pPr marL="2743131" algn="l" defTabSz="914377" rtl="0" eaLnBrk="1" latinLnBrk="0" hangingPunct="1">
        <a:defRPr sz="1867" kern="1200">
          <a:solidFill>
            <a:schemeClr val="tx1"/>
          </a:solidFill>
          <a:latin typeface="+mn-lt"/>
          <a:ea typeface="+mn-ea"/>
          <a:cs typeface="+mn-cs"/>
        </a:defRPr>
      </a:lvl7pPr>
      <a:lvl8pPr marL="3200320" algn="l" defTabSz="914377" rtl="0" eaLnBrk="1" latinLnBrk="0" hangingPunct="1">
        <a:defRPr sz="1867" kern="1200">
          <a:solidFill>
            <a:schemeClr val="tx1"/>
          </a:solidFill>
          <a:latin typeface="+mn-lt"/>
          <a:ea typeface="+mn-ea"/>
          <a:cs typeface="+mn-cs"/>
        </a:defRPr>
      </a:lvl8pPr>
      <a:lvl9pPr marL="3657509" algn="l" defTabSz="914377" rtl="0" eaLnBrk="1" latinLnBrk="0" hangingPunct="1">
        <a:defRPr sz="1867"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949172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Lst>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67" kern="1200">
          <a:solidFill>
            <a:schemeClr val="tx1"/>
          </a:solidFill>
          <a:latin typeface="+mn-lt"/>
          <a:ea typeface="+mn-ea"/>
          <a:cs typeface="+mn-cs"/>
        </a:defRPr>
      </a:lvl9pPr>
    </p:bodyStyle>
    <p:otherStyle>
      <a:defPPr>
        <a:defRPr lang="en-US"/>
      </a:defPPr>
      <a:lvl1pPr marL="0" algn="l" defTabSz="914377" rtl="0" eaLnBrk="1" latinLnBrk="0" hangingPunct="1">
        <a:defRPr sz="1867" kern="1200">
          <a:solidFill>
            <a:schemeClr val="tx1"/>
          </a:solidFill>
          <a:latin typeface="+mn-lt"/>
          <a:ea typeface="+mn-ea"/>
          <a:cs typeface="+mn-cs"/>
        </a:defRPr>
      </a:lvl1pPr>
      <a:lvl2pPr marL="457189" algn="l" defTabSz="914377" rtl="0" eaLnBrk="1" latinLnBrk="0" hangingPunct="1">
        <a:defRPr sz="1867" kern="1200">
          <a:solidFill>
            <a:schemeClr val="tx1"/>
          </a:solidFill>
          <a:latin typeface="+mn-lt"/>
          <a:ea typeface="+mn-ea"/>
          <a:cs typeface="+mn-cs"/>
        </a:defRPr>
      </a:lvl2pPr>
      <a:lvl3pPr marL="914377" algn="l" defTabSz="914377" rtl="0" eaLnBrk="1" latinLnBrk="0" hangingPunct="1">
        <a:defRPr sz="1867" kern="1200">
          <a:solidFill>
            <a:schemeClr val="tx1"/>
          </a:solidFill>
          <a:latin typeface="+mn-lt"/>
          <a:ea typeface="+mn-ea"/>
          <a:cs typeface="+mn-cs"/>
        </a:defRPr>
      </a:lvl3pPr>
      <a:lvl4pPr marL="1371566" algn="l" defTabSz="914377" rtl="0" eaLnBrk="1" latinLnBrk="0" hangingPunct="1">
        <a:defRPr sz="1867" kern="1200">
          <a:solidFill>
            <a:schemeClr val="tx1"/>
          </a:solidFill>
          <a:latin typeface="+mn-lt"/>
          <a:ea typeface="+mn-ea"/>
          <a:cs typeface="+mn-cs"/>
        </a:defRPr>
      </a:lvl4pPr>
      <a:lvl5pPr marL="1828754" algn="l" defTabSz="914377" rtl="0" eaLnBrk="1" latinLnBrk="0" hangingPunct="1">
        <a:defRPr sz="1867" kern="1200">
          <a:solidFill>
            <a:schemeClr val="tx1"/>
          </a:solidFill>
          <a:latin typeface="+mn-lt"/>
          <a:ea typeface="+mn-ea"/>
          <a:cs typeface="+mn-cs"/>
        </a:defRPr>
      </a:lvl5pPr>
      <a:lvl6pPr marL="2285943" algn="l" defTabSz="914377" rtl="0" eaLnBrk="1" latinLnBrk="0" hangingPunct="1">
        <a:defRPr sz="1867" kern="1200">
          <a:solidFill>
            <a:schemeClr val="tx1"/>
          </a:solidFill>
          <a:latin typeface="+mn-lt"/>
          <a:ea typeface="+mn-ea"/>
          <a:cs typeface="+mn-cs"/>
        </a:defRPr>
      </a:lvl6pPr>
      <a:lvl7pPr marL="2743131" algn="l" defTabSz="914377" rtl="0" eaLnBrk="1" latinLnBrk="0" hangingPunct="1">
        <a:defRPr sz="1867" kern="1200">
          <a:solidFill>
            <a:schemeClr val="tx1"/>
          </a:solidFill>
          <a:latin typeface="+mn-lt"/>
          <a:ea typeface="+mn-ea"/>
          <a:cs typeface="+mn-cs"/>
        </a:defRPr>
      </a:lvl7pPr>
      <a:lvl8pPr marL="3200320" algn="l" defTabSz="914377" rtl="0" eaLnBrk="1" latinLnBrk="0" hangingPunct="1">
        <a:defRPr sz="1867" kern="1200">
          <a:solidFill>
            <a:schemeClr val="tx1"/>
          </a:solidFill>
          <a:latin typeface="+mn-lt"/>
          <a:ea typeface="+mn-ea"/>
          <a:cs typeface="+mn-cs"/>
        </a:defRPr>
      </a:lvl8pPr>
      <a:lvl9pPr marL="3657509" algn="l" defTabSz="914377" rtl="0" eaLnBrk="1" latinLnBrk="0" hangingPunct="1">
        <a:defRPr sz="186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tags" Target="../tags/tag9.xml"/><Relationship Id="rId7" Type="http://schemas.openxmlformats.org/officeDocument/2006/relationships/image" Target="../media/image5.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notesSlide" Target="../notesSlides/notesSlide15.xml"/><Relationship Id="rId5" Type="http://schemas.openxmlformats.org/officeDocument/2006/relationships/slideLayout" Target="../slideLayouts/slideLayout13.xml"/><Relationship Id="rId4" Type="http://schemas.openxmlformats.org/officeDocument/2006/relationships/tags" Target="../tags/tag10.xml"/></Relationships>
</file>

<file path=ppt/slides/_rels/slide16.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image" Target="../media/image5.pn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15.jpeg"/><Relationship Id="rId5" Type="http://schemas.openxmlformats.org/officeDocument/2006/relationships/notesSlide" Target="../notesSlides/notesSlide16.xml"/><Relationship Id="rId4"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13.xml"/><Relationship Id="rId5" Type="http://schemas.openxmlformats.org/officeDocument/2006/relationships/image" Target="../media/image5.png"/><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2.xml"/><Relationship Id="rId3" Type="http://schemas.openxmlformats.org/officeDocument/2006/relationships/tags" Target="../tags/tag3.xml"/><Relationship Id="rId7" Type="http://schemas.openxmlformats.org/officeDocument/2006/relationships/slideLayout" Target="../slideLayouts/slideLayout19.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3" Type="http://schemas.openxmlformats.org/officeDocument/2006/relationships/tags" Target="../tags/tag16.xml"/><Relationship Id="rId7" Type="http://schemas.openxmlformats.org/officeDocument/2006/relationships/image" Target="../media/image5.pn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notesSlide" Target="../notesSlides/notesSlide21.xml"/><Relationship Id="rId5" Type="http://schemas.openxmlformats.org/officeDocument/2006/relationships/slideLayout" Target="../slideLayouts/slideLayout23.xml"/><Relationship Id="rId4" Type="http://schemas.openxmlformats.org/officeDocument/2006/relationships/tags" Target="../tags/tag17.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8.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5.png"/><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020931" y="4170040"/>
            <a:ext cx="3861867" cy="804291"/>
            <a:chOff x="765698" y="3127528"/>
            <a:chExt cx="2896400" cy="603218"/>
          </a:xfrm>
        </p:grpSpPr>
        <p:sp>
          <p:nvSpPr>
            <p:cNvPr id="45" name="矩形 13"/>
            <p:cNvSpPr/>
            <p:nvPr/>
          </p:nvSpPr>
          <p:spPr>
            <a:xfrm>
              <a:off x="1037618" y="3127528"/>
              <a:ext cx="234695" cy="304708"/>
            </a:xfrm>
            <a:custGeom>
              <a:avLst/>
              <a:gdLst>
                <a:gd name="connsiteX0" fmla="*/ 159295 w 459358"/>
                <a:gd name="connsiteY0" fmla="*/ 288060 h 596388"/>
                <a:gd name="connsiteX1" fmla="*/ 298499 w 459358"/>
                <a:gd name="connsiteY1" fmla="*/ 288060 h 596388"/>
                <a:gd name="connsiteX2" fmla="*/ 338681 w 459358"/>
                <a:gd name="connsiteY2" fmla="*/ 316728 h 596388"/>
                <a:gd name="connsiteX3" fmla="*/ 426222 w 459358"/>
                <a:gd name="connsiteY3" fmla="*/ 366897 h 596388"/>
                <a:gd name="connsiteX4" fmla="*/ 457794 w 459358"/>
                <a:gd name="connsiteY4" fmla="*/ 543206 h 596388"/>
                <a:gd name="connsiteX5" fmla="*/ 443443 w 459358"/>
                <a:gd name="connsiteY5" fmla="*/ 558974 h 596388"/>
                <a:gd name="connsiteX6" fmla="*/ 219569 w 459358"/>
                <a:gd name="connsiteY6" fmla="*/ 596242 h 596388"/>
                <a:gd name="connsiteX7" fmla="*/ 11481 w 459358"/>
                <a:gd name="connsiteY7" fmla="*/ 553240 h 596388"/>
                <a:gd name="connsiteX8" fmla="*/ 0 w 459358"/>
                <a:gd name="connsiteY8" fmla="*/ 524572 h 596388"/>
                <a:gd name="connsiteX9" fmla="*/ 38747 w 459358"/>
                <a:gd name="connsiteY9" fmla="*/ 356864 h 596388"/>
                <a:gd name="connsiteX10" fmla="*/ 73189 w 459358"/>
                <a:gd name="connsiteY10" fmla="*/ 333929 h 596388"/>
                <a:gd name="connsiteX11" fmla="*/ 159295 w 459358"/>
                <a:gd name="connsiteY11" fmla="*/ 288060 h 596388"/>
                <a:gd name="connsiteX12" fmla="*/ 225223 w 459358"/>
                <a:gd name="connsiteY12" fmla="*/ 10030 h 596388"/>
                <a:gd name="connsiteX13" fmla="*/ 218047 w 459358"/>
                <a:gd name="connsiteY13" fmla="*/ 21493 h 596388"/>
                <a:gd name="connsiteX14" fmla="*/ 219482 w 459358"/>
                <a:gd name="connsiteY14" fmla="*/ 21493 h 596388"/>
                <a:gd name="connsiteX15" fmla="*/ 225223 w 459358"/>
                <a:gd name="connsiteY15" fmla="*/ 10030 h 596388"/>
                <a:gd name="connsiteX16" fmla="*/ 236703 w 459358"/>
                <a:gd name="connsiteY16" fmla="*/ 0 h 596388"/>
                <a:gd name="connsiteX17" fmla="*/ 226658 w 459358"/>
                <a:gd name="connsiteY17" fmla="*/ 14329 h 596388"/>
                <a:gd name="connsiteX18" fmla="*/ 238138 w 459358"/>
                <a:gd name="connsiteY18" fmla="*/ 4299 h 596388"/>
                <a:gd name="connsiteX19" fmla="*/ 256793 w 459358"/>
                <a:gd name="connsiteY19" fmla="*/ 30090 h 596388"/>
                <a:gd name="connsiteX20" fmla="*/ 253923 w 459358"/>
                <a:gd name="connsiteY20" fmla="*/ 25791 h 596388"/>
                <a:gd name="connsiteX21" fmla="*/ 259663 w 459358"/>
                <a:gd name="connsiteY21" fmla="*/ 32955 h 596388"/>
                <a:gd name="connsiteX22" fmla="*/ 262533 w 459358"/>
                <a:gd name="connsiteY22" fmla="*/ 32955 h 596388"/>
                <a:gd name="connsiteX23" fmla="*/ 258228 w 459358"/>
                <a:gd name="connsiteY23" fmla="*/ 27224 h 596388"/>
                <a:gd name="connsiteX24" fmla="*/ 263968 w 459358"/>
                <a:gd name="connsiteY24" fmla="*/ 32955 h 596388"/>
                <a:gd name="connsiteX25" fmla="*/ 269708 w 459358"/>
                <a:gd name="connsiteY25" fmla="*/ 34388 h 596388"/>
                <a:gd name="connsiteX26" fmla="*/ 268273 w 459358"/>
                <a:gd name="connsiteY26" fmla="*/ 32955 h 596388"/>
                <a:gd name="connsiteX27" fmla="*/ 272578 w 459358"/>
                <a:gd name="connsiteY27" fmla="*/ 35821 h 596388"/>
                <a:gd name="connsiteX28" fmla="*/ 317064 w 459358"/>
                <a:gd name="connsiteY28" fmla="*/ 63045 h 596388"/>
                <a:gd name="connsiteX29" fmla="*/ 327109 w 459358"/>
                <a:gd name="connsiteY29" fmla="*/ 159046 h 596388"/>
                <a:gd name="connsiteX30" fmla="*/ 329979 w 459358"/>
                <a:gd name="connsiteY30" fmla="*/ 190568 h 596388"/>
                <a:gd name="connsiteX31" fmla="*/ 321369 w 459358"/>
                <a:gd name="connsiteY31" fmla="*/ 206329 h 596388"/>
                <a:gd name="connsiteX32" fmla="*/ 228093 w 459358"/>
                <a:gd name="connsiteY32" fmla="*/ 308061 h 596388"/>
                <a:gd name="connsiteX33" fmla="*/ 139121 w 459358"/>
                <a:gd name="connsiteY33" fmla="*/ 206329 h 596388"/>
                <a:gd name="connsiteX34" fmla="*/ 131946 w 459358"/>
                <a:gd name="connsiteY34" fmla="*/ 190568 h 596388"/>
                <a:gd name="connsiteX35" fmla="*/ 136251 w 459358"/>
                <a:gd name="connsiteY35" fmla="*/ 160478 h 596388"/>
                <a:gd name="connsiteX36" fmla="*/ 133381 w 459358"/>
                <a:gd name="connsiteY36" fmla="*/ 84538 h 596388"/>
                <a:gd name="connsiteX37" fmla="*/ 195087 w 459358"/>
                <a:gd name="connsiteY37" fmla="*/ 21493 h 596388"/>
                <a:gd name="connsiteX38" fmla="*/ 203697 w 459358"/>
                <a:gd name="connsiteY38" fmla="*/ 17194 h 596388"/>
                <a:gd name="connsiteX39" fmla="*/ 209437 w 459358"/>
                <a:gd name="connsiteY39" fmla="*/ 11463 h 596388"/>
                <a:gd name="connsiteX40" fmla="*/ 203697 w 459358"/>
                <a:gd name="connsiteY40" fmla="*/ 21493 h 596388"/>
                <a:gd name="connsiteX41" fmla="*/ 209437 w 459358"/>
                <a:gd name="connsiteY41" fmla="*/ 22926 h 596388"/>
                <a:gd name="connsiteX42" fmla="*/ 215177 w 459358"/>
                <a:gd name="connsiteY42" fmla="*/ 15761 h 596388"/>
                <a:gd name="connsiteX43" fmla="*/ 209437 w 459358"/>
                <a:gd name="connsiteY43" fmla="*/ 24358 h 596388"/>
                <a:gd name="connsiteX44" fmla="*/ 212307 w 459358"/>
                <a:gd name="connsiteY44" fmla="*/ 25791 h 596388"/>
                <a:gd name="connsiteX45" fmla="*/ 226658 w 459358"/>
                <a:gd name="connsiteY45" fmla="*/ 8597 h 596388"/>
                <a:gd name="connsiteX46" fmla="*/ 236703 w 459358"/>
                <a:gd name="connsiteY46" fmla="*/ 0 h 59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59358" h="596388">
                  <a:moveTo>
                    <a:pt x="159295" y="288060"/>
                  </a:moveTo>
                  <a:cubicBezTo>
                    <a:pt x="159295" y="288060"/>
                    <a:pt x="219569" y="442868"/>
                    <a:pt x="298499" y="288060"/>
                  </a:cubicBezTo>
                  <a:cubicBezTo>
                    <a:pt x="298499" y="288060"/>
                    <a:pt x="298499" y="302394"/>
                    <a:pt x="338681" y="316728"/>
                  </a:cubicBezTo>
                  <a:cubicBezTo>
                    <a:pt x="338681" y="316728"/>
                    <a:pt x="413306" y="339663"/>
                    <a:pt x="426222" y="366897"/>
                  </a:cubicBezTo>
                  <a:cubicBezTo>
                    <a:pt x="426222" y="366897"/>
                    <a:pt x="467839" y="460069"/>
                    <a:pt x="457794" y="543206"/>
                  </a:cubicBezTo>
                  <a:cubicBezTo>
                    <a:pt x="457794" y="543206"/>
                    <a:pt x="457794" y="550373"/>
                    <a:pt x="443443" y="558974"/>
                  </a:cubicBezTo>
                  <a:cubicBezTo>
                    <a:pt x="443443" y="558974"/>
                    <a:pt x="348727" y="599109"/>
                    <a:pt x="219569" y="596242"/>
                  </a:cubicBezTo>
                  <a:cubicBezTo>
                    <a:pt x="219569" y="596242"/>
                    <a:pt x="91846" y="589075"/>
                    <a:pt x="11481" y="553240"/>
                  </a:cubicBezTo>
                  <a:cubicBezTo>
                    <a:pt x="11481" y="553240"/>
                    <a:pt x="0" y="550373"/>
                    <a:pt x="0" y="524572"/>
                  </a:cubicBezTo>
                  <a:cubicBezTo>
                    <a:pt x="0" y="524572"/>
                    <a:pt x="4305" y="408466"/>
                    <a:pt x="38747" y="356864"/>
                  </a:cubicBezTo>
                  <a:cubicBezTo>
                    <a:pt x="38747" y="356864"/>
                    <a:pt x="48793" y="342530"/>
                    <a:pt x="73189" y="333929"/>
                  </a:cubicBezTo>
                  <a:cubicBezTo>
                    <a:pt x="73189" y="333929"/>
                    <a:pt x="153555" y="309561"/>
                    <a:pt x="159295" y="288060"/>
                  </a:cubicBezTo>
                  <a:close/>
                  <a:moveTo>
                    <a:pt x="225223" y="10030"/>
                  </a:moveTo>
                  <a:cubicBezTo>
                    <a:pt x="222352" y="12896"/>
                    <a:pt x="219482" y="17194"/>
                    <a:pt x="218047" y="21493"/>
                  </a:cubicBezTo>
                  <a:lnTo>
                    <a:pt x="219482" y="21493"/>
                  </a:lnTo>
                  <a:cubicBezTo>
                    <a:pt x="220917" y="17194"/>
                    <a:pt x="223788" y="12896"/>
                    <a:pt x="225223" y="10030"/>
                  </a:cubicBezTo>
                  <a:close/>
                  <a:moveTo>
                    <a:pt x="236703" y="0"/>
                  </a:moveTo>
                  <a:cubicBezTo>
                    <a:pt x="230963" y="4299"/>
                    <a:pt x="228093" y="8597"/>
                    <a:pt x="226658" y="14329"/>
                  </a:cubicBezTo>
                  <a:cubicBezTo>
                    <a:pt x="230963" y="7164"/>
                    <a:pt x="238138" y="4299"/>
                    <a:pt x="238138" y="4299"/>
                  </a:cubicBezTo>
                  <a:cubicBezTo>
                    <a:pt x="238138" y="15761"/>
                    <a:pt x="251053" y="25791"/>
                    <a:pt x="256793" y="30090"/>
                  </a:cubicBezTo>
                  <a:cubicBezTo>
                    <a:pt x="255358" y="27224"/>
                    <a:pt x="253923" y="25791"/>
                    <a:pt x="253923" y="25791"/>
                  </a:cubicBezTo>
                  <a:cubicBezTo>
                    <a:pt x="256793" y="27224"/>
                    <a:pt x="258228" y="30090"/>
                    <a:pt x="259663" y="32955"/>
                  </a:cubicBezTo>
                  <a:cubicBezTo>
                    <a:pt x="261098" y="32955"/>
                    <a:pt x="261098" y="32955"/>
                    <a:pt x="262533" y="32955"/>
                  </a:cubicBezTo>
                  <a:cubicBezTo>
                    <a:pt x="259663" y="30090"/>
                    <a:pt x="258228" y="27224"/>
                    <a:pt x="258228" y="27224"/>
                  </a:cubicBezTo>
                  <a:cubicBezTo>
                    <a:pt x="261098" y="30090"/>
                    <a:pt x="262533" y="31523"/>
                    <a:pt x="263968" y="32955"/>
                  </a:cubicBezTo>
                  <a:cubicBezTo>
                    <a:pt x="266838" y="34388"/>
                    <a:pt x="268273" y="34388"/>
                    <a:pt x="269708" y="34388"/>
                  </a:cubicBezTo>
                  <a:cubicBezTo>
                    <a:pt x="268273" y="32955"/>
                    <a:pt x="268273" y="32955"/>
                    <a:pt x="268273" y="32955"/>
                  </a:cubicBezTo>
                  <a:cubicBezTo>
                    <a:pt x="269708" y="32955"/>
                    <a:pt x="271143" y="34388"/>
                    <a:pt x="272578" y="35821"/>
                  </a:cubicBezTo>
                  <a:cubicBezTo>
                    <a:pt x="304149" y="44418"/>
                    <a:pt x="317064" y="63045"/>
                    <a:pt x="317064" y="63045"/>
                  </a:cubicBezTo>
                  <a:cubicBezTo>
                    <a:pt x="345764" y="94568"/>
                    <a:pt x="331414" y="146150"/>
                    <a:pt x="327109" y="159046"/>
                  </a:cubicBezTo>
                  <a:cubicBezTo>
                    <a:pt x="340024" y="156180"/>
                    <a:pt x="329979" y="190568"/>
                    <a:pt x="329979" y="190568"/>
                  </a:cubicBezTo>
                  <a:cubicBezTo>
                    <a:pt x="328544" y="200598"/>
                    <a:pt x="324239" y="204897"/>
                    <a:pt x="321369" y="206329"/>
                  </a:cubicBezTo>
                  <a:cubicBezTo>
                    <a:pt x="315629" y="253613"/>
                    <a:pt x="272578" y="308061"/>
                    <a:pt x="228093" y="308061"/>
                  </a:cubicBezTo>
                  <a:cubicBezTo>
                    <a:pt x="187912" y="308061"/>
                    <a:pt x="146296" y="256479"/>
                    <a:pt x="139121" y="206329"/>
                  </a:cubicBezTo>
                  <a:cubicBezTo>
                    <a:pt x="137686" y="204897"/>
                    <a:pt x="133381" y="200598"/>
                    <a:pt x="131946" y="190568"/>
                  </a:cubicBezTo>
                  <a:cubicBezTo>
                    <a:pt x="131946" y="190568"/>
                    <a:pt x="120466" y="153314"/>
                    <a:pt x="136251" y="160478"/>
                  </a:cubicBezTo>
                  <a:cubicBezTo>
                    <a:pt x="124771" y="104598"/>
                    <a:pt x="133381" y="84538"/>
                    <a:pt x="133381" y="84538"/>
                  </a:cubicBezTo>
                  <a:cubicBezTo>
                    <a:pt x="147731" y="42985"/>
                    <a:pt x="195087" y="21493"/>
                    <a:pt x="195087" y="21493"/>
                  </a:cubicBezTo>
                  <a:cubicBezTo>
                    <a:pt x="205132" y="10030"/>
                    <a:pt x="205132" y="14329"/>
                    <a:pt x="203697" y="17194"/>
                  </a:cubicBezTo>
                  <a:cubicBezTo>
                    <a:pt x="206567" y="14329"/>
                    <a:pt x="209437" y="11463"/>
                    <a:pt x="209437" y="11463"/>
                  </a:cubicBezTo>
                  <a:cubicBezTo>
                    <a:pt x="206567" y="14329"/>
                    <a:pt x="205132" y="18627"/>
                    <a:pt x="203697" y="21493"/>
                  </a:cubicBezTo>
                  <a:lnTo>
                    <a:pt x="209437" y="22926"/>
                  </a:lnTo>
                  <a:cubicBezTo>
                    <a:pt x="212307" y="18627"/>
                    <a:pt x="215177" y="15761"/>
                    <a:pt x="215177" y="15761"/>
                  </a:cubicBezTo>
                  <a:cubicBezTo>
                    <a:pt x="212307" y="18627"/>
                    <a:pt x="210872" y="21493"/>
                    <a:pt x="209437" y="24358"/>
                  </a:cubicBezTo>
                  <a:lnTo>
                    <a:pt x="212307" y="25791"/>
                  </a:lnTo>
                  <a:cubicBezTo>
                    <a:pt x="215177" y="15761"/>
                    <a:pt x="223788" y="10030"/>
                    <a:pt x="226658" y="8597"/>
                  </a:cubicBezTo>
                  <a:cubicBezTo>
                    <a:pt x="230963" y="2866"/>
                    <a:pt x="236703" y="0"/>
                    <a:pt x="236703"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endParaRPr lang="zh-CN" altLang="en-US" sz="2400"/>
            </a:p>
          </p:txBody>
        </p:sp>
        <p:sp>
          <p:nvSpPr>
            <p:cNvPr id="46" name="矩形 23"/>
            <p:cNvSpPr/>
            <p:nvPr/>
          </p:nvSpPr>
          <p:spPr>
            <a:xfrm>
              <a:off x="2206965" y="3127528"/>
              <a:ext cx="238028" cy="304708"/>
            </a:xfrm>
            <a:custGeom>
              <a:avLst/>
              <a:gdLst>
                <a:gd name="connsiteX0" fmla="*/ 11784 w 473070"/>
                <a:gd name="connsiteY0" fmla="*/ 563888 h 605592"/>
                <a:gd name="connsiteX1" fmla="*/ 461073 w 473070"/>
                <a:gd name="connsiteY1" fmla="*/ 563888 h 605592"/>
                <a:gd name="connsiteX2" fmla="*/ 461073 w 473070"/>
                <a:gd name="connsiteY2" fmla="*/ 605592 h 605592"/>
                <a:gd name="connsiteX3" fmla="*/ 11784 w 473070"/>
                <a:gd name="connsiteY3" fmla="*/ 605592 h 605592"/>
                <a:gd name="connsiteX4" fmla="*/ 11784 w 473070"/>
                <a:gd name="connsiteY4" fmla="*/ 500661 h 605592"/>
                <a:gd name="connsiteX5" fmla="*/ 461073 w 473070"/>
                <a:gd name="connsiteY5" fmla="*/ 500661 h 605592"/>
                <a:gd name="connsiteX6" fmla="*/ 461073 w 473070"/>
                <a:gd name="connsiteY6" fmla="*/ 542506 h 605592"/>
                <a:gd name="connsiteX7" fmla="*/ 11784 w 473070"/>
                <a:gd name="connsiteY7" fmla="*/ 542506 h 605592"/>
                <a:gd name="connsiteX8" fmla="*/ 365246 w 473070"/>
                <a:gd name="connsiteY8" fmla="*/ 196807 h 605592"/>
                <a:gd name="connsiteX9" fmla="*/ 407162 w 473070"/>
                <a:gd name="connsiteY9" fmla="*/ 196807 h 605592"/>
                <a:gd name="connsiteX10" fmla="*/ 407162 w 473070"/>
                <a:gd name="connsiteY10" fmla="*/ 467496 h 605592"/>
                <a:gd name="connsiteX11" fmla="*/ 365246 w 473070"/>
                <a:gd name="connsiteY11" fmla="*/ 467496 h 605592"/>
                <a:gd name="connsiteX12" fmla="*/ 215507 w 473070"/>
                <a:gd name="connsiteY12" fmla="*/ 196807 h 605592"/>
                <a:gd name="connsiteX13" fmla="*/ 257352 w 473070"/>
                <a:gd name="connsiteY13" fmla="*/ 196807 h 605592"/>
                <a:gd name="connsiteX14" fmla="*/ 257352 w 473070"/>
                <a:gd name="connsiteY14" fmla="*/ 467496 h 605592"/>
                <a:gd name="connsiteX15" fmla="*/ 215507 w 473070"/>
                <a:gd name="connsiteY15" fmla="*/ 467496 h 605592"/>
                <a:gd name="connsiteX16" fmla="*/ 65767 w 473070"/>
                <a:gd name="connsiteY16" fmla="*/ 196807 h 605592"/>
                <a:gd name="connsiteX17" fmla="*/ 107612 w 473070"/>
                <a:gd name="connsiteY17" fmla="*/ 196807 h 605592"/>
                <a:gd name="connsiteX18" fmla="*/ 107612 w 473070"/>
                <a:gd name="connsiteY18" fmla="*/ 467496 h 605592"/>
                <a:gd name="connsiteX19" fmla="*/ 65767 w 473070"/>
                <a:gd name="connsiteY19" fmla="*/ 467496 h 605592"/>
                <a:gd name="connsiteX20" fmla="*/ 236581 w 473070"/>
                <a:gd name="connsiteY20" fmla="*/ 0 h 605592"/>
                <a:gd name="connsiteX21" fmla="*/ 473070 w 473070"/>
                <a:gd name="connsiteY21" fmla="*/ 164833 h 605592"/>
                <a:gd name="connsiteX22" fmla="*/ 449115 w 473070"/>
                <a:gd name="connsiteY22" fmla="*/ 199135 h 605592"/>
                <a:gd name="connsiteX23" fmla="*/ 236303 w 473070"/>
                <a:gd name="connsiteY23" fmla="*/ 50711 h 605592"/>
                <a:gd name="connsiteX24" fmla="*/ 23491 w 473070"/>
                <a:gd name="connsiteY24" fmla="*/ 194963 h 605592"/>
                <a:gd name="connsiteX25" fmla="*/ 0 w 473070"/>
                <a:gd name="connsiteY25" fmla="*/ 160383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3070" h="605592">
                  <a:moveTo>
                    <a:pt x="11784" y="563888"/>
                  </a:moveTo>
                  <a:lnTo>
                    <a:pt x="461073" y="563888"/>
                  </a:lnTo>
                  <a:lnTo>
                    <a:pt x="461073" y="605592"/>
                  </a:lnTo>
                  <a:lnTo>
                    <a:pt x="11784" y="605592"/>
                  </a:lnTo>
                  <a:close/>
                  <a:moveTo>
                    <a:pt x="11784" y="500661"/>
                  </a:moveTo>
                  <a:lnTo>
                    <a:pt x="461073" y="500661"/>
                  </a:lnTo>
                  <a:lnTo>
                    <a:pt x="461073" y="542506"/>
                  </a:lnTo>
                  <a:lnTo>
                    <a:pt x="11784" y="542506"/>
                  </a:lnTo>
                  <a:close/>
                  <a:moveTo>
                    <a:pt x="365246" y="196807"/>
                  </a:moveTo>
                  <a:lnTo>
                    <a:pt x="407162" y="196807"/>
                  </a:lnTo>
                  <a:lnTo>
                    <a:pt x="407162" y="467496"/>
                  </a:lnTo>
                  <a:lnTo>
                    <a:pt x="365246" y="467496"/>
                  </a:lnTo>
                  <a:close/>
                  <a:moveTo>
                    <a:pt x="215507" y="196807"/>
                  </a:moveTo>
                  <a:lnTo>
                    <a:pt x="257352" y="196807"/>
                  </a:lnTo>
                  <a:lnTo>
                    <a:pt x="257352" y="467496"/>
                  </a:lnTo>
                  <a:lnTo>
                    <a:pt x="215507" y="467496"/>
                  </a:lnTo>
                  <a:close/>
                  <a:moveTo>
                    <a:pt x="65767" y="196807"/>
                  </a:moveTo>
                  <a:lnTo>
                    <a:pt x="107612" y="196807"/>
                  </a:lnTo>
                  <a:lnTo>
                    <a:pt x="107612" y="467496"/>
                  </a:lnTo>
                  <a:lnTo>
                    <a:pt x="65767" y="467496"/>
                  </a:lnTo>
                  <a:close/>
                  <a:moveTo>
                    <a:pt x="236581" y="0"/>
                  </a:moveTo>
                  <a:lnTo>
                    <a:pt x="473070" y="164833"/>
                  </a:lnTo>
                  <a:lnTo>
                    <a:pt x="449115" y="199135"/>
                  </a:lnTo>
                  <a:lnTo>
                    <a:pt x="236303" y="50711"/>
                  </a:lnTo>
                  <a:lnTo>
                    <a:pt x="23491" y="194963"/>
                  </a:lnTo>
                  <a:lnTo>
                    <a:pt x="0" y="16038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endParaRPr lang="zh-CN" altLang="en-US" sz="2400"/>
            </a:p>
          </p:txBody>
        </p:sp>
        <p:sp>
          <p:nvSpPr>
            <p:cNvPr id="47" name="矩形 35"/>
            <p:cNvSpPr/>
            <p:nvPr/>
          </p:nvSpPr>
          <p:spPr>
            <a:xfrm>
              <a:off x="3357390" y="3127665"/>
              <a:ext cx="304708" cy="304248"/>
            </a:xfrm>
            <a:custGeom>
              <a:avLst/>
              <a:gdLst>
                <a:gd name="connsiteX0" fmla="*/ 303775 w 607639"/>
                <a:gd name="connsiteY0" fmla="*/ 525007 h 606722"/>
                <a:gd name="connsiteX1" fmla="*/ 315710 w 607639"/>
                <a:gd name="connsiteY1" fmla="*/ 536902 h 606722"/>
                <a:gd name="connsiteX2" fmla="*/ 315710 w 607639"/>
                <a:gd name="connsiteY2" fmla="*/ 552347 h 606722"/>
                <a:gd name="connsiteX3" fmla="*/ 303775 w 607639"/>
                <a:gd name="connsiteY3" fmla="*/ 564241 h 606722"/>
                <a:gd name="connsiteX4" fmla="*/ 291929 w 607639"/>
                <a:gd name="connsiteY4" fmla="*/ 552347 h 606722"/>
                <a:gd name="connsiteX5" fmla="*/ 291929 w 607639"/>
                <a:gd name="connsiteY5" fmla="*/ 536902 h 606722"/>
                <a:gd name="connsiteX6" fmla="*/ 303775 w 607639"/>
                <a:gd name="connsiteY6" fmla="*/ 525007 h 606722"/>
                <a:gd name="connsiteX7" fmla="*/ 429885 w 607639"/>
                <a:gd name="connsiteY7" fmla="*/ 509483 h 606722"/>
                <a:gd name="connsiteX8" fmla="*/ 441811 w 607639"/>
                <a:gd name="connsiteY8" fmla="*/ 521409 h 606722"/>
                <a:gd name="connsiteX9" fmla="*/ 429885 w 607639"/>
                <a:gd name="connsiteY9" fmla="*/ 533335 h 606722"/>
                <a:gd name="connsiteX10" fmla="*/ 417959 w 607639"/>
                <a:gd name="connsiteY10" fmla="*/ 521409 h 606722"/>
                <a:gd name="connsiteX11" fmla="*/ 429885 w 607639"/>
                <a:gd name="connsiteY11" fmla="*/ 509483 h 606722"/>
                <a:gd name="connsiteX12" fmla="*/ 177720 w 607639"/>
                <a:gd name="connsiteY12" fmla="*/ 509483 h 606722"/>
                <a:gd name="connsiteX13" fmla="*/ 189611 w 607639"/>
                <a:gd name="connsiteY13" fmla="*/ 521409 h 606722"/>
                <a:gd name="connsiteX14" fmla="*/ 177720 w 607639"/>
                <a:gd name="connsiteY14" fmla="*/ 533335 h 606722"/>
                <a:gd name="connsiteX15" fmla="*/ 165829 w 607639"/>
                <a:gd name="connsiteY15" fmla="*/ 521409 h 606722"/>
                <a:gd name="connsiteX16" fmla="*/ 177720 w 607639"/>
                <a:gd name="connsiteY16" fmla="*/ 509483 h 606722"/>
                <a:gd name="connsiteX17" fmla="*/ 522185 w 607639"/>
                <a:gd name="connsiteY17" fmla="*/ 417324 h 606722"/>
                <a:gd name="connsiteX18" fmla="*/ 534111 w 607639"/>
                <a:gd name="connsiteY18" fmla="*/ 429250 h 606722"/>
                <a:gd name="connsiteX19" fmla="*/ 522185 w 607639"/>
                <a:gd name="connsiteY19" fmla="*/ 441176 h 606722"/>
                <a:gd name="connsiteX20" fmla="*/ 510259 w 607639"/>
                <a:gd name="connsiteY20" fmla="*/ 429250 h 606722"/>
                <a:gd name="connsiteX21" fmla="*/ 522185 w 607639"/>
                <a:gd name="connsiteY21" fmla="*/ 417324 h 606722"/>
                <a:gd name="connsiteX22" fmla="*/ 85420 w 607639"/>
                <a:gd name="connsiteY22" fmla="*/ 417324 h 606722"/>
                <a:gd name="connsiteX23" fmla="*/ 97311 w 607639"/>
                <a:gd name="connsiteY23" fmla="*/ 429250 h 606722"/>
                <a:gd name="connsiteX24" fmla="*/ 85420 w 607639"/>
                <a:gd name="connsiteY24" fmla="*/ 441176 h 606722"/>
                <a:gd name="connsiteX25" fmla="*/ 73529 w 607639"/>
                <a:gd name="connsiteY25" fmla="*/ 429250 h 606722"/>
                <a:gd name="connsiteX26" fmla="*/ 85420 w 607639"/>
                <a:gd name="connsiteY26" fmla="*/ 417324 h 606722"/>
                <a:gd name="connsiteX27" fmla="*/ 537643 w 607639"/>
                <a:gd name="connsiteY27" fmla="*/ 291506 h 606722"/>
                <a:gd name="connsiteX28" fmla="*/ 555628 w 607639"/>
                <a:gd name="connsiteY28" fmla="*/ 291506 h 606722"/>
                <a:gd name="connsiteX29" fmla="*/ 567558 w 607639"/>
                <a:gd name="connsiteY29" fmla="*/ 303316 h 606722"/>
                <a:gd name="connsiteX30" fmla="*/ 555628 w 607639"/>
                <a:gd name="connsiteY30" fmla="*/ 315216 h 606722"/>
                <a:gd name="connsiteX31" fmla="*/ 537643 w 607639"/>
                <a:gd name="connsiteY31" fmla="*/ 315216 h 606722"/>
                <a:gd name="connsiteX32" fmla="*/ 525713 w 607639"/>
                <a:gd name="connsiteY32" fmla="*/ 303316 h 606722"/>
                <a:gd name="connsiteX33" fmla="*/ 537643 w 607639"/>
                <a:gd name="connsiteY33" fmla="*/ 291506 h 606722"/>
                <a:gd name="connsiteX34" fmla="*/ 51991 w 607639"/>
                <a:gd name="connsiteY34" fmla="*/ 291506 h 606722"/>
                <a:gd name="connsiteX35" fmla="*/ 69946 w 607639"/>
                <a:gd name="connsiteY35" fmla="*/ 291506 h 606722"/>
                <a:gd name="connsiteX36" fmla="*/ 81856 w 607639"/>
                <a:gd name="connsiteY36" fmla="*/ 303316 h 606722"/>
                <a:gd name="connsiteX37" fmla="*/ 69946 w 607639"/>
                <a:gd name="connsiteY37" fmla="*/ 315216 h 606722"/>
                <a:gd name="connsiteX38" fmla="*/ 51991 w 607639"/>
                <a:gd name="connsiteY38" fmla="*/ 315216 h 606722"/>
                <a:gd name="connsiteX39" fmla="*/ 40081 w 607639"/>
                <a:gd name="connsiteY39" fmla="*/ 303316 h 606722"/>
                <a:gd name="connsiteX40" fmla="*/ 51991 w 607639"/>
                <a:gd name="connsiteY40" fmla="*/ 291506 h 606722"/>
                <a:gd name="connsiteX41" fmla="*/ 412608 w 607639"/>
                <a:gd name="connsiteY41" fmla="*/ 222096 h 606722"/>
                <a:gd name="connsiteX42" fmla="*/ 345491 w 607639"/>
                <a:gd name="connsiteY42" fmla="*/ 334245 h 606722"/>
                <a:gd name="connsiteX43" fmla="*/ 412608 w 607639"/>
                <a:gd name="connsiteY43" fmla="*/ 334245 h 606722"/>
                <a:gd name="connsiteX44" fmla="*/ 427651 w 607639"/>
                <a:gd name="connsiteY44" fmla="*/ 167533 h 606722"/>
                <a:gd name="connsiteX45" fmla="*/ 436375 w 607639"/>
                <a:gd name="connsiteY45" fmla="*/ 178996 h 606722"/>
                <a:gd name="connsiteX46" fmla="*/ 436375 w 607639"/>
                <a:gd name="connsiteY46" fmla="*/ 334245 h 606722"/>
                <a:gd name="connsiteX47" fmla="*/ 469399 w 607639"/>
                <a:gd name="connsiteY47" fmla="*/ 334245 h 606722"/>
                <a:gd name="connsiteX48" fmla="*/ 481327 w 607639"/>
                <a:gd name="connsiteY48" fmla="*/ 346153 h 606722"/>
                <a:gd name="connsiteX49" fmla="*/ 469399 w 607639"/>
                <a:gd name="connsiteY49" fmla="*/ 357973 h 606722"/>
                <a:gd name="connsiteX50" fmla="*/ 436375 w 607639"/>
                <a:gd name="connsiteY50" fmla="*/ 357973 h 606722"/>
                <a:gd name="connsiteX51" fmla="*/ 436375 w 607639"/>
                <a:gd name="connsiteY51" fmla="*/ 427733 h 606722"/>
                <a:gd name="connsiteX52" fmla="*/ 424536 w 607639"/>
                <a:gd name="connsiteY52" fmla="*/ 439552 h 606722"/>
                <a:gd name="connsiteX53" fmla="*/ 412608 w 607639"/>
                <a:gd name="connsiteY53" fmla="*/ 427733 h 606722"/>
                <a:gd name="connsiteX54" fmla="*/ 412608 w 607639"/>
                <a:gd name="connsiteY54" fmla="*/ 357973 h 606722"/>
                <a:gd name="connsiteX55" fmla="*/ 324573 w 607639"/>
                <a:gd name="connsiteY55" fmla="*/ 357973 h 606722"/>
                <a:gd name="connsiteX56" fmla="*/ 314158 w 607639"/>
                <a:gd name="connsiteY56" fmla="*/ 352019 h 606722"/>
                <a:gd name="connsiteX57" fmla="*/ 314336 w 607639"/>
                <a:gd name="connsiteY57" fmla="*/ 340022 h 606722"/>
                <a:gd name="connsiteX58" fmla="*/ 414299 w 607639"/>
                <a:gd name="connsiteY58" fmla="*/ 172953 h 606722"/>
                <a:gd name="connsiteX59" fmla="*/ 427651 w 607639"/>
                <a:gd name="connsiteY59" fmla="*/ 167533 h 606722"/>
                <a:gd name="connsiteX60" fmla="*/ 216270 w 607639"/>
                <a:gd name="connsiteY60" fmla="*/ 167099 h 606722"/>
                <a:gd name="connsiteX61" fmla="*/ 290518 w 607639"/>
                <a:gd name="connsiteY61" fmla="*/ 241210 h 606722"/>
                <a:gd name="connsiteX62" fmla="*/ 242978 w 607639"/>
                <a:gd name="connsiteY62" fmla="*/ 355754 h 606722"/>
                <a:gd name="connsiteX63" fmla="*/ 182707 w 607639"/>
                <a:gd name="connsiteY63" fmla="*/ 415825 h 606722"/>
                <a:gd name="connsiteX64" fmla="*/ 278588 w 607639"/>
                <a:gd name="connsiteY64" fmla="*/ 415825 h 606722"/>
                <a:gd name="connsiteX65" fmla="*/ 290518 w 607639"/>
                <a:gd name="connsiteY65" fmla="*/ 427734 h 606722"/>
                <a:gd name="connsiteX66" fmla="*/ 278588 w 607639"/>
                <a:gd name="connsiteY66" fmla="*/ 439552 h 606722"/>
                <a:gd name="connsiteX67" fmla="*/ 154040 w 607639"/>
                <a:gd name="connsiteY67" fmla="*/ 439552 h 606722"/>
                <a:gd name="connsiteX68" fmla="*/ 143001 w 607639"/>
                <a:gd name="connsiteY68" fmla="*/ 432265 h 606722"/>
                <a:gd name="connsiteX69" fmla="*/ 145582 w 607639"/>
                <a:gd name="connsiteY69" fmla="*/ 419292 h 606722"/>
                <a:gd name="connsiteX70" fmla="*/ 226152 w 607639"/>
                <a:gd name="connsiteY70" fmla="*/ 338959 h 606722"/>
                <a:gd name="connsiteX71" fmla="*/ 266659 w 607639"/>
                <a:gd name="connsiteY71" fmla="*/ 241210 h 606722"/>
                <a:gd name="connsiteX72" fmla="*/ 216270 w 607639"/>
                <a:gd name="connsiteY72" fmla="*/ 190914 h 606722"/>
                <a:gd name="connsiteX73" fmla="*/ 165880 w 607639"/>
                <a:gd name="connsiteY73" fmla="*/ 241210 h 606722"/>
                <a:gd name="connsiteX74" fmla="*/ 154040 w 607639"/>
                <a:gd name="connsiteY74" fmla="*/ 253029 h 606722"/>
                <a:gd name="connsiteX75" fmla="*/ 142110 w 607639"/>
                <a:gd name="connsiteY75" fmla="*/ 241210 h 606722"/>
                <a:gd name="connsiteX76" fmla="*/ 216270 w 607639"/>
                <a:gd name="connsiteY76" fmla="*/ 167099 h 606722"/>
                <a:gd name="connsiteX77" fmla="*/ 522185 w 607639"/>
                <a:gd name="connsiteY77" fmla="*/ 165547 h 606722"/>
                <a:gd name="connsiteX78" fmla="*/ 534111 w 607639"/>
                <a:gd name="connsiteY78" fmla="*/ 177438 h 606722"/>
                <a:gd name="connsiteX79" fmla="*/ 522185 w 607639"/>
                <a:gd name="connsiteY79" fmla="*/ 189329 h 606722"/>
                <a:gd name="connsiteX80" fmla="*/ 510259 w 607639"/>
                <a:gd name="connsiteY80" fmla="*/ 177438 h 606722"/>
                <a:gd name="connsiteX81" fmla="*/ 522185 w 607639"/>
                <a:gd name="connsiteY81" fmla="*/ 165547 h 606722"/>
                <a:gd name="connsiteX82" fmla="*/ 85420 w 607639"/>
                <a:gd name="connsiteY82" fmla="*/ 165547 h 606722"/>
                <a:gd name="connsiteX83" fmla="*/ 97311 w 607639"/>
                <a:gd name="connsiteY83" fmla="*/ 177438 h 606722"/>
                <a:gd name="connsiteX84" fmla="*/ 85420 w 607639"/>
                <a:gd name="connsiteY84" fmla="*/ 189329 h 606722"/>
                <a:gd name="connsiteX85" fmla="*/ 73529 w 607639"/>
                <a:gd name="connsiteY85" fmla="*/ 177438 h 606722"/>
                <a:gd name="connsiteX86" fmla="*/ 85420 w 607639"/>
                <a:gd name="connsiteY86" fmla="*/ 165547 h 606722"/>
                <a:gd name="connsiteX87" fmla="*/ 429885 w 607639"/>
                <a:gd name="connsiteY87" fmla="*/ 73388 h 606722"/>
                <a:gd name="connsiteX88" fmla="*/ 441811 w 607639"/>
                <a:gd name="connsiteY88" fmla="*/ 85279 h 606722"/>
                <a:gd name="connsiteX89" fmla="*/ 429885 w 607639"/>
                <a:gd name="connsiteY89" fmla="*/ 97170 h 606722"/>
                <a:gd name="connsiteX90" fmla="*/ 417959 w 607639"/>
                <a:gd name="connsiteY90" fmla="*/ 85279 h 606722"/>
                <a:gd name="connsiteX91" fmla="*/ 429885 w 607639"/>
                <a:gd name="connsiteY91" fmla="*/ 73388 h 606722"/>
                <a:gd name="connsiteX92" fmla="*/ 177720 w 607639"/>
                <a:gd name="connsiteY92" fmla="*/ 73388 h 606722"/>
                <a:gd name="connsiteX93" fmla="*/ 189611 w 607639"/>
                <a:gd name="connsiteY93" fmla="*/ 85279 h 606722"/>
                <a:gd name="connsiteX94" fmla="*/ 177720 w 607639"/>
                <a:gd name="connsiteY94" fmla="*/ 97170 h 606722"/>
                <a:gd name="connsiteX95" fmla="*/ 165829 w 607639"/>
                <a:gd name="connsiteY95" fmla="*/ 85279 h 606722"/>
                <a:gd name="connsiteX96" fmla="*/ 177720 w 607639"/>
                <a:gd name="connsiteY96" fmla="*/ 73388 h 606722"/>
                <a:gd name="connsiteX97" fmla="*/ 303775 w 607639"/>
                <a:gd name="connsiteY97" fmla="*/ 42480 h 606722"/>
                <a:gd name="connsiteX98" fmla="*/ 315710 w 607639"/>
                <a:gd name="connsiteY98" fmla="*/ 54396 h 606722"/>
                <a:gd name="connsiteX99" fmla="*/ 315710 w 607639"/>
                <a:gd name="connsiteY99" fmla="*/ 69869 h 606722"/>
                <a:gd name="connsiteX100" fmla="*/ 303775 w 607639"/>
                <a:gd name="connsiteY100" fmla="*/ 81785 h 606722"/>
                <a:gd name="connsiteX101" fmla="*/ 291929 w 607639"/>
                <a:gd name="connsiteY101" fmla="*/ 69869 h 606722"/>
                <a:gd name="connsiteX102" fmla="*/ 291929 w 607639"/>
                <a:gd name="connsiteY102" fmla="*/ 54396 h 606722"/>
                <a:gd name="connsiteX103" fmla="*/ 303775 w 607639"/>
                <a:gd name="connsiteY103" fmla="*/ 42480 h 606722"/>
                <a:gd name="connsiteX104" fmla="*/ 303775 w 607639"/>
                <a:gd name="connsiteY104" fmla="*/ 0 h 606722"/>
                <a:gd name="connsiteX105" fmla="*/ 537058 w 607639"/>
                <a:gd name="connsiteY105" fmla="*/ 108956 h 606722"/>
                <a:gd name="connsiteX106" fmla="*/ 537058 w 607639"/>
                <a:gd name="connsiteY106" fmla="*/ 93048 h 606722"/>
                <a:gd name="connsiteX107" fmla="*/ 548895 w 607639"/>
                <a:gd name="connsiteY107" fmla="*/ 81139 h 606722"/>
                <a:gd name="connsiteX108" fmla="*/ 560822 w 607639"/>
                <a:gd name="connsiteY108" fmla="*/ 93048 h 606722"/>
                <a:gd name="connsiteX109" fmla="*/ 560822 w 607639"/>
                <a:gd name="connsiteY109" fmla="*/ 138994 h 606722"/>
                <a:gd name="connsiteX110" fmla="*/ 548895 w 607639"/>
                <a:gd name="connsiteY110" fmla="*/ 150903 h 606722"/>
                <a:gd name="connsiteX111" fmla="*/ 502880 w 607639"/>
                <a:gd name="connsiteY111" fmla="*/ 150903 h 606722"/>
                <a:gd name="connsiteX112" fmla="*/ 490953 w 607639"/>
                <a:gd name="connsiteY112" fmla="*/ 138994 h 606722"/>
                <a:gd name="connsiteX113" fmla="*/ 502880 w 607639"/>
                <a:gd name="connsiteY113" fmla="*/ 127174 h 606722"/>
                <a:gd name="connsiteX114" fmla="*/ 521126 w 607639"/>
                <a:gd name="connsiteY114" fmla="*/ 127174 h 606722"/>
                <a:gd name="connsiteX115" fmla="*/ 303775 w 607639"/>
                <a:gd name="connsiteY115" fmla="*/ 23728 h 606722"/>
                <a:gd name="connsiteX116" fmla="*/ 23764 w 607639"/>
                <a:gd name="connsiteY116" fmla="*/ 303316 h 606722"/>
                <a:gd name="connsiteX117" fmla="*/ 303775 w 607639"/>
                <a:gd name="connsiteY117" fmla="*/ 582905 h 606722"/>
                <a:gd name="connsiteX118" fmla="*/ 583786 w 607639"/>
                <a:gd name="connsiteY118" fmla="*/ 303316 h 606722"/>
                <a:gd name="connsiteX119" fmla="*/ 573906 w 607639"/>
                <a:gd name="connsiteY119" fmla="*/ 229376 h 606722"/>
                <a:gd name="connsiteX120" fmla="*/ 582273 w 607639"/>
                <a:gd name="connsiteY120" fmla="*/ 214801 h 606722"/>
                <a:gd name="connsiteX121" fmla="*/ 596869 w 607639"/>
                <a:gd name="connsiteY121" fmla="*/ 223066 h 606722"/>
                <a:gd name="connsiteX122" fmla="*/ 607639 w 607639"/>
                <a:gd name="connsiteY122" fmla="*/ 303316 h 606722"/>
                <a:gd name="connsiteX123" fmla="*/ 303775 w 607639"/>
                <a:gd name="connsiteY123" fmla="*/ 606722 h 606722"/>
                <a:gd name="connsiteX124" fmla="*/ 0 w 607639"/>
                <a:gd name="connsiteY124" fmla="*/ 303316 h 606722"/>
                <a:gd name="connsiteX125" fmla="*/ 303775 w 607639"/>
                <a:gd name="connsiteY125"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607639" h="606722">
                  <a:moveTo>
                    <a:pt x="303775" y="525007"/>
                  </a:moveTo>
                  <a:cubicBezTo>
                    <a:pt x="310366" y="525007"/>
                    <a:pt x="315710" y="530333"/>
                    <a:pt x="315710" y="536902"/>
                  </a:cubicBezTo>
                  <a:lnTo>
                    <a:pt x="315710" y="552347"/>
                  </a:lnTo>
                  <a:cubicBezTo>
                    <a:pt x="315710" y="558915"/>
                    <a:pt x="310366" y="564241"/>
                    <a:pt x="303775" y="564241"/>
                  </a:cubicBezTo>
                  <a:cubicBezTo>
                    <a:pt x="297184" y="564241"/>
                    <a:pt x="291929" y="558915"/>
                    <a:pt x="291929" y="552347"/>
                  </a:cubicBezTo>
                  <a:lnTo>
                    <a:pt x="291929" y="536902"/>
                  </a:lnTo>
                  <a:cubicBezTo>
                    <a:pt x="291929" y="530333"/>
                    <a:pt x="297184" y="525007"/>
                    <a:pt x="303775" y="525007"/>
                  </a:cubicBezTo>
                  <a:close/>
                  <a:moveTo>
                    <a:pt x="429885" y="509483"/>
                  </a:moveTo>
                  <a:cubicBezTo>
                    <a:pt x="436472" y="509483"/>
                    <a:pt x="441811" y="514822"/>
                    <a:pt x="441811" y="521409"/>
                  </a:cubicBezTo>
                  <a:cubicBezTo>
                    <a:pt x="441811" y="527996"/>
                    <a:pt x="436472" y="533335"/>
                    <a:pt x="429885" y="533335"/>
                  </a:cubicBezTo>
                  <a:cubicBezTo>
                    <a:pt x="423298" y="533335"/>
                    <a:pt x="417959" y="527996"/>
                    <a:pt x="417959" y="521409"/>
                  </a:cubicBezTo>
                  <a:cubicBezTo>
                    <a:pt x="417959" y="514822"/>
                    <a:pt x="423298" y="509483"/>
                    <a:pt x="429885" y="509483"/>
                  </a:cubicBezTo>
                  <a:close/>
                  <a:moveTo>
                    <a:pt x="177720" y="509483"/>
                  </a:moveTo>
                  <a:cubicBezTo>
                    <a:pt x="184287" y="509483"/>
                    <a:pt x="189611" y="514822"/>
                    <a:pt x="189611" y="521409"/>
                  </a:cubicBezTo>
                  <a:cubicBezTo>
                    <a:pt x="189611" y="527996"/>
                    <a:pt x="184287" y="533335"/>
                    <a:pt x="177720" y="533335"/>
                  </a:cubicBezTo>
                  <a:cubicBezTo>
                    <a:pt x="171153" y="533335"/>
                    <a:pt x="165829" y="527996"/>
                    <a:pt x="165829" y="521409"/>
                  </a:cubicBezTo>
                  <a:cubicBezTo>
                    <a:pt x="165829" y="514822"/>
                    <a:pt x="171153" y="509483"/>
                    <a:pt x="177720" y="509483"/>
                  </a:cubicBezTo>
                  <a:close/>
                  <a:moveTo>
                    <a:pt x="522185" y="417324"/>
                  </a:moveTo>
                  <a:cubicBezTo>
                    <a:pt x="528772" y="417324"/>
                    <a:pt x="534111" y="422663"/>
                    <a:pt x="534111" y="429250"/>
                  </a:cubicBezTo>
                  <a:cubicBezTo>
                    <a:pt x="534111" y="435837"/>
                    <a:pt x="528772" y="441176"/>
                    <a:pt x="522185" y="441176"/>
                  </a:cubicBezTo>
                  <a:cubicBezTo>
                    <a:pt x="515598" y="441176"/>
                    <a:pt x="510259" y="435837"/>
                    <a:pt x="510259" y="429250"/>
                  </a:cubicBezTo>
                  <a:cubicBezTo>
                    <a:pt x="510259" y="422663"/>
                    <a:pt x="515598" y="417324"/>
                    <a:pt x="522185" y="417324"/>
                  </a:cubicBezTo>
                  <a:close/>
                  <a:moveTo>
                    <a:pt x="85420" y="417324"/>
                  </a:moveTo>
                  <a:cubicBezTo>
                    <a:pt x="91987" y="417324"/>
                    <a:pt x="97311" y="422663"/>
                    <a:pt x="97311" y="429250"/>
                  </a:cubicBezTo>
                  <a:cubicBezTo>
                    <a:pt x="97311" y="435837"/>
                    <a:pt x="91987" y="441176"/>
                    <a:pt x="85420" y="441176"/>
                  </a:cubicBezTo>
                  <a:cubicBezTo>
                    <a:pt x="78853" y="441176"/>
                    <a:pt x="73529" y="435837"/>
                    <a:pt x="73529" y="429250"/>
                  </a:cubicBezTo>
                  <a:cubicBezTo>
                    <a:pt x="73529" y="422663"/>
                    <a:pt x="78853" y="417324"/>
                    <a:pt x="85420" y="417324"/>
                  </a:cubicBezTo>
                  <a:close/>
                  <a:moveTo>
                    <a:pt x="537643" y="291506"/>
                  </a:moveTo>
                  <a:lnTo>
                    <a:pt x="555628" y="291506"/>
                  </a:lnTo>
                  <a:cubicBezTo>
                    <a:pt x="562216" y="291506"/>
                    <a:pt x="567558" y="296745"/>
                    <a:pt x="567558" y="303316"/>
                  </a:cubicBezTo>
                  <a:cubicBezTo>
                    <a:pt x="567558" y="309888"/>
                    <a:pt x="562216" y="315216"/>
                    <a:pt x="555628" y="315216"/>
                  </a:cubicBezTo>
                  <a:lnTo>
                    <a:pt x="537643" y="315216"/>
                  </a:lnTo>
                  <a:cubicBezTo>
                    <a:pt x="531055" y="315216"/>
                    <a:pt x="525713" y="309888"/>
                    <a:pt x="525713" y="303316"/>
                  </a:cubicBezTo>
                  <a:cubicBezTo>
                    <a:pt x="525713" y="296745"/>
                    <a:pt x="531055" y="291506"/>
                    <a:pt x="537643" y="291506"/>
                  </a:cubicBezTo>
                  <a:close/>
                  <a:moveTo>
                    <a:pt x="51991" y="291506"/>
                  </a:moveTo>
                  <a:lnTo>
                    <a:pt x="69946" y="291506"/>
                  </a:lnTo>
                  <a:cubicBezTo>
                    <a:pt x="76523" y="291506"/>
                    <a:pt x="81856" y="296745"/>
                    <a:pt x="81856" y="303316"/>
                  </a:cubicBezTo>
                  <a:cubicBezTo>
                    <a:pt x="81856" y="309888"/>
                    <a:pt x="76523" y="315216"/>
                    <a:pt x="69946" y="315216"/>
                  </a:cubicBezTo>
                  <a:lnTo>
                    <a:pt x="51991" y="315216"/>
                  </a:lnTo>
                  <a:cubicBezTo>
                    <a:pt x="45414" y="315216"/>
                    <a:pt x="40081" y="309888"/>
                    <a:pt x="40081" y="303316"/>
                  </a:cubicBezTo>
                  <a:cubicBezTo>
                    <a:pt x="40081" y="296745"/>
                    <a:pt x="45414" y="291506"/>
                    <a:pt x="51991" y="291506"/>
                  </a:cubicBezTo>
                  <a:close/>
                  <a:moveTo>
                    <a:pt x="412608" y="222096"/>
                  </a:moveTo>
                  <a:lnTo>
                    <a:pt x="345491" y="334245"/>
                  </a:lnTo>
                  <a:lnTo>
                    <a:pt x="412608" y="334245"/>
                  </a:lnTo>
                  <a:close/>
                  <a:moveTo>
                    <a:pt x="427651" y="167533"/>
                  </a:moveTo>
                  <a:cubicBezTo>
                    <a:pt x="432814" y="168954"/>
                    <a:pt x="436375" y="173664"/>
                    <a:pt x="436375" y="178996"/>
                  </a:cubicBezTo>
                  <a:lnTo>
                    <a:pt x="436375" y="334245"/>
                  </a:lnTo>
                  <a:lnTo>
                    <a:pt x="469399" y="334245"/>
                  </a:lnTo>
                  <a:cubicBezTo>
                    <a:pt x="475986" y="334245"/>
                    <a:pt x="481327" y="339577"/>
                    <a:pt x="481327" y="346153"/>
                  </a:cubicBezTo>
                  <a:cubicBezTo>
                    <a:pt x="481327" y="352641"/>
                    <a:pt x="475986" y="357973"/>
                    <a:pt x="469399" y="357973"/>
                  </a:cubicBezTo>
                  <a:lnTo>
                    <a:pt x="436375" y="357973"/>
                  </a:lnTo>
                  <a:lnTo>
                    <a:pt x="436375" y="427733"/>
                  </a:lnTo>
                  <a:cubicBezTo>
                    <a:pt x="436375" y="434220"/>
                    <a:pt x="431123" y="439552"/>
                    <a:pt x="424536" y="439552"/>
                  </a:cubicBezTo>
                  <a:cubicBezTo>
                    <a:pt x="417949" y="439552"/>
                    <a:pt x="412608" y="434220"/>
                    <a:pt x="412608" y="427733"/>
                  </a:cubicBezTo>
                  <a:lnTo>
                    <a:pt x="412608" y="357973"/>
                  </a:lnTo>
                  <a:lnTo>
                    <a:pt x="324573" y="357973"/>
                  </a:lnTo>
                  <a:cubicBezTo>
                    <a:pt x="320300" y="357973"/>
                    <a:pt x="316295" y="355662"/>
                    <a:pt x="314158" y="352019"/>
                  </a:cubicBezTo>
                  <a:cubicBezTo>
                    <a:pt x="312111" y="348286"/>
                    <a:pt x="312111" y="343665"/>
                    <a:pt x="314336" y="340022"/>
                  </a:cubicBezTo>
                  <a:lnTo>
                    <a:pt x="414299" y="172953"/>
                  </a:lnTo>
                  <a:cubicBezTo>
                    <a:pt x="417059" y="168332"/>
                    <a:pt x="422489" y="166111"/>
                    <a:pt x="427651" y="167533"/>
                  </a:cubicBezTo>
                  <a:close/>
                  <a:moveTo>
                    <a:pt x="216270" y="167099"/>
                  </a:moveTo>
                  <a:cubicBezTo>
                    <a:pt x="257222" y="167099"/>
                    <a:pt x="290518" y="200333"/>
                    <a:pt x="290518" y="241210"/>
                  </a:cubicBezTo>
                  <a:cubicBezTo>
                    <a:pt x="290518" y="284486"/>
                    <a:pt x="273603" y="325097"/>
                    <a:pt x="242978" y="355754"/>
                  </a:cubicBezTo>
                  <a:lnTo>
                    <a:pt x="182707" y="415825"/>
                  </a:lnTo>
                  <a:lnTo>
                    <a:pt x="278588" y="415825"/>
                  </a:lnTo>
                  <a:cubicBezTo>
                    <a:pt x="285176" y="415825"/>
                    <a:pt x="290518" y="421158"/>
                    <a:pt x="290518" y="427734"/>
                  </a:cubicBezTo>
                  <a:cubicBezTo>
                    <a:pt x="290518" y="434220"/>
                    <a:pt x="285176" y="439552"/>
                    <a:pt x="278588" y="439552"/>
                  </a:cubicBezTo>
                  <a:lnTo>
                    <a:pt x="154040" y="439552"/>
                  </a:lnTo>
                  <a:cubicBezTo>
                    <a:pt x="149232" y="439552"/>
                    <a:pt x="144870" y="436709"/>
                    <a:pt x="143001" y="432265"/>
                  </a:cubicBezTo>
                  <a:cubicBezTo>
                    <a:pt x="141131" y="427822"/>
                    <a:pt x="142199" y="422668"/>
                    <a:pt x="145582" y="419292"/>
                  </a:cubicBezTo>
                  <a:lnTo>
                    <a:pt x="226152" y="338959"/>
                  </a:lnTo>
                  <a:cubicBezTo>
                    <a:pt x="252236" y="312834"/>
                    <a:pt x="266659" y="278088"/>
                    <a:pt x="266659" y="241210"/>
                  </a:cubicBezTo>
                  <a:cubicBezTo>
                    <a:pt x="266659" y="213485"/>
                    <a:pt x="244046" y="190914"/>
                    <a:pt x="216270" y="190914"/>
                  </a:cubicBezTo>
                  <a:cubicBezTo>
                    <a:pt x="188493" y="190914"/>
                    <a:pt x="165880" y="213485"/>
                    <a:pt x="165880" y="241210"/>
                  </a:cubicBezTo>
                  <a:cubicBezTo>
                    <a:pt x="165880" y="247786"/>
                    <a:pt x="160539" y="253029"/>
                    <a:pt x="154040" y="253029"/>
                  </a:cubicBezTo>
                  <a:cubicBezTo>
                    <a:pt x="147452" y="253029"/>
                    <a:pt x="142110" y="247786"/>
                    <a:pt x="142110" y="241210"/>
                  </a:cubicBezTo>
                  <a:cubicBezTo>
                    <a:pt x="142110" y="200333"/>
                    <a:pt x="175406" y="167099"/>
                    <a:pt x="216270" y="167099"/>
                  </a:cubicBezTo>
                  <a:close/>
                  <a:moveTo>
                    <a:pt x="522185" y="165547"/>
                  </a:moveTo>
                  <a:cubicBezTo>
                    <a:pt x="528772" y="165547"/>
                    <a:pt x="534111" y="170871"/>
                    <a:pt x="534111" y="177438"/>
                  </a:cubicBezTo>
                  <a:cubicBezTo>
                    <a:pt x="534111" y="184005"/>
                    <a:pt x="528772" y="189329"/>
                    <a:pt x="522185" y="189329"/>
                  </a:cubicBezTo>
                  <a:cubicBezTo>
                    <a:pt x="515598" y="189329"/>
                    <a:pt x="510259" y="184005"/>
                    <a:pt x="510259" y="177438"/>
                  </a:cubicBezTo>
                  <a:cubicBezTo>
                    <a:pt x="510259" y="170871"/>
                    <a:pt x="515598" y="165547"/>
                    <a:pt x="522185" y="165547"/>
                  </a:cubicBezTo>
                  <a:close/>
                  <a:moveTo>
                    <a:pt x="85420" y="165547"/>
                  </a:moveTo>
                  <a:cubicBezTo>
                    <a:pt x="91987" y="165547"/>
                    <a:pt x="97311" y="170871"/>
                    <a:pt x="97311" y="177438"/>
                  </a:cubicBezTo>
                  <a:cubicBezTo>
                    <a:pt x="97311" y="184005"/>
                    <a:pt x="91987" y="189329"/>
                    <a:pt x="85420" y="189329"/>
                  </a:cubicBezTo>
                  <a:cubicBezTo>
                    <a:pt x="78853" y="189329"/>
                    <a:pt x="73529" y="184005"/>
                    <a:pt x="73529" y="177438"/>
                  </a:cubicBezTo>
                  <a:cubicBezTo>
                    <a:pt x="73529" y="170871"/>
                    <a:pt x="78853" y="165547"/>
                    <a:pt x="85420" y="165547"/>
                  </a:cubicBezTo>
                  <a:close/>
                  <a:moveTo>
                    <a:pt x="429885" y="73388"/>
                  </a:moveTo>
                  <a:cubicBezTo>
                    <a:pt x="436472" y="73388"/>
                    <a:pt x="441811" y="78712"/>
                    <a:pt x="441811" y="85279"/>
                  </a:cubicBezTo>
                  <a:cubicBezTo>
                    <a:pt x="441811" y="91846"/>
                    <a:pt x="436472" y="97170"/>
                    <a:pt x="429885" y="97170"/>
                  </a:cubicBezTo>
                  <a:cubicBezTo>
                    <a:pt x="423298" y="97170"/>
                    <a:pt x="417959" y="91846"/>
                    <a:pt x="417959" y="85279"/>
                  </a:cubicBezTo>
                  <a:cubicBezTo>
                    <a:pt x="417959" y="78712"/>
                    <a:pt x="423298" y="73388"/>
                    <a:pt x="429885" y="73388"/>
                  </a:cubicBezTo>
                  <a:close/>
                  <a:moveTo>
                    <a:pt x="177720" y="73388"/>
                  </a:moveTo>
                  <a:cubicBezTo>
                    <a:pt x="184287" y="73388"/>
                    <a:pt x="189611" y="78712"/>
                    <a:pt x="189611" y="85279"/>
                  </a:cubicBezTo>
                  <a:cubicBezTo>
                    <a:pt x="189611" y="91846"/>
                    <a:pt x="184287" y="97170"/>
                    <a:pt x="177720" y="97170"/>
                  </a:cubicBezTo>
                  <a:cubicBezTo>
                    <a:pt x="171153" y="97170"/>
                    <a:pt x="165829" y="91846"/>
                    <a:pt x="165829" y="85279"/>
                  </a:cubicBezTo>
                  <a:cubicBezTo>
                    <a:pt x="165829" y="78712"/>
                    <a:pt x="171153" y="73388"/>
                    <a:pt x="177720" y="73388"/>
                  </a:cubicBezTo>
                  <a:close/>
                  <a:moveTo>
                    <a:pt x="303775" y="42480"/>
                  </a:moveTo>
                  <a:cubicBezTo>
                    <a:pt x="310366" y="42480"/>
                    <a:pt x="315710" y="47815"/>
                    <a:pt x="315710" y="54396"/>
                  </a:cubicBezTo>
                  <a:lnTo>
                    <a:pt x="315710" y="69869"/>
                  </a:lnTo>
                  <a:cubicBezTo>
                    <a:pt x="315710" y="76449"/>
                    <a:pt x="310366" y="81785"/>
                    <a:pt x="303775" y="81785"/>
                  </a:cubicBezTo>
                  <a:cubicBezTo>
                    <a:pt x="297184" y="81785"/>
                    <a:pt x="291929" y="76449"/>
                    <a:pt x="291929" y="69869"/>
                  </a:cubicBezTo>
                  <a:lnTo>
                    <a:pt x="291929" y="54396"/>
                  </a:lnTo>
                  <a:cubicBezTo>
                    <a:pt x="291929" y="47815"/>
                    <a:pt x="297184" y="42480"/>
                    <a:pt x="303775" y="42480"/>
                  </a:cubicBezTo>
                  <a:close/>
                  <a:moveTo>
                    <a:pt x="303775" y="0"/>
                  </a:moveTo>
                  <a:cubicBezTo>
                    <a:pt x="394204" y="0"/>
                    <a:pt x="479560" y="40347"/>
                    <a:pt x="537058" y="108956"/>
                  </a:cubicBezTo>
                  <a:lnTo>
                    <a:pt x="537058" y="93048"/>
                  </a:lnTo>
                  <a:cubicBezTo>
                    <a:pt x="537058" y="86471"/>
                    <a:pt x="542309" y="81139"/>
                    <a:pt x="548895" y="81139"/>
                  </a:cubicBezTo>
                  <a:cubicBezTo>
                    <a:pt x="555482" y="81139"/>
                    <a:pt x="560822" y="86471"/>
                    <a:pt x="560822" y="93048"/>
                  </a:cubicBezTo>
                  <a:lnTo>
                    <a:pt x="560822" y="138994"/>
                  </a:lnTo>
                  <a:cubicBezTo>
                    <a:pt x="560822" y="145570"/>
                    <a:pt x="555482" y="150903"/>
                    <a:pt x="548895" y="150903"/>
                  </a:cubicBezTo>
                  <a:lnTo>
                    <a:pt x="502880" y="150903"/>
                  </a:lnTo>
                  <a:cubicBezTo>
                    <a:pt x="496293" y="150903"/>
                    <a:pt x="490953" y="145570"/>
                    <a:pt x="490953" y="138994"/>
                  </a:cubicBezTo>
                  <a:cubicBezTo>
                    <a:pt x="490953" y="132417"/>
                    <a:pt x="496293" y="127174"/>
                    <a:pt x="502880" y="127174"/>
                  </a:cubicBezTo>
                  <a:lnTo>
                    <a:pt x="521126" y="127174"/>
                  </a:lnTo>
                  <a:cubicBezTo>
                    <a:pt x="468168" y="62032"/>
                    <a:pt x="388419" y="23728"/>
                    <a:pt x="303775" y="23728"/>
                  </a:cubicBezTo>
                  <a:cubicBezTo>
                    <a:pt x="149440" y="23728"/>
                    <a:pt x="23764" y="149214"/>
                    <a:pt x="23764" y="303316"/>
                  </a:cubicBezTo>
                  <a:cubicBezTo>
                    <a:pt x="23764" y="457508"/>
                    <a:pt x="149440" y="582905"/>
                    <a:pt x="303775" y="582905"/>
                  </a:cubicBezTo>
                  <a:cubicBezTo>
                    <a:pt x="458199" y="582905"/>
                    <a:pt x="583786" y="457508"/>
                    <a:pt x="583786" y="303316"/>
                  </a:cubicBezTo>
                  <a:cubicBezTo>
                    <a:pt x="583786" y="278255"/>
                    <a:pt x="580492" y="253371"/>
                    <a:pt x="573906" y="229376"/>
                  </a:cubicBezTo>
                  <a:cubicBezTo>
                    <a:pt x="572126" y="223066"/>
                    <a:pt x="575864" y="216489"/>
                    <a:pt x="582273" y="214801"/>
                  </a:cubicBezTo>
                  <a:cubicBezTo>
                    <a:pt x="588592" y="213023"/>
                    <a:pt x="595089" y="216756"/>
                    <a:pt x="596869" y="223066"/>
                  </a:cubicBezTo>
                  <a:cubicBezTo>
                    <a:pt x="603990" y="249194"/>
                    <a:pt x="607639" y="276122"/>
                    <a:pt x="607639" y="303316"/>
                  </a:cubicBezTo>
                  <a:cubicBezTo>
                    <a:pt x="607639" y="470572"/>
                    <a:pt x="471283" y="606722"/>
                    <a:pt x="303775" y="606722"/>
                  </a:cubicBezTo>
                  <a:cubicBezTo>
                    <a:pt x="136267" y="606722"/>
                    <a:pt x="0" y="470572"/>
                    <a:pt x="0" y="303316"/>
                  </a:cubicBezTo>
                  <a:cubicBezTo>
                    <a:pt x="0" y="136061"/>
                    <a:pt x="136267" y="0"/>
                    <a:pt x="30377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endParaRPr lang="zh-CN" altLang="en-US" sz="2400"/>
            </a:p>
          </p:txBody>
        </p:sp>
        <p:sp>
          <p:nvSpPr>
            <p:cNvPr id="48" name="矩形 47"/>
            <p:cNvSpPr/>
            <p:nvPr/>
          </p:nvSpPr>
          <p:spPr>
            <a:xfrm>
              <a:off x="765698" y="3522997"/>
              <a:ext cx="830997" cy="207749"/>
            </a:xfrm>
            <a:prstGeom prst="rect">
              <a:avLst/>
            </a:prstGeom>
          </p:spPr>
          <p:txBody>
            <a:bodyPr wrap="square" lIns="91440" tIns="45720" rIns="91440" bIns="4572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75000"/>
                      <a:lumOff val="25000"/>
                    </a:schemeClr>
                  </a:solidFill>
                </a:rPr>
                <a:t>汇报</a:t>
              </a:r>
              <a:r>
                <a:rPr lang="zh-CN" altLang="en-US" sz="1200" dirty="0" smtClean="0">
                  <a:solidFill>
                    <a:schemeClr val="tx1">
                      <a:lumMod val="75000"/>
                      <a:lumOff val="25000"/>
                    </a:schemeClr>
                  </a:solidFill>
                </a:rPr>
                <a:t>： </a:t>
              </a:r>
              <a:endParaRPr lang="zh-CN" altLang="en-US" sz="1200" dirty="0">
                <a:solidFill>
                  <a:schemeClr val="tx1">
                    <a:lumMod val="75000"/>
                    <a:lumOff val="25000"/>
                  </a:schemeClr>
                </a:solidFill>
              </a:endParaRPr>
            </a:p>
          </p:txBody>
        </p:sp>
        <p:sp>
          <p:nvSpPr>
            <p:cNvPr id="49" name="矩形 48"/>
            <p:cNvSpPr/>
            <p:nvPr/>
          </p:nvSpPr>
          <p:spPr>
            <a:xfrm>
              <a:off x="1936041" y="3522997"/>
              <a:ext cx="516007" cy="207749"/>
            </a:xfrm>
            <a:prstGeom prst="rect">
              <a:avLst/>
            </a:prstGeom>
          </p:spPr>
          <p:txBody>
            <a:bodyPr wrap="none" lIns="91440" tIns="45720" rIns="91440" bIns="4572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75000"/>
                      <a:lumOff val="25000"/>
                    </a:schemeClr>
                  </a:solidFill>
                </a:rPr>
                <a:t>部门</a:t>
              </a:r>
              <a:r>
                <a:rPr lang="zh-CN" altLang="en-US" sz="1200" dirty="0" smtClean="0">
                  <a:solidFill>
                    <a:schemeClr val="tx1">
                      <a:lumMod val="75000"/>
                      <a:lumOff val="25000"/>
                    </a:schemeClr>
                  </a:solidFill>
                </a:rPr>
                <a:t>： </a:t>
              </a:r>
              <a:endParaRPr lang="zh-CN" altLang="en-US" sz="1200" dirty="0">
                <a:solidFill>
                  <a:schemeClr val="tx1">
                    <a:lumMod val="75000"/>
                    <a:lumOff val="25000"/>
                  </a:schemeClr>
                </a:solidFill>
              </a:endParaRPr>
            </a:p>
          </p:txBody>
        </p:sp>
        <p:sp>
          <p:nvSpPr>
            <p:cNvPr id="50" name="矩形 49"/>
            <p:cNvSpPr/>
            <p:nvPr/>
          </p:nvSpPr>
          <p:spPr>
            <a:xfrm>
              <a:off x="3077531" y="3522997"/>
              <a:ext cx="516007" cy="207749"/>
            </a:xfrm>
            <a:prstGeom prst="rect">
              <a:avLst/>
            </a:prstGeom>
          </p:spPr>
          <p:txBody>
            <a:bodyPr wrap="none" lIns="91440" tIns="45720" rIns="91440" bIns="4572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75000"/>
                      <a:lumOff val="25000"/>
                    </a:schemeClr>
                  </a:solidFill>
                </a:rPr>
                <a:t>时间</a:t>
              </a:r>
              <a:r>
                <a:rPr lang="zh-CN" altLang="en-US" sz="1200" dirty="0" smtClean="0">
                  <a:solidFill>
                    <a:schemeClr val="tx1">
                      <a:lumMod val="75000"/>
                      <a:lumOff val="25000"/>
                    </a:schemeClr>
                  </a:solidFill>
                </a:rPr>
                <a:t>：</a:t>
              </a:r>
              <a:r>
                <a:rPr lang="en-US" altLang="zh-CN" sz="1200" dirty="0" smtClean="0">
                  <a:solidFill>
                    <a:schemeClr val="tx1">
                      <a:lumMod val="75000"/>
                      <a:lumOff val="25000"/>
                    </a:schemeClr>
                  </a:solidFill>
                </a:rPr>
                <a:t> </a:t>
              </a:r>
              <a:endParaRPr lang="zh-CN" altLang="en-US" sz="1200" dirty="0">
                <a:solidFill>
                  <a:schemeClr val="tx1">
                    <a:lumMod val="75000"/>
                    <a:lumOff val="25000"/>
                  </a:schemeClr>
                </a:solidFill>
              </a:endParaRPr>
            </a:p>
          </p:txBody>
        </p:sp>
      </p:grpSp>
      <p:sp>
        <p:nvSpPr>
          <p:cNvPr id="19" name="矩形 18"/>
          <p:cNvSpPr/>
          <p:nvPr/>
        </p:nvSpPr>
        <p:spPr>
          <a:xfrm rot="2691768">
            <a:off x="8163620" y="3628596"/>
            <a:ext cx="673987" cy="673987"/>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 name="矩形 13"/>
          <p:cNvSpPr/>
          <p:nvPr/>
        </p:nvSpPr>
        <p:spPr>
          <a:xfrm rot="2691768">
            <a:off x="8461130" y="2035631"/>
            <a:ext cx="1807029" cy="1807029"/>
          </a:xfrm>
          <a:prstGeom prst="rect">
            <a:avLst/>
          </a:prstGeom>
          <a:solidFill>
            <a:schemeClr val="bg2">
              <a:lumMod val="60000"/>
              <a:lumOff val="40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 name="矩形 1"/>
          <p:cNvSpPr/>
          <p:nvPr/>
        </p:nvSpPr>
        <p:spPr>
          <a:xfrm rot="2691768">
            <a:off x="8077199" y="2035630"/>
            <a:ext cx="1807029" cy="1807029"/>
          </a:xfrm>
          <a:prstGeom prst="rec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 name="矩形 15"/>
          <p:cNvSpPr/>
          <p:nvPr/>
        </p:nvSpPr>
        <p:spPr>
          <a:xfrm rot="2691768">
            <a:off x="9328472" y="4567322"/>
            <a:ext cx="904717" cy="904717"/>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矩形 14"/>
          <p:cNvSpPr/>
          <p:nvPr/>
        </p:nvSpPr>
        <p:spPr>
          <a:xfrm rot="2691768">
            <a:off x="9164184" y="4556438"/>
            <a:ext cx="904717" cy="90471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 name="矩形 17"/>
          <p:cNvSpPr/>
          <p:nvPr/>
        </p:nvSpPr>
        <p:spPr>
          <a:xfrm rot="2691768">
            <a:off x="7552274" y="3935395"/>
            <a:ext cx="1377047" cy="1377047"/>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7" name="矩形 16"/>
          <p:cNvSpPr/>
          <p:nvPr/>
        </p:nvSpPr>
        <p:spPr>
          <a:xfrm rot="2691768">
            <a:off x="7473960" y="3807680"/>
            <a:ext cx="1122765" cy="1122765"/>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1" name="矩形 20"/>
          <p:cNvSpPr/>
          <p:nvPr/>
        </p:nvSpPr>
        <p:spPr>
          <a:xfrm rot="2691768">
            <a:off x="7480208" y="1999056"/>
            <a:ext cx="493571" cy="4935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0" name="矩形 19"/>
          <p:cNvSpPr/>
          <p:nvPr/>
        </p:nvSpPr>
        <p:spPr>
          <a:xfrm rot="2691768">
            <a:off x="7439552" y="1763604"/>
            <a:ext cx="493571" cy="4935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3" name="矩形 22"/>
          <p:cNvSpPr/>
          <p:nvPr/>
        </p:nvSpPr>
        <p:spPr>
          <a:xfrm rot="2691768">
            <a:off x="10306236" y="3191608"/>
            <a:ext cx="1233672" cy="1233672"/>
          </a:xfrm>
          <a:prstGeom prst="rect">
            <a:avLst/>
          </a:prstGeom>
          <a:solidFill>
            <a:schemeClr val="bg1">
              <a:lumMod val="85000"/>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2" name="矩形 21"/>
          <p:cNvSpPr/>
          <p:nvPr/>
        </p:nvSpPr>
        <p:spPr>
          <a:xfrm rot="2691768">
            <a:off x="9868431" y="3654440"/>
            <a:ext cx="665835" cy="665835"/>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4" name="矩形 23"/>
          <p:cNvSpPr/>
          <p:nvPr/>
        </p:nvSpPr>
        <p:spPr>
          <a:xfrm rot="2691768">
            <a:off x="10585385" y="2714956"/>
            <a:ext cx="1233672" cy="9319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4" name="组合 3"/>
          <p:cNvGrpSpPr/>
          <p:nvPr/>
        </p:nvGrpSpPr>
        <p:grpSpPr>
          <a:xfrm>
            <a:off x="8057113" y="-63432"/>
            <a:ext cx="4189315" cy="4178232"/>
            <a:chOff x="6042835" y="-47574"/>
            <a:chExt cx="3141986" cy="3133674"/>
          </a:xfrm>
        </p:grpSpPr>
        <p:sp>
          <p:nvSpPr>
            <p:cNvPr id="3" name="任意多边形 2"/>
            <p:cNvSpPr/>
            <p:nvPr/>
          </p:nvSpPr>
          <p:spPr>
            <a:xfrm>
              <a:off x="6042835" y="-47574"/>
              <a:ext cx="3141986" cy="3133674"/>
            </a:xfrm>
            <a:custGeom>
              <a:avLst/>
              <a:gdLst>
                <a:gd name="connsiteX0" fmla="*/ 0 w 3086100"/>
                <a:gd name="connsiteY0" fmla="*/ 8164 h 3077936"/>
                <a:gd name="connsiteX1" fmla="*/ 3069771 w 3086100"/>
                <a:gd name="connsiteY1" fmla="*/ 3077936 h 3077936"/>
                <a:gd name="connsiteX2" fmla="*/ 3086100 w 3086100"/>
                <a:gd name="connsiteY2" fmla="*/ 2612571 h 3077936"/>
                <a:gd name="connsiteX3" fmla="*/ 465364 w 3086100"/>
                <a:gd name="connsiteY3" fmla="*/ 0 h 3077936"/>
                <a:gd name="connsiteX4" fmla="*/ 0 w 3086100"/>
                <a:gd name="connsiteY4" fmla="*/ 8164 h 3077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6100" h="3077936">
                  <a:moveTo>
                    <a:pt x="0" y="8164"/>
                  </a:moveTo>
                  <a:lnTo>
                    <a:pt x="3069771" y="3077936"/>
                  </a:lnTo>
                  <a:lnTo>
                    <a:pt x="3086100" y="2612571"/>
                  </a:lnTo>
                  <a:lnTo>
                    <a:pt x="465364" y="0"/>
                  </a:lnTo>
                  <a:lnTo>
                    <a:pt x="0" y="8164"/>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任意多边形 4"/>
            <p:cNvSpPr/>
            <p:nvPr/>
          </p:nvSpPr>
          <p:spPr>
            <a:xfrm>
              <a:off x="6539593" y="-24493"/>
              <a:ext cx="2628900" cy="2637064"/>
            </a:xfrm>
            <a:custGeom>
              <a:avLst/>
              <a:gdLst>
                <a:gd name="connsiteX0" fmla="*/ 2628900 w 2628900"/>
                <a:gd name="connsiteY0" fmla="*/ 16329 h 2637064"/>
                <a:gd name="connsiteX1" fmla="*/ 2628900 w 2628900"/>
                <a:gd name="connsiteY1" fmla="*/ 2637064 h 2637064"/>
                <a:gd name="connsiteX2" fmla="*/ 0 w 2628900"/>
                <a:gd name="connsiteY2" fmla="*/ 0 h 2637064"/>
                <a:gd name="connsiteX3" fmla="*/ 2628900 w 2628900"/>
                <a:gd name="connsiteY3" fmla="*/ 16329 h 2637064"/>
              </a:gdLst>
              <a:ahLst/>
              <a:cxnLst>
                <a:cxn ang="0">
                  <a:pos x="connsiteX0" y="connsiteY0"/>
                </a:cxn>
                <a:cxn ang="0">
                  <a:pos x="connsiteX1" y="connsiteY1"/>
                </a:cxn>
                <a:cxn ang="0">
                  <a:pos x="connsiteX2" y="connsiteY2"/>
                </a:cxn>
                <a:cxn ang="0">
                  <a:pos x="connsiteX3" y="connsiteY3"/>
                </a:cxn>
              </a:cxnLst>
              <a:rect l="l" t="t" r="r" b="b"/>
              <a:pathLst>
                <a:path w="2628900" h="2637064">
                  <a:moveTo>
                    <a:pt x="2628900" y="16329"/>
                  </a:moveTo>
                  <a:lnTo>
                    <a:pt x="2628900" y="2637064"/>
                  </a:lnTo>
                  <a:lnTo>
                    <a:pt x="0" y="0"/>
                  </a:lnTo>
                  <a:lnTo>
                    <a:pt x="2628900" y="16329"/>
                  </a:lnTo>
                  <a:close/>
                </a:path>
              </a:pathLst>
            </a:custGeom>
            <a:blipFill>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7" name="文本框 24">
            <a:extLst>
              <a:ext uri="{FF2B5EF4-FFF2-40B4-BE49-F238E27FC236}">
                <a16:creationId xmlns="" xmlns:a16="http://schemas.microsoft.com/office/drawing/2014/main" id="{9FA3CB35-ADE2-43C1-B82D-B5AB9349E40B}"/>
              </a:ext>
            </a:extLst>
          </p:cNvPr>
          <p:cNvSpPr txBox="1"/>
          <p:nvPr/>
        </p:nvSpPr>
        <p:spPr>
          <a:xfrm>
            <a:off x="742536" y="2354440"/>
            <a:ext cx="5962439" cy="1118319"/>
          </a:xfrm>
          <a:prstGeom prst="rect">
            <a:avLst/>
          </a:prstGeom>
          <a:noFill/>
        </p:spPr>
        <p:txBody>
          <a:bodyPr wrap="square" lIns="91440" tIns="45720" rIns="91440" bIns="45720" rtlCol="0">
            <a:spAutoFit/>
          </a:bodyPr>
          <a:lstStyle/>
          <a:p>
            <a:pPr defTabSz="457189"/>
            <a:r>
              <a:rPr lang="zh-CN" altLang="en-US" sz="6667" b="1" spc="300" dirty="0">
                <a:solidFill>
                  <a:srgbClr val="006AB2"/>
                </a:solidFill>
                <a:effectLst>
                  <a:outerShdw blurRad="38100" dist="38100" dir="2700000" algn="tl">
                    <a:srgbClr val="000000">
                      <a:alpha val="43137"/>
                    </a:srgbClr>
                  </a:outerShdw>
                </a:effectLst>
                <a:latin typeface="微软雅黑" panose="020B0503020204020204" pitchFamily="34" charset="-122"/>
              </a:rPr>
              <a:t>活动策划方案</a:t>
            </a:r>
          </a:p>
        </p:txBody>
      </p:sp>
      <p:sp>
        <p:nvSpPr>
          <p:cNvPr id="6" name="矩形 5"/>
          <p:cNvSpPr/>
          <p:nvPr/>
        </p:nvSpPr>
        <p:spPr>
          <a:xfrm>
            <a:off x="787166" y="1840260"/>
            <a:ext cx="5067413" cy="453457"/>
          </a:xfrm>
          <a:prstGeom prst="rect">
            <a:avLst/>
          </a:prstGeom>
        </p:spPr>
        <p:txBody>
          <a:bodyPr wrap="none">
            <a:spAutoFit/>
          </a:bodyPr>
          <a:lstStyle/>
          <a:p>
            <a:pPr lvl="0" defTabSz="457189">
              <a:lnSpc>
                <a:spcPct val="130000"/>
              </a:lnSpc>
            </a:pPr>
            <a:r>
              <a:rPr lang="zh-CN" altLang="en-US" sz="2000" b="1" dirty="0" smtClean="0">
                <a:solidFill>
                  <a:srgbClr val="76A6D7"/>
                </a:solidFill>
                <a:latin typeface="微软雅黑"/>
              </a:rPr>
              <a:t>广告</a:t>
            </a:r>
            <a:r>
              <a:rPr lang="zh-CN" altLang="en-US" sz="2000" b="1" dirty="0">
                <a:solidFill>
                  <a:srgbClr val="76A6D7"/>
                </a:solidFill>
                <a:latin typeface="微软雅黑"/>
              </a:rPr>
              <a:t>策划 </a:t>
            </a:r>
            <a:r>
              <a:rPr lang="en-US" altLang="zh-CN" sz="2000" b="1" dirty="0">
                <a:solidFill>
                  <a:srgbClr val="76A6D7"/>
                </a:solidFill>
                <a:latin typeface="微软雅黑"/>
              </a:rPr>
              <a:t>/ </a:t>
            </a:r>
            <a:r>
              <a:rPr lang="zh-CN" altLang="en-US" sz="2000" b="1" dirty="0">
                <a:solidFill>
                  <a:srgbClr val="76A6D7"/>
                </a:solidFill>
                <a:latin typeface="微软雅黑"/>
              </a:rPr>
              <a:t>公关策划 </a:t>
            </a:r>
            <a:r>
              <a:rPr lang="en-US" altLang="zh-CN" sz="2000" b="1" dirty="0">
                <a:solidFill>
                  <a:srgbClr val="76A6D7"/>
                </a:solidFill>
                <a:latin typeface="微软雅黑"/>
              </a:rPr>
              <a:t>/ </a:t>
            </a:r>
            <a:r>
              <a:rPr lang="zh-CN" altLang="en-US" sz="2000" b="1" dirty="0">
                <a:solidFill>
                  <a:srgbClr val="76A6D7"/>
                </a:solidFill>
                <a:latin typeface="微软雅黑"/>
              </a:rPr>
              <a:t>组织方案 </a:t>
            </a:r>
            <a:r>
              <a:rPr lang="en-US" altLang="zh-CN" sz="2000" b="1" dirty="0">
                <a:solidFill>
                  <a:srgbClr val="76A6D7"/>
                </a:solidFill>
                <a:latin typeface="微软雅黑"/>
              </a:rPr>
              <a:t>/ </a:t>
            </a:r>
            <a:r>
              <a:rPr lang="zh-CN" altLang="en-US" sz="2000" b="1" dirty="0">
                <a:solidFill>
                  <a:srgbClr val="76A6D7"/>
                </a:solidFill>
                <a:latin typeface="微软雅黑"/>
              </a:rPr>
              <a:t>会务</a:t>
            </a:r>
            <a:r>
              <a:rPr lang="zh-CN" altLang="en-US" sz="2000" b="1" dirty="0" smtClean="0">
                <a:solidFill>
                  <a:srgbClr val="76A6D7"/>
                </a:solidFill>
                <a:latin typeface="微软雅黑"/>
              </a:rPr>
              <a:t>安排</a:t>
            </a:r>
            <a:endParaRPr lang="zh-CN" altLang="en-US" sz="2000" b="1" dirty="0">
              <a:solidFill>
                <a:srgbClr val="76A6D7"/>
              </a:solidFill>
              <a:latin typeface="微软雅黑"/>
            </a:endParaRPr>
          </a:p>
        </p:txBody>
      </p:sp>
      <p:sp>
        <p:nvSpPr>
          <p:cNvPr id="11" name="矩形 10"/>
          <p:cNvSpPr/>
          <p:nvPr/>
        </p:nvSpPr>
        <p:spPr>
          <a:xfrm>
            <a:off x="727084" y="3376810"/>
            <a:ext cx="6752582" cy="625171"/>
          </a:xfrm>
          <a:prstGeom prst="rect">
            <a:avLst/>
          </a:prstGeom>
        </p:spPr>
        <p:txBody>
          <a:bodyPr wrap="square">
            <a:spAutoFit/>
          </a:bodyPr>
          <a:lstStyle/>
          <a:p>
            <a:pPr lvl="0" defTabSz="457189">
              <a:lnSpc>
                <a:spcPct val="130000"/>
              </a:lnSpc>
            </a:pPr>
            <a:r>
              <a:rPr lang="en-US" altLang="zh-CN" sz="1400" dirty="0" smtClean="0">
                <a:solidFill>
                  <a:schemeClr val="tx1">
                    <a:lumMod val="65000"/>
                    <a:lumOff val="35000"/>
                  </a:schemeClr>
                </a:solidFill>
                <a:latin typeface="微软雅黑"/>
              </a:rPr>
              <a:t>The </a:t>
            </a:r>
            <a:r>
              <a:rPr lang="en-US" altLang="zh-CN" sz="1400" dirty="0">
                <a:solidFill>
                  <a:schemeClr val="tx1">
                    <a:lumMod val="65000"/>
                    <a:lumOff val="35000"/>
                  </a:schemeClr>
                </a:solidFill>
                <a:latin typeface="微软雅黑"/>
              </a:rPr>
              <a:t>user can demonstrate on a projector or computer, or print the presentation and make it into a film to be used in a wider field</a:t>
            </a:r>
          </a:p>
        </p:txBody>
      </p:sp>
    </p:spTree>
    <p:extLst>
      <p:ext uri="{BB962C8B-B14F-4D97-AF65-F5344CB8AC3E}">
        <p14:creationId xmlns:p14="http://schemas.microsoft.com/office/powerpoint/2010/main" val="3647487351"/>
      </p:ext>
    </p:extLst>
  </p:cSld>
  <p:clrMapOvr>
    <a:masterClrMapping/>
  </p:clrMapOvr>
  <p:transition spd="slow" advTm="3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animEffect transition="in" filter="fade">
                                      <p:cBhvr>
                                        <p:cTn id="26" dur="500"/>
                                        <p:tgtEl>
                                          <p:spTgt spid="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fltVal val="0"/>
                                          </p:val>
                                        </p:tav>
                                        <p:tav tm="100000">
                                          <p:val>
                                            <p:strVal val="#ppt_h"/>
                                          </p:val>
                                        </p:tav>
                                      </p:tavLst>
                                    </p:anim>
                                    <p:animEffect transition="in" filter="fade">
                                      <p:cBhvr>
                                        <p:cTn id="41" dur="500"/>
                                        <p:tgtEl>
                                          <p:spTgt spid="18"/>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p:cTn id="44" dur="500" fill="hold"/>
                                        <p:tgtEl>
                                          <p:spTgt spid="17"/>
                                        </p:tgtEl>
                                        <p:attrNameLst>
                                          <p:attrName>ppt_w</p:attrName>
                                        </p:attrNameLst>
                                      </p:cBhvr>
                                      <p:tavLst>
                                        <p:tav tm="0">
                                          <p:val>
                                            <p:fltVal val="0"/>
                                          </p:val>
                                        </p:tav>
                                        <p:tav tm="100000">
                                          <p:val>
                                            <p:strVal val="#ppt_w"/>
                                          </p:val>
                                        </p:tav>
                                      </p:tavLst>
                                    </p:anim>
                                    <p:anim calcmode="lin" valueType="num">
                                      <p:cBhvr>
                                        <p:cTn id="45" dur="500" fill="hold"/>
                                        <p:tgtEl>
                                          <p:spTgt spid="17"/>
                                        </p:tgtEl>
                                        <p:attrNameLst>
                                          <p:attrName>ppt_h</p:attrName>
                                        </p:attrNameLst>
                                      </p:cBhvr>
                                      <p:tavLst>
                                        <p:tav tm="0">
                                          <p:val>
                                            <p:fltVal val="0"/>
                                          </p:val>
                                        </p:tav>
                                        <p:tav tm="100000">
                                          <p:val>
                                            <p:strVal val="#ppt_h"/>
                                          </p:val>
                                        </p:tav>
                                      </p:tavLst>
                                    </p:anim>
                                    <p:animEffect transition="in" filter="fade">
                                      <p:cBhvr>
                                        <p:cTn id="46" dur="500"/>
                                        <p:tgtEl>
                                          <p:spTgt spid="17"/>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p:cTn id="49" dur="500" fill="hold"/>
                                        <p:tgtEl>
                                          <p:spTgt spid="21"/>
                                        </p:tgtEl>
                                        <p:attrNameLst>
                                          <p:attrName>ppt_w</p:attrName>
                                        </p:attrNameLst>
                                      </p:cBhvr>
                                      <p:tavLst>
                                        <p:tav tm="0">
                                          <p:val>
                                            <p:fltVal val="0"/>
                                          </p:val>
                                        </p:tav>
                                        <p:tav tm="100000">
                                          <p:val>
                                            <p:strVal val="#ppt_w"/>
                                          </p:val>
                                        </p:tav>
                                      </p:tavLst>
                                    </p:anim>
                                    <p:anim calcmode="lin" valueType="num">
                                      <p:cBhvr>
                                        <p:cTn id="50" dur="500" fill="hold"/>
                                        <p:tgtEl>
                                          <p:spTgt spid="21"/>
                                        </p:tgtEl>
                                        <p:attrNameLst>
                                          <p:attrName>ppt_h</p:attrName>
                                        </p:attrNameLst>
                                      </p:cBhvr>
                                      <p:tavLst>
                                        <p:tav tm="0">
                                          <p:val>
                                            <p:fltVal val="0"/>
                                          </p:val>
                                        </p:tav>
                                        <p:tav tm="100000">
                                          <p:val>
                                            <p:strVal val="#ppt_h"/>
                                          </p:val>
                                        </p:tav>
                                      </p:tavLst>
                                    </p:anim>
                                    <p:animEffect transition="in" filter="fade">
                                      <p:cBhvr>
                                        <p:cTn id="51" dur="500"/>
                                        <p:tgtEl>
                                          <p:spTgt spid="21"/>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p:cTn id="59" dur="500" fill="hold"/>
                                        <p:tgtEl>
                                          <p:spTgt spid="23"/>
                                        </p:tgtEl>
                                        <p:attrNameLst>
                                          <p:attrName>ppt_w</p:attrName>
                                        </p:attrNameLst>
                                      </p:cBhvr>
                                      <p:tavLst>
                                        <p:tav tm="0">
                                          <p:val>
                                            <p:fltVal val="0"/>
                                          </p:val>
                                        </p:tav>
                                        <p:tav tm="100000">
                                          <p:val>
                                            <p:strVal val="#ppt_w"/>
                                          </p:val>
                                        </p:tav>
                                      </p:tavLst>
                                    </p:anim>
                                    <p:anim calcmode="lin" valueType="num">
                                      <p:cBhvr>
                                        <p:cTn id="60" dur="500" fill="hold"/>
                                        <p:tgtEl>
                                          <p:spTgt spid="23"/>
                                        </p:tgtEl>
                                        <p:attrNameLst>
                                          <p:attrName>ppt_h</p:attrName>
                                        </p:attrNameLst>
                                      </p:cBhvr>
                                      <p:tavLst>
                                        <p:tav tm="0">
                                          <p:val>
                                            <p:fltVal val="0"/>
                                          </p:val>
                                        </p:tav>
                                        <p:tav tm="100000">
                                          <p:val>
                                            <p:strVal val="#ppt_h"/>
                                          </p:val>
                                        </p:tav>
                                      </p:tavLst>
                                    </p:anim>
                                    <p:animEffect transition="in" filter="fade">
                                      <p:cBhvr>
                                        <p:cTn id="61" dur="500"/>
                                        <p:tgtEl>
                                          <p:spTgt spid="2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par>
                                <p:cTn id="72" presetID="53" presetClass="entr" presetSubtype="16" fill="hold" nodeType="withEffect">
                                  <p:stCondLst>
                                    <p:cond delay="0"/>
                                  </p:stCondLst>
                                  <p:childTnLst>
                                    <p:set>
                                      <p:cBhvr>
                                        <p:cTn id="73" dur="1" fill="hold">
                                          <p:stCondLst>
                                            <p:cond delay="0"/>
                                          </p:stCondLst>
                                        </p:cTn>
                                        <p:tgtEl>
                                          <p:spTgt spid="10"/>
                                        </p:tgtEl>
                                        <p:attrNameLst>
                                          <p:attrName>style.visibility</p:attrName>
                                        </p:attrNameLst>
                                      </p:cBhvr>
                                      <p:to>
                                        <p:strVal val="visible"/>
                                      </p:to>
                                    </p:set>
                                    <p:anim calcmode="lin" valueType="num">
                                      <p:cBhvr>
                                        <p:cTn id="74" dur="500" fill="hold"/>
                                        <p:tgtEl>
                                          <p:spTgt spid="10"/>
                                        </p:tgtEl>
                                        <p:attrNameLst>
                                          <p:attrName>ppt_w</p:attrName>
                                        </p:attrNameLst>
                                      </p:cBhvr>
                                      <p:tavLst>
                                        <p:tav tm="0">
                                          <p:val>
                                            <p:fltVal val="0"/>
                                          </p:val>
                                        </p:tav>
                                        <p:tav tm="100000">
                                          <p:val>
                                            <p:strVal val="#ppt_w"/>
                                          </p:val>
                                        </p:tav>
                                      </p:tavLst>
                                    </p:anim>
                                    <p:anim calcmode="lin" valueType="num">
                                      <p:cBhvr>
                                        <p:cTn id="75" dur="500" fill="hold"/>
                                        <p:tgtEl>
                                          <p:spTgt spid="10"/>
                                        </p:tgtEl>
                                        <p:attrNameLst>
                                          <p:attrName>ppt_h</p:attrName>
                                        </p:attrNameLst>
                                      </p:cBhvr>
                                      <p:tavLst>
                                        <p:tav tm="0">
                                          <p:val>
                                            <p:fltVal val="0"/>
                                          </p:val>
                                        </p:tav>
                                        <p:tav tm="100000">
                                          <p:val>
                                            <p:strVal val="#ppt_h"/>
                                          </p:val>
                                        </p:tav>
                                      </p:tavLst>
                                    </p:anim>
                                    <p:animEffect transition="in" filter="fade">
                                      <p:cBhvr>
                                        <p:cTn id="76" dur="500"/>
                                        <p:tgtEl>
                                          <p:spTgt spid="10"/>
                                        </p:tgtEl>
                                      </p:cBhvr>
                                    </p:animEffect>
                                  </p:childTnLst>
                                </p:cTn>
                              </p:par>
                              <p:par>
                                <p:cTn id="77" presetID="52" presetClass="entr" presetSubtype="0" fill="hold" grpId="0" nodeType="withEffect">
                                  <p:stCondLst>
                                    <p:cond delay="0"/>
                                  </p:stCondLst>
                                  <p:childTnLst>
                                    <p:set>
                                      <p:cBhvr>
                                        <p:cTn id="78" dur="1" fill="hold">
                                          <p:stCondLst>
                                            <p:cond delay="0"/>
                                          </p:stCondLst>
                                        </p:cTn>
                                        <p:tgtEl>
                                          <p:spTgt spid="27"/>
                                        </p:tgtEl>
                                        <p:attrNameLst>
                                          <p:attrName>style.visibility</p:attrName>
                                        </p:attrNameLst>
                                      </p:cBhvr>
                                      <p:to>
                                        <p:strVal val="visible"/>
                                      </p:to>
                                    </p:set>
                                    <p:animScale>
                                      <p:cBhvr>
                                        <p:cTn id="79"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0" dur="1000" decel="50000" fill="hold">
                                          <p:stCondLst>
                                            <p:cond delay="0"/>
                                          </p:stCondLst>
                                        </p:cTn>
                                        <p:tgtEl>
                                          <p:spTgt spid="27"/>
                                        </p:tgtEl>
                                        <p:attrNameLst>
                                          <p:attrName>ppt_x</p:attrName>
                                          <p:attrName>ppt_y</p:attrName>
                                        </p:attrNameLst>
                                      </p:cBhvr>
                                    </p:animMotion>
                                    <p:animEffect transition="in" filter="fade">
                                      <p:cBhvr>
                                        <p:cTn id="81"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4" grpId="0" animBg="1"/>
      <p:bldP spid="2" grpId="0" animBg="1"/>
      <p:bldP spid="16" grpId="0" animBg="1"/>
      <p:bldP spid="15" grpId="0" animBg="1"/>
      <p:bldP spid="18" grpId="0" animBg="1"/>
      <p:bldP spid="17" grpId="0" animBg="1"/>
      <p:bldP spid="21" grpId="0" animBg="1"/>
      <p:bldP spid="20" grpId="0" animBg="1"/>
      <p:bldP spid="23" grpId="0" animBg="1"/>
      <p:bldP spid="22" grpId="0" animBg="1"/>
      <p:bldP spid="24" grpId="0" animBg="1"/>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6" name="组合 185"/>
          <p:cNvGrpSpPr/>
          <p:nvPr/>
        </p:nvGrpSpPr>
        <p:grpSpPr>
          <a:xfrm>
            <a:off x="1340810" y="4065862"/>
            <a:ext cx="1405421" cy="1405421"/>
            <a:chOff x="3217364" y="4031994"/>
            <a:chExt cx="1405421" cy="1405421"/>
          </a:xfrm>
          <a:noFill/>
        </p:grpSpPr>
        <p:grpSp>
          <p:nvGrpSpPr>
            <p:cNvPr id="187" name="组合 186"/>
            <p:cNvGrpSpPr/>
            <p:nvPr/>
          </p:nvGrpSpPr>
          <p:grpSpPr>
            <a:xfrm>
              <a:off x="3217364" y="4031994"/>
              <a:ext cx="1405421" cy="1405421"/>
              <a:chOff x="6248400" y="2204088"/>
              <a:chExt cx="1190172" cy="1190172"/>
            </a:xfrm>
            <a:grpFill/>
          </p:grpSpPr>
          <p:sp>
            <p:nvSpPr>
              <p:cNvPr id="189" name="弧形 188"/>
              <p:cNvSpPr/>
              <p:nvPr/>
            </p:nvSpPr>
            <p:spPr>
              <a:xfrm>
                <a:off x="6248400" y="2204088"/>
                <a:ext cx="1190172" cy="1190172"/>
              </a:xfrm>
              <a:prstGeom prst="arc">
                <a:avLst>
                  <a:gd name="adj1" fmla="val 17413491"/>
                  <a:gd name="adj2" fmla="val 16207428"/>
                </a:avLst>
              </a:prstGeom>
              <a:grpFill/>
              <a:ln w="1143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sz="2400"/>
              </a:p>
            </p:txBody>
          </p:sp>
          <p:sp>
            <p:nvSpPr>
              <p:cNvPr id="190" name="弧形 189"/>
              <p:cNvSpPr/>
              <p:nvPr/>
            </p:nvSpPr>
            <p:spPr>
              <a:xfrm>
                <a:off x="6248400" y="2204088"/>
                <a:ext cx="1190172" cy="1190172"/>
              </a:xfrm>
              <a:prstGeom prst="arc">
                <a:avLst>
                  <a:gd name="adj1" fmla="val 16200000"/>
                  <a:gd name="adj2" fmla="val 8978783"/>
                </a:avLst>
              </a:prstGeom>
              <a:grpFill/>
              <a:ln w="114300" cap="rnd">
                <a:solidFill>
                  <a:srgbClr val="006AB2"/>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sz="2400"/>
              </a:p>
            </p:txBody>
          </p:sp>
        </p:grpSp>
        <p:sp>
          <p:nvSpPr>
            <p:cNvPr id="188" name="Freeform 33"/>
            <p:cNvSpPr>
              <a:spLocks noEditPoints="1"/>
            </p:cNvSpPr>
            <p:nvPr/>
          </p:nvSpPr>
          <p:spPr bwMode="auto">
            <a:xfrm>
              <a:off x="3677980" y="4502929"/>
              <a:ext cx="484188" cy="463550"/>
            </a:xfrm>
            <a:custGeom>
              <a:avLst/>
              <a:gdLst>
                <a:gd name="T0" fmla="*/ 167 w 207"/>
                <a:gd name="T1" fmla="*/ 48 h 198"/>
                <a:gd name="T2" fmla="*/ 32 w 207"/>
                <a:gd name="T3" fmla="*/ 0 h 198"/>
                <a:gd name="T4" fmla="*/ 32 w 207"/>
                <a:gd name="T5" fmla="*/ 18 h 198"/>
                <a:gd name="T6" fmla="*/ 141 w 207"/>
                <a:gd name="T7" fmla="*/ 48 h 198"/>
                <a:gd name="T8" fmla="*/ 0 w 207"/>
                <a:gd name="T9" fmla="*/ 68 h 198"/>
                <a:gd name="T10" fmla="*/ 20 w 207"/>
                <a:gd name="T11" fmla="*/ 198 h 198"/>
                <a:gd name="T12" fmla="*/ 207 w 207"/>
                <a:gd name="T13" fmla="*/ 178 h 198"/>
                <a:gd name="T14" fmla="*/ 187 w 207"/>
                <a:gd name="T15" fmla="*/ 48 h 198"/>
                <a:gd name="T16" fmla="*/ 187 w 207"/>
                <a:gd name="T17" fmla="*/ 190 h 198"/>
                <a:gd name="T18" fmla="*/ 8 w 207"/>
                <a:gd name="T19" fmla="*/ 178 h 198"/>
                <a:gd name="T20" fmla="*/ 20 w 207"/>
                <a:gd name="T21" fmla="*/ 56 h 198"/>
                <a:gd name="T22" fmla="*/ 199 w 207"/>
                <a:gd name="T23" fmla="*/ 68 h 198"/>
                <a:gd name="T24" fmla="*/ 20 w 207"/>
                <a:gd name="T25" fmla="*/ 72 h 198"/>
                <a:gd name="T26" fmla="*/ 184 w 207"/>
                <a:gd name="T27" fmla="*/ 112 h 198"/>
                <a:gd name="T28" fmla="*/ 61 w 207"/>
                <a:gd name="T29" fmla="*/ 88 h 198"/>
                <a:gd name="T30" fmla="*/ 55 w 207"/>
                <a:gd name="T31" fmla="*/ 88 h 198"/>
                <a:gd name="T32" fmla="*/ 20 w 207"/>
                <a:gd name="T33" fmla="*/ 112 h 198"/>
                <a:gd name="T34" fmla="*/ 34 w 207"/>
                <a:gd name="T35" fmla="*/ 131 h 198"/>
                <a:gd name="T36" fmla="*/ 28 w 207"/>
                <a:gd name="T37" fmla="*/ 180 h 198"/>
                <a:gd name="T38" fmla="*/ 22 w 207"/>
                <a:gd name="T39" fmla="*/ 131 h 198"/>
                <a:gd name="T40" fmla="*/ 34 w 207"/>
                <a:gd name="T41" fmla="*/ 131 h 198"/>
                <a:gd name="T42" fmla="*/ 56 w 207"/>
                <a:gd name="T43" fmla="*/ 174 h 198"/>
                <a:gd name="T44" fmla="*/ 44 w 207"/>
                <a:gd name="T45" fmla="*/ 174 h 198"/>
                <a:gd name="T46" fmla="*/ 50 w 207"/>
                <a:gd name="T47" fmla="*/ 125 h 198"/>
                <a:gd name="T48" fmla="*/ 77 w 207"/>
                <a:gd name="T49" fmla="*/ 131 h 198"/>
                <a:gd name="T50" fmla="*/ 71 w 207"/>
                <a:gd name="T51" fmla="*/ 180 h 198"/>
                <a:gd name="T52" fmla="*/ 65 w 207"/>
                <a:gd name="T53" fmla="*/ 131 h 198"/>
                <a:gd name="T54" fmla="*/ 77 w 207"/>
                <a:gd name="T55" fmla="*/ 131 h 198"/>
                <a:gd name="T56" fmla="*/ 99 w 207"/>
                <a:gd name="T57" fmla="*/ 174 h 198"/>
                <a:gd name="T58" fmla="*/ 87 w 207"/>
                <a:gd name="T59" fmla="*/ 174 h 198"/>
                <a:gd name="T60" fmla="*/ 93 w 207"/>
                <a:gd name="T61" fmla="*/ 125 h 198"/>
                <a:gd name="T62" fmla="*/ 121 w 207"/>
                <a:gd name="T63" fmla="*/ 131 h 198"/>
                <a:gd name="T64" fmla="*/ 115 w 207"/>
                <a:gd name="T65" fmla="*/ 180 h 198"/>
                <a:gd name="T66" fmla="*/ 109 w 207"/>
                <a:gd name="T67" fmla="*/ 131 h 198"/>
                <a:gd name="T68" fmla="*/ 121 w 207"/>
                <a:gd name="T69" fmla="*/ 131 h 198"/>
                <a:gd name="T70" fmla="*/ 143 w 207"/>
                <a:gd name="T71" fmla="*/ 174 h 198"/>
                <a:gd name="T72" fmla="*/ 131 w 207"/>
                <a:gd name="T73" fmla="*/ 174 h 198"/>
                <a:gd name="T74" fmla="*/ 137 w 207"/>
                <a:gd name="T75" fmla="*/ 125 h 198"/>
                <a:gd name="T76" fmla="*/ 184 w 207"/>
                <a:gd name="T77" fmla="*/ 138 h 198"/>
                <a:gd name="T78" fmla="*/ 159 w 207"/>
                <a:gd name="T79" fmla="*/ 138 h 198"/>
                <a:gd name="T80" fmla="*/ 184 w 207"/>
                <a:gd name="T81" fmla="*/ 138 h 198"/>
                <a:gd name="T82" fmla="*/ 171 w 207"/>
                <a:gd name="T83" fmla="*/ 180 h 198"/>
                <a:gd name="T84" fmla="*/ 171 w 207"/>
                <a:gd name="T85"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7" h="198">
                  <a:moveTo>
                    <a:pt x="187" y="48"/>
                  </a:moveTo>
                  <a:cubicBezTo>
                    <a:pt x="167" y="48"/>
                    <a:pt x="167" y="48"/>
                    <a:pt x="167" y="48"/>
                  </a:cubicBezTo>
                  <a:cubicBezTo>
                    <a:pt x="40" y="7"/>
                    <a:pt x="40" y="7"/>
                    <a:pt x="40" y="7"/>
                  </a:cubicBezTo>
                  <a:cubicBezTo>
                    <a:pt x="39" y="3"/>
                    <a:pt x="36" y="0"/>
                    <a:pt x="32" y="0"/>
                  </a:cubicBezTo>
                  <a:cubicBezTo>
                    <a:pt x="27" y="0"/>
                    <a:pt x="23" y="4"/>
                    <a:pt x="23" y="9"/>
                  </a:cubicBezTo>
                  <a:cubicBezTo>
                    <a:pt x="23" y="14"/>
                    <a:pt x="27" y="18"/>
                    <a:pt x="32" y="18"/>
                  </a:cubicBezTo>
                  <a:cubicBezTo>
                    <a:pt x="34" y="18"/>
                    <a:pt x="36" y="16"/>
                    <a:pt x="38" y="15"/>
                  </a:cubicBezTo>
                  <a:cubicBezTo>
                    <a:pt x="141" y="48"/>
                    <a:pt x="141" y="48"/>
                    <a:pt x="141" y="48"/>
                  </a:cubicBezTo>
                  <a:cubicBezTo>
                    <a:pt x="20" y="48"/>
                    <a:pt x="20" y="48"/>
                    <a:pt x="20" y="48"/>
                  </a:cubicBezTo>
                  <a:cubicBezTo>
                    <a:pt x="9" y="48"/>
                    <a:pt x="0" y="57"/>
                    <a:pt x="0" y="68"/>
                  </a:cubicBezTo>
                  <a:cubicBezTo>
                    <a:pt x="0" y="178"/>
                    <a:pt x="0" y="178"/>
                    <a:pt x="0" y="178"/>
                  </a:cubicBezTo>
                  <a:cubicBezTo>
                    <a:pt x="0" y="189"/>
                    <a:pt x="9" y="198"/>
                    <a:pt x="20" y="198"/>
                  </a:cubicBezTo>
                  <a:cubicBezTo>
                    <a:pt x="187" y="198"/>
                    <a:pt x="187" y="198"/>
                    <a:pt x="187" y="198"/>
                  </a:cubicBezTo>
                  <a:cubicBezTo>
                    <a:pt x="198" y="198"/>
                    <a:pt x="207" y="189"/>
                    <a:pt x="207" y="178"/>
                  </a:cubicBezTo>
                  <a:cubicBezTo>
                    <a:pt x="207" y="68"/>
                    <a:pt x="207" y="68"/>
                    <a:pt x="207" y="68"/>
                  </a:cubicBezTo>
                  <a:cubicBezTo>
                    <a:pt x="207" y="57"/>
                    <a:pt x="198" y="48"/>
                    <a:pt x="187" y="48"/>
                  </a:cubicBezTo>
                  <a:close/>
                  <a:moveTo>
                    <a:pt x="199" y="178"/>
                  </a:moveTo>
                  <a:cubicBezTo>
                    <a:pt x="199" y="185"/>
                    <a:pt x="194" y="190"/>
                    <a:pt x="187" y="190"/>
                  </a:cubicBezTo>
                  <a:cubicBezTo>
                    <a:pt x="20" y="190"/>
                    <a:pt x="20" y="190"/>
                    <a:pt x="20" y="190"/>
                  </a:cubicBezTo>
                  <a:cubicBezTo>
                    <a:pt x="13" y="190"/>
                    <a:pt x="8" y="185"/>
                    <a:pt x="8" y="178"/>
                  </a:cubicBezTo>
                  <a:cubicBezTo>
                    <a:pt x="8" y="68"/>
                    <a:pt x="8" y="68"/>
                    <a:pt x="8" y="68"/>
                  </a:cubicBezTo>
                  <a:cubicBezTo>
                    <a:pt x="8" y="61"/>
                    <a:pt x="13" y="56"/>
                    <a:pt x="20" y="56"/>
                  </a:cubicBezTo>
                  <a:cubicBezTo>
                    <a:pt x="187" y="56"/>
                    <a:pt x="187" y="56"/>
                    <a:pt x="187" y="56"/>
                  </a:cubicBezTo>
                  <a:cubicBezTo>
                    <a:pt x="194" y="56"/>
                    <a:pt x="199" y="61"/>
                    <a:pt x="199" y="68"/>
                  </a:cubicBezTo>
                  <a:lnTo>
                    <a:pt x="199" y="178"/>
                  </a:lnTo>
                  <a:close/>
                  <a:moveTo>
                    <a:pt x="20" y="72"/>
                  </a:moveTo>
                  <a:cubicBezTo>
                    <a:pt x="184" y="72"/>
                    <a:pt x="184" y="72"/>
                    <a:pt x="184" y="72"/>
                  </a:cubicBezTo>
                  <a:cubicBezTo>
                    <a:pt x="184" y="112"/>
                    <a:pt x="184" y="112"/>
                    <a:pt x="184" y="112"/>
                  </a:cubicBezTo>
                  <a:cubicBezTo>
                    <a:pt x="61" y="112"/>
                    <a:pt x="61" y="112"/>
                    <a:pt x="61" y="112"/>
                  </a:cubicBezTo>
                  <a:cubicBezTo>
                    <a:pt x="61" y="88"/>
                    <a:pt x="61" y="88"/>
                    <a:pt x="61" y="88"/>
                  </a:cubicBezTo>
                  <a:cubicBezTo>
                    <a:pt x="61" y="86"/>
                    <a:pt x="60" y="85"/>
                    <a:pt x="58" y="85"/>
                  </a:cubicBezTo>
                  <a:cubicBezTo>
                    <a:pt x="56" y="85"/>
                    <a:pt x="55" y="86"/>
                    <a:pt x="55" y="88"/>
                  </a:cubicBezTo>
                  <a:cubicBezTo>
                    <a:pt x="55" y="112"/>
                    <a:pt x="55" y="112"/>
                    <a:pt x="55" y="112"/>
                  </a:cubicBezTo>
                  <a:cubicBezTo>
                    <a:pt x="20" y="112"/>
                    <a:pt x="20" y="112"/>
                    <a:pt x="20" y="112"/>
                  </a:cubicBezTo>
                  <a:lnTo>
                    <a:pt x="20" y="72"/>
                  </a:lnTo>
                  <a:close/>
                  <a:moveTo>
                    <a:pt x="34" y="131"/>
                  </a:moveTo>
                  <a:cubicBezTo>
                    <a:pt x="34" y="174"/>
                    <a:pt x="34" y="174"/>
                    <a:pt x="34" y="174"/>
                  </a:cubicBezTo>
                  <a:cubicBezTo>
                    <a:pt x="34" y="177"/>
                    <a:pt x="31" y="180"/>
                    <a:pt x="28" y="180"/>
                  </a:cubicBezTo>
                  <a:cubicBezTo>
                    <a:pt x="25" y="180"/>
                    <a:pt x="22" y="177"/>
                    <a:pt x="22" y="174"/>
                  </a:cubicBezTo>
                  <a:cubicBezTo>
                    <a:pt x="22" y="131"/>
                    <a:pt x="22" y="131"/>
                    <a:pt x="22" y="131"/>
                  </a:cubicBezTo>
                  <a:cubicBezTo>
                    <a:pt x="22" y="128"/>
                    <a:pt x="25" y="125"/>
                    <a:pt x="28" y="125"/>
                  </a:cubicBezTo>
                  <a:cubicBezTo>
                    <a:pt x="31" y="125"/>
                    <a:pt x="34" y="128"/>
                    <a:pt x="34" y="131"/>
                  </a:cubicBezTo>
                  <a:close/>
                  <a:moveTo>
                    <a:pt x="56" y="131"/>
                  </a:moveTo>
                  <a:cubicBezTo>
                    <a:pt x="56" y="174"/>
                    <a:pt x="56" y="174"/>
                    <a:pt x="56" y="174"/>
                  </a:cubicBezTo>
                  <a:cubicBezTo>
                    <a:pt x="56" y="177"/>
                    <a:pt x="53" y="180"/>
                    <a:pt x="50" y="180"/>
                  </a:cubicBezTo>
                  <a:cubicBezTo>
                    <a:pt x="46" y="180"/>
                    <a:pt x="44" y="177"/>
                    <a:pt x="44" y="174"/>
                  </a:cubicBezTo>
                  <a:cubicBezTo>
                    <a:pt x="44" y="131"/>
                    <a:pt x="44" y="131"/>
                    <a:pt x="44" y="131"/>
                  </a:cubicBezTo>
                  <a:cubicBezTo>
                    <a:pt x="44" y="128"/>
                    <a:pt x="46" y="125"/>
                    <a:pt x="50" y="125"/>
                  </a:cubicBezTo>
                  <a:cubicBezTo>
                    <a:pt x="53" y="125"/>
                    <a:pt x="56" y="128"/>
                    <a:pt x="56" y="131"/>
                  </a:cubicBezTo>
                  <a:close/>
                  <a:moveTo>
                    <a:pt x="77" y="131"/>
                  </a:moveTo>
                  <a:cubicBezTo>
                    <a:pt x="77" y="174"/>
                    <a:pt x="77" y="174"/>
                    <a:pt x="77" y="174"/>
                  </a:cubicBezTo>
                  <a:cubicBezTo>
                    <a:pt x="77" y="177"/>
                    <a:pt x="75" y="180"/>
                    <a:pt x="71" y="180"/>
                  </a:cubicBezTo>
                  <a:cubicBezTo>
                    <a:pt x="68" y="180"/>
                    <a:pt x="65" y="177"/>
                    <a:pt x="65" y="174"/>
                  </a:cubicBezTo>
                  <a:cubicBezTo>
                    <a:pt x="65" y="131"/>
                    <a:pt x="65" y="131"/>
                    <a:pt x="65" y="131"/>
                  </a:cubicBezTo>
                  <a:cubicBezTo>
                    <a:pt x="65" y="128"/>
                    <a:pt x="68" y="125"/>
                    <a:pt x="71" y="125"/>
                  </a:cubicBezTo>
                  <a:cubicBezTo>
                    <a:pt x="75" y="125"/>
                    <a:pt x="77" y="128"/>
                    <a:pt x="77" y="131"/>
                  </a:cubicBezTo>
                  <a:close/>
                  <a:moveTo>
                    <a:pt x="99" y="131"/>
                  </a:moveTo>
                  <a:cubicBezTo>
                    <a:pt x="99" y="174"/>
                    <a:pt x="99" y="174"/>
                    <a:pt x="99" y="174"/>
                  </a:cubicBezTo>
                  <a:cubicBezTo>
                    <a:pt x="99" y="177"/>
                    <a:pt x="96" y="180"/>
                    <a:pt x="93" y="180"/>
                  </a:cubicBezTo>
                  <a:cubicBezTo>
                    <a:pt x="90" y="180"/>
                    <a:pt x="87" y="177"/>
                    <a:pt x="87" y="174"/>
                  </a:cubicBezTo>
                  <a:cubicBezTo>
                    <a:pt x="87" y="131"/>
                    <a:pt x="87" y="131"/>
                    <a:pt x="87" y="131"/>
                  </a:cubicBezTo>
                  <a:cubicBezTo>
                    <a:pt x="87" y="128"/>
                    <a:pt x="90" y="125"/>
                    <a:pt x="93" y="125"/>
                  </a:cubicBezTo>
                  <a:cubicBezTo>
                    <a:pt x="96" y="125"/>
                    <a:pt x="99" y="128"/>
                    <a:pt x="99" y="131"/>
                  </a:cubicBezTo>
                  <a:close/>
                  <a:moveTo>
                    <a:pt x="121" y="131"/>
                  </a:moveTo>
                  <a:cubicBezTo>
                    <a:pt x="121" y="174"/>
                    <a:pt x="121" y="174"/>
                    <a:pt x="121" y="174"/>
                  </a:cubicBezTo>
                  <a:cubicBezTo>
                    <a:pt x="121" y="177"/>
                    <a:pt x="118" y="180"/>
                    <a:pt x="115" y="180"/>
                  </a:cubicBezTo>
                  <a:cubicBezTo>
                    <a:pt x="112" y="180"/>
                    <a:pt x="109" y="177"/>
                    <a:pt x="109" y="174"/>
                  </a:cubicBezTo>
                  <a:cubicBezTo>
                    <a:pt x="109" y="131"/>
                    <a:pt x="109" y="131"/>
                    <a:pt x="109" y="131"/>
                  </a:cubicBezTo>
                  <a:cubicBezTo>
                    <a:pt x="109" y="128"/>
                    <a:pt x="112" y="125"/>
                    <a:pt x="115" y="125"/>
                  </a:cubicBezTo>
                  <a:cubicBezTo>
                    <a:pt x="118" y="125"/>
                    <a:pt x="121" y="128"/>
                    <a:pt x="121" y="131"/>
                  </a:cubicBezTo>
                  <a:close/>
                  <a:moveTo>
                    <a:pt x="143" y="131"/>
                  </a:moveTo>
                  <a:cubicBezTo>
                    <a:pt x="143" y="174"/>
                    <a:pt x="143" y="174"/>
                    <a:pt x="143" y="174"/>
                  </a:cubicBezTo>
                  <a:cubicBezTo>
                    <a:pt x="143" y="177"/>
                    <a:pt x="140" y="180"/>
                    <a:pt x="137" y="180"/>
                  </a:cubicBezTo>
                  <a:cubicBezTo>
                    <a:pt x="133" y="180"/>
                    <a:pt x="131" y="177"/>
                    <a:pt x="131" y="174"/>
                  </a:cubicBezTo>
                  <a:cubicBezTo>
                    <a:pt x="131" y="131"/>
                    <a:pt x="131" y="131"/>
                    <a:pt x="131" y="131"/>
                  </a:cubicBezTo>
                  <a:cubicBezTo>
                    <a:pt x="131" y="128"/>
                    <a:pt x="133" y="125"/>
                    <a:pt x="137" y="125"/>
                  </a:cubicBezTo>
                  <a:cubicBezTo>
                    <a:pt x="140" y="125"/>
                    <a:pt x="143" y="128"/>
                    <a:pt x="143" y="131"/>
                  </a:cubicBezTo>
                  <a:close/>
                  <a:moveTo>
                    <a:pt x="184" y="138"/>
                  </a:moveTo>
                  <a:cubicBezTo>
                    <a:pt x="184" y="145"/>
                    <a:pt x="178" y="151"/>
                    <a:pt x="171" y="151"/>
                  </a:cubicBezTo>
                  <a:cubicBezTo>
                    <a:pt x="164" y="151"/>
                    <a:pt x="159" y="145"/>
                    <a:pt x="159" y="138"/>
                  </a:cubicBezTo>
                  <a:cubicBezTo>
                    <a:pt x="159" y="131"/>
                    <a:pt x="164" y="125"/>
                    <a:pt x="171" y="125"/>
                  </a:cubicBezTo>
                  <a:cubicBezTo>
                    <a:pt x="178" y="125"/>
                    <a:pt x="184" y="131"/>
                    <a:pt x="184" y="138"/>
                  </a:cubicBezTo>
                  <a:close/>
                  <a:moveTo>
                    <a:pt x="182" y="169"/>
                  </a:moveTo>
                  <a:cubicBezTo>
                    <a:pt x="182" y="175"/>
                    <a:pt x="177" y="180"/>
                    <a:pt x="171" y="180"/>
                  </a:cubicBezTo>
                  <a:cubicBezTo>
                    <a:pt x="165" y="180"/>
                    <a:pt x="161" y="175"/>
                    <a:pt x="161" y="169"/>
                  </a:cubicBezTo>
                  <a:cubicBezTo>
                    <a:pt x="161" y="163"/>
                    <a:pt x="165" y="159"/>
                    <a:pt x="171" y="159"/>
                  </a:cubicBezTo>
                  <a:cubicBezTo>
                    <a:pt x="177" y="159"/>
                    <a:pt x="182" y="163"/>
                    <a:pt x="182" y="169"/>
                  </a:cubicBezTo>
                  <a:close/>
                </a:path>
              </a:pathLst>
            </a:custGeom>
            <a:solidFill>
              <a:srgbClr val="006AB2"/>
            </a:solidFill>
            <a:ln>
              <a:noFill/>
            </a:ln>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2400"/>
            </a:p>
          </p:txBody>
        </p:sp>
      </p:grpSp>
      <p:grpSp>
        <p:nvGrpSpPr>
          <p:cNvPr id="191" name="组合 190"/>
          <p:cNvGrpSpPr/>
          <p:nvPr/>
        </p:nvGrpSpPr>
        <p:grpSpPr>
          <a:xfrm>
            <a:off x="3269980" y="4065862"/>
            <a:ext cx="1405421" cy="1405421"/>
            <a:chOff x="1286964" y="4031994"/>
            <a:chExt cx="1405421" cy="1405421"/>
          </a:xfrm>
        </p:grpSpPr>
        <p:grpSp>
          <p:nvGrpSpPr>
            <p:cNvPr id="192" name="组合 191"/>
            <p:cNvGrpSpPr/>
            <p:nvPr/>
          </p:nvGrpSpPr>
          <p:grpSpPr>
            <a:xfrm>
              <a:off x="1286964" y="4031994"/>
              <a:ext cx="1405421" cy="1405421"/>
              <a:chOff x="6248400" y="2204088"/>
              <a:chExt cx="1190172" cy="1190172"/>
            </a:xfrm>
          </p:grpSpPr>
          <p:sp>
            <p:nvSpPr>
              <p:cNvPr id="194" name="弧形 193"/>
              <p:cNvSpPr/>
              <p:nvPr/>
            </p:nvSpPr>
            <p:spPr>
              <a:xfrm>
                <a:off x="6248400" y="2204088"/>
                <a:ext cx="1190172" cy="1190172"/>
              </a:xfrm>
              <a:prstGeom prst="arc">
                <a:avLst>
                  <a:gd name="adj1" fmla="val 17413491"/>
                  <a:gd name="adj2" fmla="val 16207428"/>
                </a:avLst>
              </a:prstGeom>
              <a:ln w="1143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sz="2400"/>
              </a:p>
            </p:txBody>
          </p:sp>
          <p:sp>
            <p:nvSpPr>
              <p:cNvPr id="195" name="弧形 194"/>
              <p:cNvSpPr/>
              <p:nvPr/>
            </p:nvSpPr>
            <p:spPr>
              <a:xfrm>
                <a:off x="6248400" y="2204088"/>
                <a:ext cx="1190172" cy="1190172"/>
              </a:xfrm>
              <a:prstGeom prst="arc">
                <a:avLst>
                  <a:gd name="adj1" fmla="val 16200000"/>
                  <a:gd name="adj2" fmla="val 5233129"/>
                </a:avLst>
              </a:prstGeom>
              <a:ln w="114300" cap="rnd">
                <a:solidFill>
                  <a:srgbClr val="76A6D7"/>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sz="2400"/>
              </a:p>
            </p:txBody>
          </p:sp>
        </p:grpSp>
        <p:sp>
          <p:nvSpPr>
            <p:cNvPr id="193" name="Freeform 34"/>
            <p:cNvSpPr>
              <a:spLocks noEditPoints="1"/>
            </p:cNvSpPr>
            <p:nvPr/>
          </p:nvSpPr>
          <p:spPr bwMode="auto">
            <a:xfrm>
              <a:off x="1750755" y="4502135"/>
              <a:ext cx="477838" cy="465138"/>
            </a:xfrm>
            <a:custGeom>
              <a:avLst/>
              <a:gdLst>
                <a:gd name="T0" fmla="*/ 164 w 204"/>
                <a:gd name="T1" fmla="*/ 106 h 199"/>
                <a:gd name="T2" fmla="*/ 164 w 204"/>
                <a:gd name="T3" fmla="*/ 176 h 199"/>
                <a:gd name="T4" fmla="*/ 204 w 204"/>
                <a:gd name="T5" fmla="*/ 187 h 199"/>
                <a:gd name="T6" fmla="*/ 204 w 204"/>
                <a:gd name="T7" fmla="*/ 95 h 199"/>
                <a:gd name="T8" fmla="*/ 196 w 204"/>
                <a:gd name="T9" fmla="*/ 152 h 199"/>
                <a:gd name="T10" fmla="*/ 170 w 204"/>
                <a:gd name="T11" fmla="*/ 112 h 199"/>
                <a:gd name="T12" fmla="*/ 184 w 204"/>
                <a:gd name="T13" fmla="*/ 53 h 199"/>
                <a:gd name="T14" fmla="*/ 42 w 204"/>
                <a:gd name="T15" fmla="*/ 21 h 199"/>
                <a:gd name="T16" fmla="*/ 1 w 204"/>
                <a:gd name="T17" fmla="*/ 103 h 199"/>
                <a:gd name="T18" fmla="*/ 134 w 204"/>
                <a:gd name="T19" fmla="*/ 199 h 199"/>
                <a:gd name="T20" fmla="*/ 154 w 204"/>
                <a:gd name="T21" fmla="*/ 100 h 199"/>
                <a:gd name="T22" fmla="*/ 176 w 204"/>
                <a:gd name="T23" fmla="*/ 53 h 199"/>
                <a:gd name="T24" fmla="*/ 146 w 204"/>
                <a:gd name="T25" fmla="*/ 95 h 199"/>
                <a:gd name="T26" fmla="*/ 139 w 204"/>
                <a:gd name="T27" fmla="*/ 97 h 199"/>
                <a:gd name="T28" fmla="*/ 130 w 204"/>
                <a:gd name="T29" fmla="*/ 98 h 199"/>
                <a:gd name="T30" fmla="*/ 103 w 204"/>
                <a:gd name="T31" fmla="*/ 88 h 199"/>
                <a:gd name="T32" fmla="*/ 98 w 204"/>
                <a:gd name="T33" fmla="*/ 85 h 199"/>
                <a:gd name="T34" fmla="*/ 87 w 204"/>
                <a:gd name="T35" fmla="*/ 83 h 199"/>
                <a:gd name="T36" fmla="*/ 87 w 204"/>
                <a:gd name="T37" fmla="*/ 83 h 199"/>
                <a:gd name="T38" fmla="*/ 69 w 204"/>
                <a:gd name="T39" fmla="*/ 85 h 199"/>
                <a:gd name="T40" fmla="*/ 61 w 204"/>
                <a:gd name="T41" fmla="*/ 92 h 199"/>
                <a:gd name="T42" fmla="*/ 57 w 204"/>
                <a:gd name="T43" fmla="*/ 95 h 199"/>
                <a:gd name="T44" fmla="*/ 51 w 204"/>
                <a:gd name="T45" fmla="*/ 97 h 199"/>
                <a:gd name="T46" fmla="*/ 46 w 204"/>
                <a:gd name="T47" fmla="*/ 98 h 199"/>
                <a:gd name="T48" fmla="*/ 38 w 204"/>
                <a:gd name="T49" fmla="*/ 98 h 199"/>
                <a:gd name="T50" fmla="*/ 32 w 204"/>
                <a:gd name="T51" fmla="*/ 96 h 199"/>
                <a:gd name="T52" fmla="*/ 28 w 204"/>
                <a:gd name="T53" fmla="*/ 95 h 199"/>
                <a:gd name="T54" fmla="*/ 22 w 204"/>
                <a:gd name="T55" fmla="*/ 91 h 199"/>
                <a:gd name="T56" fmla="*/ 19 w 204"/>
                <a:gd name="T57" fmla="*/ 89 h 199"/>
                <a:gd name="T58" fmla="*/ 16 w 204"/>
                <a:gd name="T59" fmla="*/ 85 h 199"/>
                <a:gd name="T60" fmla="*/ 146 w 204"/>
                <a:gd name="T61" fmla="*/ 104 h 199"/>
                <a:gd name="T62" fmla="*/ 21 w 204"/>
                <a:gd name="T63" fmla="*/ 191 h 199"/>
                <a:gd name="T64" fmla="*/ 13 w 204"/>
                <a:gd name="T65" fmla="*/ 94 h 199"/>
                <a:gd name="T66" fmla="*/ 17 w 204"/>
                <a:gd name="T67" fmla="*/ 97 h 199"/>
                <a:gd name="T68" fmla="*/ 23 w 204"/>
                <a:gd name="T69" fmla="*/ 101 h 199"/>
                <a:gd name="T70" fmla="*/ 27 w 204"/>
                <a:gd name="T71" fmla="*/ 103 h 199"/>
                <a:gd name="T72" fmla="*/ 34 w 204"/>
                <a:gd name="T73" fmla="*/ 105 h 199"/>
                <a:gd name="T74" fmla="*/ 42 w 204"/>
                <a:gd name="T75" fmla="*/ 106 h 199"/>
                <a:gd name="T76" fmla="*/ 51 w 204"/>
                <a:gd name="T77" fmla="*/ 105 h 199"/>
                <a:gd name="T78" fmla="*/ 58 w 204"/>
                <a:gd name="T79" fmla="*/ 103 h 199"/>
                <a:gd name="T80" fmla="*/ 63 w 204"/>
                <a:gd name="T81" fmla="*/ 100 h 199"/>
                <a:gd name="T82" fmla="*/ 69 w 204"/>
                <a:gd name="T83" fmla="*/ 97 h 199"/>
                <a:gd name="T84" fmla="*/ 74 w 204"/>
                <a:gd name="T85" fmla="*/ 92 h 199"/>
                <a:gd name="T86" fmla="*/ 95 w 204"/>
                <a:gd name="T87" fmla="*/ 93 h 199"/>
                <a:gd name="T88" fmla="*/ 101 w 204"/>
                <a:gd name="T89" fmla="*/ 97 h 199"/>
                <a:gd name="T90" fmla="*/ 109 w 204"/>
                <a:gd name="T91" fmla="*/ 101 h 199"/>
                <a:gd name="T92" fmla="*/ 115 w 204"/>
                <a:gd name="T93" fmla="*/ 104 h 199"/>
                <a:gd name="T94" fmla="*/ 124 w 204"/>
                <a:gd name="T95" fmla="*/ 105 h 199"/>
                <a:gd name="T96" fmla="*/ 135 w 204"/>
                <a:gd name="T97" fmla="*/ 106 h 199"/>
                <a:gd name="T98" fmla="*/ 142 w 204"/>
                <a:gd name="T99" fmla="*/ 105 h 199"/>
                <a:gd name="T100" fmla="*/ 109 w 204"/>
                <a:gd name="T101" fmla="*/ 157 h 199"/>
                <a:gd name="T102" fmla="*/ 39 w 204"/>
                <a:gd name="T103" fmla="*/ 157 h 199"/>
                <a:gd name="T104" fmla="*/ 101 w 204"/>
                <a:gd name="T105" fmla="*/ 145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4" h="199">
                  <a:moveTo>
                    <a:pt x="199" y="88"/>
                  </a:moveTo>
                  <a:cubicBezTo>
                    <a:pt x="198" y="88"/>
                    <a:pt x="196" y="88"/>
                    <a:pt x="194" y="89"/>
                  </a:cubicBezTo>
                  <a:cubicBezTo>
                    <a:pt x="164" y="106"/>
                    <a:pt x="164" y="106"/>
                    <a:pt x="164" y="106"/>
                  </a:cubicBezTo>
                  <a:cubicBezTo>
                    <a:pt x="163" y="107"/>
                    <a:pt x="163" y="107"/>
                    <a:pt x="162" y="108"/>
                  </a:cubicBezTo>
                  <a:cubicBezTo>
                    <a:pt x="162" y="174"/>
                    <a:pt x="162" y="174"/>
                    <a:pt x="162" y="174"/>
                  </a:cubicBezTo>
                  <a:cubicBezTo>
                    <a:pt x="163" y="175"/>
                    <a:pt x="163" y="175"/>
                    <a:pt x="164" y="176"/>
                  </a:cubicBezTo>
                  <a:cubicBezTo>
                    <a:pt x="194" y="193"/>
                    <a:pt x="194" y="193"/>
                    <a:pt x="194" y="193"/>
                  </a:cubicBezTo>
                  <a:cubicBezTo>
                    <a:pt x="196" y="194"/>
                    <a:pt x="198" y="194"/>
                    <a:pt x="199" y="194"/>
                  </a:cubicBezTo>
                  <a:cubicBezTo>
                    <a:pt x="202" y="194"/>
                    <a:pt x="204" y="192"/>
                    <a:pt x="204" y="187"/>
                  </a:cubicBezTo>
                  <a:cubicBezTo>
                    <a:pt x="204" y="152"/>
                    <a:pt x="204" y="152"/>
                    <a:pt x="204" y="152"/>
                  </a:cubicBezTo>
                  <a:cubicBezTo>
                    <a:pt x="204" y="146"/>
                    <a:pt x="204" y="136"/>
                    <a:pt x="204" y="130"/>
                  </a:cubicBezTo>
                  <a:cubicBezTo>
                    <a:pt x="204" y="95"/>
                    <a:pt x="204" y="95"/>
                    <a:pt x="204" y="95"/>
                  </a:cubicBezTo>
                  <a:cubicBezTo>
                    <a:pt x="204" y="90"/>
                    <a:pt x="202" y="88"/>
                    <a:pt x="199" y="88"/>
                  </a:cubicBezTo>
                  <a:close/>
                  <a:moveTo>
                    <a:pt x="196" y="130"/>
                  </a:moveTo>
                  <a:cubicBezTo>
                    <a:pt x="196" y="152"/>
                    <a:pt x="196" y="152"/>
                    <a:pt x="196" y="152"/>
                  </a:cubicBezTo>
                  <a:cubicBezTo>
                    <a:pt x="196" y="185"/>
                    <a:pt x="196" y="185"/>
                    <a:pt x="196" y="185"/>
                  </a:cubicBezTo>
                  <a:cubicBezTo>
                    <a:pt x="170" y="170"/>
                    <a:pt x="170" y="170"/>
                    <a:pt x="170" y="170"/>
                  </a:cubicBezTo>
                  <a:cubicBezTo>
                    <a:pt x="170" y="112"/>
                    <a:pt x="170" y="112"/>
                    <a:pt x="170" y="112"/>
                  </a:cubicBezTo>
                  <a:cubicBezTo>
                    <a:pt x="196" y="97"/>
                    <a:pt x="196" y="97"/>
                    <a:pt x="196" y="97"/>
                  </a:cubicBezTo>
                  <a:lnTo>
                    <a:pt x="196" y="130"/>
                  </a:lnTo>
                  <a:close/>
                  <a:moveTo>
                    <a:pt x="184" y="53"/>
                  </a:moveTo>
                  <a:cubicBezTo>
                    <a:pt x="184" y="24"/>
                    <a:pt x="160" y="0"/>
                    <a:pt x="130" y="0"/>
                  </a:cubicBezTo>
                  <a:cubicBezTo>
                    <a:pt x="105" y="0"/>
                    <a:pt x="84" y="18"/>
                    <a:pt x="79" y="42"/>
                  </a:cubicBezTo>
                  <a:cubicBezTo>
                    <a:pt x="71" y="29"/>
                    <a:pt x="58" y="21"/>
                    <a:pt x="42" y="21"/>
                  </a:cubicBezTo>
                  <a:cubicBezTo>
                    <a:pt x="19" y="21"/>
                    <a:pt x="0" y="40"/>
                    <a:pt x="0" y="64"/>
                  </a:cubicBezTo>
                  <a:cubicBezTo>
                    <a:pt x="0" y="73"/>
                    <a:pt x="3" y="81"/>
                    <a:pt x="8" y="88"/>
                  </a:cubicBezTo>
                  <a:cubicBezTo>
                    <a:pt x="3" y="92"/>
                    <a:pt x="1" y="97"/>
                    <a:pt x="1" y="103"/>
                  </a:cubicBezTo>
                  <a:cubicBezTo>
                    <a:pt x="1" y="179"/>
                    <a:pt x="1" y="179"/>
                    <a:pt x="1" y="179"/>
                  </a:cubicBezTo>
                  <a:cubicBezTo>
                    <a:pt x="1" y="190"/>
                    <a:pt x="10" y="199"/>
                    <a:pt x="21" y="199"/>
                  </a:cubicBezTo>
                  <a:cubicBezTo>
                    <a:pt x="134" y="199"/>
                    <a:pt x="134" y="199"/>
                    <a:pt x="134" y="199"/>
                  </a:cubicBezTo>
                  <a:cubicBezTo>
                    <a:pt x="145" y="199"/>
                    <a:pt x="154" y="190"/>
                    <a:pt x="154" y="179"/>
                  </a:cubicBezTo>
                  <a:cubicBezTo>
                    <a:pt x="154" y="103"/>
                    <a:pt x="154" y="103"/>
                    <a:pt x="154" y="103"/>
                  </a:cubicBezTo>
                  <a:cubicBezTo>
                    <a:pt x="154" y="102"/>
                    <a:pt x="154" y="101"/>
                    <a:pt x="154" y="100"/>
                  </a:cubicBezTo>
                  <a:cubicBezTo>
                    <a:pt x="171" y="92"/>
                    <a:pt x="184" y="74"/>
                    <a:pt x="184" y="53"/>
                  </a:cubicBezTo>
                  <a:close/>
                  <a:moveTo>
                    <a:pt x="130" y="8"/>
                  </a:moveTo>
                  <a:cubicBezTo>
                    <a:pt x="155" y="8"/>
                    <a:pt x="176" y="28"/>
                    <a:pt x="176" y="53"/>
                  </a:cubicBezTo>
                  <a:cubicBezTo>
                    <a:pt x="176" y="71"/>
                    <a:pt x="164" y="87"/>
                    <a:pt x="148" y="94"/>
                  </a:cubicBezTo>
                  <a:cubicBezTo>
                    <a:pt x="148" y="94"/>
                    <a:pt x="148" y="94"/>
                    <a:pt x="148" y="94"/>
                  </a:cubicBezTo>
                  <a:cubicBezTo>
                    <a:pt x="147" y="95"/>
                    <a:pt x="147" y="95"/>
                    <a:pt x="146" y="95"/>
                  </a:cubicBezTo>
                  <a:cubicBezTo>
                    <a:pt x="145" y="95"/>
                    <a:pt x="144" y="96"/>
                    <a:pt x="144" y="96"/>
                  </a:cubicBezTo>
                  <a:cubicBezTo>
                    <a:pt x="143" y="96"/>
                    <a:pt x="142" y="96"/>
                    <a:pt x="142" y="96"/>
                  </a:cubicBezTo>
                  <a:cubicBezTo>
                    <a:pt x="141" y="97"/>
                    <a:pt x="140" y="97"/>
                    <a:pt x="139" y="97"/>
                  </a:cubicBezTo>
                  <a:cubicBezTo>
                    <a:pt x="139" y="97"/>
                    <a:pt x="138" y="97"/>
                    <a:pt x="137" y="97"/>
                  </a:cubicBezTo>
                  <a:cubicBezTo>
                    <a:pt x="136" y="98"/>
                    <a:pt x="136" y="98"/>
                    <a:pt x="135" y="98"/>
                  </a:cubicBezTo>
                  <a:cubicBezTo>
                    <a:pt x="133" y="98"/>
                    <a:pt x="132" y="98"/>
                    <a:pt x="130" y="98"/>
                  </a:cubicBezTo>
                  <a:cubicBezTo>
                    <a:pt x="129" y="98"/>
                    <a:pt x="127" y="98"/>
                    <a:pt x="126" y="98"/>
                  </a:cubicBezTo>
                  <a:cubicBezTo>
                    <a:pt x="126" y="98"/>
                    <a:pt x="126" y="98"/>
                    <a:pt x="126" y="98"/>
                  </a:cubicBezTo>
                  <a:cubicBezTo>
                    <a:pt x="117" y="97"/>
                    <a:pt x="109" y="93"/>
                    <a:pt x="103" y="88"/>
                  </a:cubicBezTo>
                  <a:cubicBezTo>
                    <a:pt x="103" y="88"/>
                    <a:pt x="102" y="88"/>
                    <a:pt x="102" y="88"/>
                  </a:cubicBezTo>
                  <a:cubicBezTo>
                    <a:pt x="101" y="87"/>
                    <a:pt x="101" y="87"/>
                    <a:pt x="100" y="86"/>
                  </a:cubicBezTo>
                  <a:cubicBezTo>
                    <a:pt x="100" y="86"/>
                    <a:pt x="99" y="85"/>
                    <a:pt x="98" y="85"/>
                  </a:cubicBezTo>
                  <a:cubicBezTo>
                    <a:pt x="90" y="76"/>
                    <a:pt x="85" y="65"/>
                    <a:pt x="85" y="53"/>
                  </a:cubicBezTo>
                  <a:cubicBezTo>
                    <a:pt x="85" y="28"/>
                    <a:pt x="106" y="8"/>
                    <a:pt x="130" y="8"/>
                  </a:cubicBezTo>
                  <a:close/>
                  <a:moveTo>
                    <a:pt x="87" y="83"/>
                  </a:moveTo>
                  <a:cubicBezTo>
                    <a:pt x="80" y="83"/>
                    <a:pt x="80" y="83"/>
                    <a:pt x="80" y="83"/>
                  </a:cubicBezTo>
                  <a:cubicBezTo>
                    <a:pt x="81" y="81"/>
                    <a:pt x="82" y="79"/>
                    <a:pt x="83" y="76"/>
                  </a:cubicBezTo>
                  <a:cubicBezTo>
                    <a:pt x="84" y="79"/>
                    <a:pt x="85" y="81"/>
                    <a:pt x="87" y="83"/>
                  </a:cubicBezTo>
                  <a:close/>
                  <a:moveTo>
                    <a:pt x="42" y="29"/>
                  </a:moveTo>
                  <a:cubicBezTo>
                    <a:pt x="61" y="29"/>
                    <a:pt x="77" y="45"/>
                    <a:pt x="77" y="64"/>
                  </a:cubicBezTo>
                  <a:cubicBezTo>
                    <a:pt x="77" y="72"/>
                    <a:pt x="74" y="79"/>
                    <a:pt x="69" y="85"/>
                  </a:cubicBezTo>
                  <a:cubicBezTo>
                    <a:pt x="68" y="87"/>
                    <a:pt x="66" y="89"/>
                    <a:pt x="64" y="90"/>
                  </a:cubicBezTo>
                  <a:cubicBezTo>
                    <a:pt x="64" y="90"/>
                    <a:pt x="64" y="91"/>
                    <a:pt x="63" y="91"/>
                  </a:cubicBezTo>
                  <a:cubicBezTo>
                    <a:pt x="63" y="91"/>
                    <a:pt x="62" y="92"/>
                    <a:pt x="61" y="92"/>
                  </a:cubicBezTo>
                  <a:cubicBezTo>
                    <a:pt x="61" y="93"/>
                    <a:pt x="60" y="93"/>
                    <a:pt x="60" y="93"/>
                  </a:cubicBezTo>
                  <a:cubicBezTo>
                    <a:pt x="59" y="93"/>
                    <a:pt x="59" y="94"/>
                    <a:pt x="58" y="94"/>
                  </a:cubicBezTo>
                  <a:cubicBezTo>
                    <a:pt x="58" y="94"/>
                    <a:pt x="57" y="95"/>
                    <a:pt x="57" y="95"/>
                  </a:cubicBezTo>
                  <a:cubicBezTo>
                    <a:pt x="56" y="95"/>
                    <a:pt x="55" y="95"/>
                    <a:pt x="55" y="96"/>
                  </a:cubicBezTo>
                  <a:cubicBezTo>
                    <a:pt x="54" y="96"/>
                    <a:pt x="54" y="96"/>
                    <a:pt x="53" y="96"/>
                  </a:cubicBezTo>
                  <a:cubicBezTo>
                    <a:pt x="53" y="96"/>
                    <a:pt x="52" y="97"/>
                    <a:pt x="51" y="97"/>
                  </a:cubicBezTo>
                  <a:cubicBezTo>
                    <a:pt x="51" y="97"/>
                    <a:pt x="50" y="97"/>
                    <a:pt x="50" y="97"/>
                  </a:cubicBezTo>
                  <a:cubicBezTo>
                    <a:pt x="49" y="97"/>
                    <a:pt x="48" y="97"/>
                    <a:pt x="47" y="98"/>
                  </a:cubicBezTo>
                  <a:cubicBezTo>
                    <a:pt x="47" y="98"/>
                    <a:pt x="47" y="98"/>
                    <a:pt x="46" y="98"/>
                  </a:cubicBezTo>
                  <a:cubicBezTo>
                    <a:pt x="45" y="98"/>
                    <a:pt x="44" y="98"/>
                    <a:pt x="42" y="98"/>
                  </a:cubicBezTo>
                  <a:cubicBezTo>
                    <a:pt x="41" y="98"/>
                    <a:pt x="40" y="98"/>
                    <a:pt x="39" y="98"/>
                  </a:cubicBezTo>
                  <a:cubicBezTo>
                    <a:pt x="39" y="98"/>
                    <a:pt x="39" y="98"/>
                    <a:pt x="38" y="98"/>
                  </a:cubicBezTo>
                  <a:cubicBezTo>
                    <a:pt x="37" y="98"/>
                    <a:pt x="36" y="97"/>
                    <a:pt x="35" y="97"/>
                  </a:cubicBezTo>
                  <a:cubicBezTo>
                    <a:pt x="35" y="97"/>
                    <a:pt x="35" y="97"/>
                    <a:pt x="35" y="97"/>
                  </a:cubicBezTo>
                  <a:cubicBezTo>
                    <a:pt x="34" y="97"/>
                    <a:pt x="33" y="97"/>
                    <a:pt x="32" y="96"/>
                  </a:cubicBezTo>
                  <a:cubicBezTo>
                    <a:pt x="32" y="96"/>
                    <a:pt x="32" y="96"/>
                    <a:pt x="31" y="96"/>
                  </a:cubicBezTo>
                  <a:cubicBezTo>
                    <a:pt x="30" y="96"/>
                    <a:pt x="29" y="95"/>
                    <a:pt x="28" y="95"/>
                  </a:cubicBezTo>
                  <a:cubicBezTo>
                    <a:pt x="28" y="95"/>
                    <a:pt x="28" y="95"/>
                    <a:pt x="28" y="95"/>
                  </a:cubicBezTo>
                  <a:cubicBezTo>
                    <a:pt x="27" y="94"/>
                    <a:pt x="26" y="94"/>
                    <a:pt x="25" y="93"/>
                  </a:cubicBezTo>
                  <a:cubicBezTo>
                    <a:pt x="25" y="93"/>
                    <a:pt x="25" y="93"/>
                    <a:pt x="25" y="93"/>
                  </a:cubicBezTo>
                  <a:cubicBezTo>
                    <a:pt x="24" y="92"/>
                    <a:pt x="23" y="92"/>
                    <a:pt x="22" y="91"/>
                  </a:cubicBezTo>
                  <a:cubicBezTo>
                    <a:pt x="22" y="91"/>
                    <a:pt x="22" y="91"/>
                    <a:pt x="22" y="91"/>
                  </a:cubicBezTo>
                  <a:cubicBezTo>
                    <a:pt x="21" y="90"/>
                    <a:pt x="20" y="90"/>
                    <a:pt x="20" y="89"/>
                  </a:cubicBezTo>
                  <a:cubicBezTo>
                    <a:pt x="19" y="89"/>
                    <a:pt x="19" y="89"/>
                    <a:pt x="19" y="89"/>
                  </a:cubicBezTo>
                  <a:cubicBezTo>
                    <a:pt x="18" y="88"/>
                    <a:pt x="18" y="87"/>
                    <a:pt x="17" y="86"/>
                  </a:cubicBezTo>
                  <a:cubicBezTo>
                    <a:pt x="17" y="86"/>
                    <a:pt x="16" y="86"/>
                    <a:pt x="16" y="86"/>
                  </a:cubicBezTo>
                  <a:cubicBezTo>
                    <a:pt x="16" y="85"/>
                    <a:pt x="16" y="85"/>
                    <a:pt x="16" y="85"/>
                  </a:cubicBezTo>
                  <a:cubicBezTo>
                    <a:pt x="11" y="79"/>
                    <a:pt x="8" y="72"/>
                    <a:pt x="8" y="64"/>
                  </a:cubicBezTo>
                  <a:cubicBezTo>
                    <a:pt x="8" y="45"/>
                    <a:pt x="24" y="29"/>
                    <a:pt x="42" y="29"/>
                  </a:cubicBezTo>
                  <a:close/>
                  <a:moveTo>
                    <a:pt x="146" y="104"/>
                  </a:moveTo>
                  <a:cubicBezTo>
                    <a:pt x="146" y="179"/>
                    <a:pt x="146" y="179"/>
                    <a:pt x="146" y="179"/>
                  </a:cubicBezTo>
                  <a:cubicBezTo>
                    <a:pt x="146" y="185"/>
                    <a:pt x="141" y="191"/>
                    <a:pt x="134" y="191"/>
                  </a:cubicBezTo>
                  <a:cubicBezTo>
                    <a:pt x="21" y="191"/>
                    <a:pt x="21" y="191"/>
                    <a:pt x="21" y="191"/>
                  </a:cubicBezTo>
                  <a:cubicBezTo>
                    <a:pt x="14" y="191"/>
                    <a:pt x="9" y="185"/>
                    <a:pt x="9" y="179"/>
                  </a:cubicBezTo>
                  <a:cubicBezTo>
                    <a:pt x="9" y="103"/>
                    <a:pt x="9" y="103"/>
                    <a:pt x="9" y="103"/>
                  </a:cubicBezTo>
                  <a:cubicBezTo>
                    <a:pt x="9" y="100"/>
                    <a:pt x="10" y="96"/>
                    <a:pt x="13" y="94"/>
                  </a:cubicBezTo>
                  <a:cubicBezTo>
                    <a:pt x="13" y="94"/>
                    <a:pt x="13" y="94"/>
                    <a:pt x="14" y="94"/>
                  </a:cubicBezTo>
                  <a:cubicBezTo>
                    <a:pt x="14" y="95"/>
                    <a:pt x="15" y="96"/>
                    <a:pt x="16" y="97"/>
                  </a:cubicBezTo>
                  <a:cubicBezTo>
                    <a:pt x="16" y="97"/>
                    <a:pt x="16" y="97"/>
                    <a:pt x="17" y="97"/>
                  </a:cubicBezTo>
                  <a:cubicBezTo>
                    <a:pt x="18" y="98"/>
                    <a:pt x="18" y="98"/>
                    <a:pt x="19" y="99"/>
                  </a:cubicBezTo>
                  <a:cubicBezTo>
                    <a:pt x="20" y="99"/>
                    <a:pt x="20" y="99"/>
                    <a:pt x="20" y="99"/>
                  </a:cubicBezTo>
                  <a:cubicBezTo>
                    <a:pt x="21" y="100"/>
                    <a:pt x="22" y="101"/>
                    <a:pt x="23" y="101"/>
                  </a:cubicBezTo>
                  <a:cubicBezTo>
                    <a:pt x="23" y="101"/>
                    <a:pt x="23" y="101"/>
                    <a:pt x="23" y="101"/>
                  </a:cubicBezTo>
                  <a:cubicBezTo>
                    <a:pt x="24" y="102"/>
                    <a:pt x="25" y="102"/>
                    <a:pt x="27" y="103"/>
                  </a:cubicBezTo>
                  <a:cubicBezTo>
                    <a:pt x="27" y="103"/>
                    <a:pt x="27" y="103"/>
                    <a:pt x="27" y="103"/>
                  </a:cubicBezTo>
                  <a:cubicBezTo>
                    <a:pt x="28" y="103"/>
                    <a:pt x="29" y="104"/>
                    <a:pt x="30" y="104"/>
                  </a:cubicBezTo>
                  <a:cubicBezTo>
                    <a:pt x="31" y="104"/>
                    <a:pt x="31" y="104"/>
                    <a:pt x="31" y="104"/>
                  </a:cubicBezTo>
                  <a:cubicBezTo>
                    <a:pt x="32" y="105"/>
                    <a:pt x="33" y="105"/>
                    <a:pt x="34" y="105"/>
                  </a:cubicBezTo>
                  <a:cubicBezTo>
                    <a:pt x="35" y="105"/>
                    <a:pt x="35" y="105"/>
                    <a:pt x="36" y="105"/>
                  </a:cubicBezTo>
                  <a:cubicBezTo>
                    <a:pt x="37" y="105"/>
                    <a:pt x="37" y="106"/>
                    <a:pt x="38" y="106"/>
                  </a:cubicBezTo>
                  <a:cubicBezTo>
                    <a:pt x="40" y="106"/>
                    <a:pt x="41" y="106"/>
                    <a:pt x="42" y="106"/>
                  </a:cubicBezTo>
                  <a:cubicBezTo>
                    <a:pt x="44" y="106"/>
                    <a:pt x="45" y="106"/>
                    <a:pt x="47" y="106"/>
                  </a:cubicBezTo>
                  <a:cubicBezTo>
                    <a:pt x="47" y="106"/>
                    <a:pt x="48" y="106"/>
                    <a:pt x="49" y="105"/>
                  </a:cubicBezTo>
                  <a:cubicBezTo>
                    <a:pt x="49" y="105"/>
                    <a:pt x="50" y="105"/>
                    <a:pt x="51" y="105"/>
                  </a:cubicBezTo>
                  <a:cubicBezTo>
                    <a:pt x="52" y="105"/>
                    <a:pt x="53" y="105"/>
                    <a:pt x="53" y="104"/>
                  </a:cubicBezTo>
                  <a:cubicBezTo>
                    <a:pt x="54" y="104"/>
                    <a:pt x="55" y="104"/>
                    <a:pt x="55" y="104"/>
                  </a:cubicBezTo>
                  <a:cubicBezTo>
                    <a:pt x="56" y="104"/>
                    <a:pt x="57" y="103"/>
                    <a:pt x="58" y="103"/>
                  </a:cubicBezTo>
                  <a:cubicBezTo>
                    <a:pt x="58" y="103"/>
                    <a:pt x="59" y="103"/>
                    <a:pt x="59" y="102"/>
                  </a:cubicBezTo>
                  <a:cubicBezTo>
                    <a:pt x="60" y="102"/>
                    <a:pt x="61" y="102"/>
                    <a:pt x="62" y="101"/>
                  </a:cubicBezTo>
                  <a:cubicBezTo>
                    <a:pt x="62" y="101"/>
                    <a:pt x="63" y="101"/>
                    <a:pt x="63" y="100"/>
                  </a:cubicBezTo>
                  <a:cubicBezTo>
                    <a:pt x="64" y="100"/>
                    <a:pt x="65" y="100"/>
                    <a:pt x="65" y="99"/>
                  </a:cubicBezTo>
                  <a:cubicBezTo>
                    <a:pt x="66" y="99"/>
                    <a:pt x="66" y="98"/>
                    <a:pt x="67" y="98"/>
                  </a:cubicBezTo>
                  <a:cubicBezTo>
                    <a:pt x="68" y="98"/>
                    <a:pt x="68" y="97"/>
                    <a:pt x="69" y="97"/>
                  </a:cubicBezTo>
                  <a:cubicBezTo>
                    <a:pt x="69" y="96"/>
                    <a:pt x="70" y="96"/>
                    <a:pt x="71" y="95"/>
                  </a:cubicBezTo>
                  <a:cubicBezTo>
                    <a:pt x="71" y="95"/>
                    <a:pt x="71" y="94"/>
                    <a:pt x="72" y="94"/>
                  </a:cubicBezTo>
                  <a:cubicBezTo>
                    <a:pt x="73" y="93"/>
                    <a:pt x="73" y="93"/>
                    <a:pt x="74" y="92"/>
                  </a:cubicBezTo>
                  <a:cubicBezTo>
                    <a:pt x="74" y="92"/>
                    <a:pt x="74" y="91"/>
                    <a:pt x="75" y="91"/>
                  </a:cubicBezTo>
                  <a:cubicBezTo>
                    <a:pt x="94" y="91"/>
                    <a:pt x="94" y="91"/>
                    <a:pt x="94" y="91"/>
                  </a:cubicBezTo>
                  <a:cubicBezTo>
                    <a:pt x="94" y="92"/>
                    <a:pt x="95" y="92"/>
                    <a:pt x="95" y="93"/>
                  </a:cubicBezTo>
                  <a:cubicBezTo>
                    <a:pt x="96" y="93"/>
                    <a:pt x="96" y="94"/>
                    <a:pt x="97" y="94"/>
                  </a:cubicBezTo>
                  <a:cubicBezTo>
                    <a:pt x="98" y="95"/>
                    <a:pt x="99" y="95"/>
                    <a:pt x="100" y="96"/>
                  </a:cubicBezTo>
                  <a:cubicBezTo>
                    <a:pt x="100" y="96"/>
                    <a:pt x="101" y="97"/>
                    <a:pt x="101" y="97"/>
                  </a:cubicBezTo>
                  <a:cubicBezTo>
                    <a:pt x="102" y="98"/>
                    <a:pt x="103" y="98"/>
                    <a:pt x="104" y="99"/>
                  </a:cubicBezTo>
                  <a:cubicBezTo>
                    <a:pt x="105" y="99"/>
                    <a:pt x="105" y="99"/>
                    <a:pt x="105" y="100"/>
                  </a:cubicBezTo>
                  <a:cubicBezTo>
                    <a:pt x="107" y="100"/>
                    <a:pt x="108" y="101"/>
                    <a:pt x="109" y="101"/>
                  </a:cubicBezTo>
                  <a:cubicBezTo>
                    <a:pt x="109" y="102"/>
                    <a:pt x="110" y="102"/>
                    <a:pt x="110" y="102"/>
                  </a:cubicBezTo>
                  <a:cubicBezTo>
                    <a:pt x="111" y="102"/>
                    <a:pt x="113" y="103"/>
                    <a:pt x="114" y="103"/>
                  </a:cubicBezTo>
                  <a:cubicBezTo>
                    <a:pt x="114" y="103"/>
                    <a:pt x="115" y="103"/>
                    <a:pt x="115" y="104"/>
                  </a:cubicBezTo>
                  <a:cubicBezTo>
                    <a:pt x="116" y="104"/>
                    <a:pt x="117" y="104"/>
                    <a:pt x="119" y="105"/>
                  </a:cubicBezTo>
                  <a:cubicBezTo>
                    <a:pt x="119" y="105"/>
                    <a:pt x="120" y="105"/>
                    <a:pt x="120" y="105"/>
                  </a:cubicBezTo>
                  <a:cubicBezTo>
                    <a:pt x="121" y="105"/>
                    <a:pt x="123" y="105"/>
                    <a:pt x="124" y="105"/>
                  </a:cubicBezTo>
                  <a:cubicBezTo>
                    <a:pt x="124" y="106"/>
                    <a:pt x="125" y="106"/>
                    <a:pt x="125" y="106"/>
                  </a:cubicBezTo>
                  <a:cubicBezTo>
                    <a:pt x="127" y="106"/>
                    <a:pt x="129" y="106"/>
                    <a:pt x="130" y="106"/>
                  </a:cubicBezTo>
                  <a:cubicBezTo>
                    <a:pt x="132" y="106"/>
                    <a:pt x="134" y="106"/>
                    <a:pt x="135" y="106"/>
                  </a:cubicBezTo>
                  <a:cubicBezTo>
                    <a:pt x="136" y="106"/>
                    <a:pt x="136" y="106"/>
                    <a:pt x="137" y="106"/>
                  </a:cubicBezTo>
                  <a:cubicBezTo>
                    <a:pt x="138" y="105"/>
                    <a:pt x="139" y="105"/>
                    <a:pt x="140" y="105"/>
                  </a:cubicBezTo>
                  <a:cubicBezTo>
                    <a:pt x="141" y="105"/>
                    <a:pt x="141" y="105"/>
                    <a:pt x="142" y="105"/>
                  </a:cubicBezTo>
                  <a:cubicBezTo>
                    <a:pt x="143" y="104"/>
                    <a:pt x="145" y="104"/>
                    <a:pt x="146" y="104"/>
                  </a:cubicBezTo>
                  <a:close/>
                  <a:moveTo>
                    <a:pt x="109" y="153"/>
                  </a:moveTo>
                  <a:cubicBezTo>
                    <a:pt x="109" y="157"/>
                    <a:pt x="109" y="157"/>
                    <a:pt x="109" y="157"/>
                  </a:cubicBezTo>
                  <a:cubicBezTo>
                    <a:pt x="109" y="161"/>
                    <a:pt x="106" y="165"/>
                    <a:pt x="101" y="165"/>
                  </a:cubicBezTo>
                  <a:cubicBezTo>
                    <a:pt x="47" y="165"/>
                    <a:pt x="47" y="165"/>
                    <a:pt x="47" y="165"/>
                  </a:cubicBezTo>
                  <a:cubicBezTo>
                    <a:pt x="43" y="165"/>
                    <a:pt x="39" y="161"/>
                    <a:pt x="39" y="157"/>
                  </a:cubicBezTo>
                  <a:cubicBezTo>
                    <a:pt x="39" y="153"/>
                    <a:pt x="39" y="153"/>
                    <a:pt x="39" y="153"/>
                  </a:cubicBezTo>
                  <a:cubicBezTo>
                    <a:pt x="39" y="149"/>
                    <a:pt x="43" y="145"/>
                    <a:pt x="47" y="145"/>
                  </a:cubicBezTo>
                  <a:cubicBezTo>
                    <a:pt x="101" y="145"/>
                    <a:pt x="101" y="145"/>
                    <a:pt x="101" y="145"/>
                  </a:cubicBezTo>
                  <a:cubicBezTo>
                    <a:pt x="106" y="145"/>
                    <a:pt x="109" y="149"/>
                    <a:pt x="109" y="153"/>
                  </a:cubicBezTo>
                  <a:close/>
                </a:path>
              </a:pathLst>
            </a:custGeom>
            <a:solidFill>
              <a:schemeClr val="accent5"/>
            </a:solidFill>
            <a:ln>
              <a:noFill/>
            </a:ln>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2400"/>
            </a:p>
          </p:txBody>
        </p:sp>
      </p:grpSp>
      <p:grpSp>
        <p:nvGrpSpPr>
          <p:cNvPr id="196" name="组合 195"/>
          <p:cNvGrpSpPr/>
          <p:nvPr/>
        </p:nvGrpSpPr>
        <p:grpSpPr>
          <a:xfrm>
            <a:off x="1339582" y="2019347"/>
            <a:ext cx="1405421" cy="1405421"/>
            <a:chOff x="1390381" y="1985479"/>
            <a:chExt cx="1405421" cy="1405421"/>
          </a:xfrm>
        </p:grpSpPr>
        <p:grpSp>
          <p:nvGrpSpPr>
            <p:cNvPr id="197" name="组合 196"/>
            <p:cNvGrpSpPr/>
            <p:nvPr/>
          </p:nvGrpSpPr>
          <p:grpSpPr>
            <a:xfrm>
              <a:off x="1390381" y="1985479"/>
              <a:ext cx="1405421" cy="1405421"/>
              <a:chOff x="6248400" y="2204088"/>
              <a:chExt cx="1190172" cy="1190172"/>
            </a:xfrm>
          </p:grpSpPr>
          <p:sp>
            <p:nvSpPr>
              <p:cNvPr id="199" name="弧形 198"/>
              <p:cNvSpPr/>
              <p:nvPr/>
            </p:nvSpPr>
            <p:spPr>
              <a:xfrm>
                <a:off x="6248400" y="2204088"/>
                <a:ext cx="1190172" cy="1190172"/>
              </a:xfrm>
              <a:prstGeom prst="arc">
                <a:avLst>
                  <a:gd name="adj1" fmla="val 17413491"/>
                  <a:gd name="adj2" fmla="val 16207428"/>
                </a:avLst>
              </a:prstGeom>
              <a:ln w="1143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sz="2400"/>
              </a:p>
            </p:txBody>
          </p:sp>
          <p:sp>
            <p:nvSpPr>
              <p:cNvPr id="200" name="弧形 199"/>
              <p:cNvSpPr/>
              <p:nvPr/>
            </p:nvSpPr>
            <p:spPr>
              <a:xfrm>
                <a:off x="6248400" y="2204088"/>
                <a:ext cx="1190172" cy="1190172"/>
              </a:xfrm>
              <a:prstGeom prst="arc">
                <a:avLst>
                  <a:gd name="adj1" fmla="val 16200000"/>
                  <a:gd name="adj2" fmla="val 9462368"/>
                </a:avLst>
              </a:prstGeom>
              <a:ln w="114300" cap="rnd">
                <a:solidFill>
                  <a:schemeClr val="accent1"/>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sz="2400"/>
              </a:p>
            </p:txBody>
          </p:sp>
        </p:grpSp>
        <p:sp>
          <p:nvSpPr>
            <p:cNvPr id="198" name="Freeform 45"/>
            <p:cNvSpPr>
              <a:spLocks noEditPoints="1"/>
            </p:cNvSpPr>
            <p:nvPr/>
          </p:nvSpPr>
          <p:spPr bwMode="auto">
            <a:xfrm>
              <a:off x="1850997" y="2446095"/>
              <a:ext cx="484188" cy="484188"/>
            </a:xfrm>
            <a:custGeom>
              <a:avLst/>
              <a:gdLst>
                <a:gd name="T0" fmla="*/ 187 w 207"/>
                <a:gd name="T1" fmla="*/ 41 h 207"/>
                <a:gd name="T2" fmla="*/ 99 w 207"/>
                <a:gd name="T3" fmla="*/ 68 h 207"/>
                <a:gd name="T4" fmla="*/ 112 w 207"/>
                <a:gd name="T5" fmla="*/ 84 h 207"/>
                <a:gd name="T6" fmla="*/ 99 w 207"/>
                <a:gd name="T7" fmla="*/ 89 h 207"/>
                <a:gd name="T8" fmla="*/ 104 w 207"/>
                <a:gd name="T9" fmla="*/ 101 h 207"/>
                <a:gd name="T10" fmla="*/ 117 w 207"/>
                <a:gd name="T11" fmla="*/ 96 h 207"/>
                <a:gd name="T12" fmla="*/ 112 w 207"/>
                <a:gd name="T13" fmla="*/ 84 h 207"/>
                <a:gd name="T14" fmla="*/ 139 w 207"/>
                <a:gd name="T15" fmla="*/ 84 h 207"/>
                <a:gd name="T16" fmla="*/ 134 w 207"/>
                <a:gd name="T17" fmla="*/ 96 h 207"/>
                <a:gd name="T18" fmla="*/ 147 w 207"/>
                <a:gd name="T19" fmla="*/ 101 h 207"/>
                <a:gd name="T20" fmla="*/ 152 w 207"/>
                <a:gd name="T21" fmla="*/ 89 h 207"/>
                <a:gd name="T22" fmla="*/ 182 w 207"/>
                <a:gd name="T23" fmla="*/ 84 h 207"/>
                <a:gd name="T24" fmla="*/ 169 w 207"/>
                <a:gd name="T25" fmla="*/ 89 h 207"/>
                <a:gd name="T26" fmla="*/ 174 w 207"/>
                <a:gd name="T27" fmla="*/ 101 h 207"/>
                <a:gd name="T28" fmla="*/ 187 w 207"/>
                <a:gd name="T29" fmla="*/ 96 h 207"/>
                <a:gd name="T30" fmla="*/ 182 w 207"/>
                <a:gd name="T31" fmla="*/ 84 h 207"/>
                <a:gd name="T32" fmla="*/ 104 w 207"/>
                <a:gd name="T33" fmla="*/ 115 h 207"/>
                <a:gd name="T34" fmla="*/ 99 w 207"/>
                <a:gd name="T35" fmla="*/ 127 h 207"/>
                <a:gd name="T36" fmla="*/ 112 w 207"/>
                <a:gd name="T37" fmla="*/ 132 h 207"/>
                <a:gd name="T38" fmla="*/ 117 w 207"/>
                <a:gd name="T39" fmla="*/ 120 h 207"/>
                <a:gd name="T40" fmla="*/ 112 w 207"/>
                <a:gd name="T41" fmla="*/ 146 h 207"/>
                <a:gd name="T42" fmla="*/ 99 w 207"/>
                <a:gd name="T43" fmla="*/ 151 h 207"/>
                <a:gd name="T44" fmla="*/ 104 w 207"/>
                <a:gd name="T45" fmla="*/ 163 h 207"/>
                <a:gd name="T46" fmla="*/ 117 w 207"/>
                <a:gd name="T47" fmla="*/ 158 h 207"/>
                <a:gd name="T48" fmla="*/ 112 w 207"/>
                <a:gd name="T49" fmla="*/ 146 h 207"/>
                <a:gd name="T50" fmla="*/ 139 w 207"/>
                <a:gd name="T51" fmla="*/ 115 h 207"/>
                <a:gd name="T52" fmla="*/ 134 w 207"/>
                <a:gd name="T53" fmla="*/ 127 h 207"/>
                <a:gd name="T54" fmla="*/ 147 w 207"/>
                <a:gd name="T55" fmla="*/ 132 h 207"/>
                <a:gd name="T56" fmla="*/ 152 w 207"/>
                <a:gd name="T57" fmla="*/ 120 h 207"/>
                <a:gd name="T58" fmla="*/ 147 w 207"/>
                <a:gd name="T59" fmla="*/ 146 h 207"/>
                <a:gd name="T60" fmla="*/ 134 w 207"/>
                <a:gd name="T61" fmla="*/ 151 h 207"/>
                <a:gd name="T62" fmla="*/ 139 w 207"/>
                <a:gd name="T63" fmla="*/ 163 h 207"/>
                <a:gd name="T64" fmla="*/ 152 w 207"/>
                <a:gd name="T65" fmla="*/ 158 h 207"/>
                <a:gd name="T66" fmla="*/ 147 w 207"/>
                <a:gd name="T67" fmla="*/ 146 h 207"/>
                <a:gd name="T68" fmla="*/ 174 w 207"/>
                <a:gd name="T69" fmla="*/ 115 h 207"/>
                <a:gd name="T70" fmla="*/ 169 w 207"/>
                <a:gd name="T71" fmla="*/ 127 h 207"/>
                <a:gd name="T72" fmla="*/ 182 w 207"/>
                <a:gd name="T73" fmla="*/ 132 h 207"/>
                <a:gd name="T74" fmla="*/ 187 w 207"/>
                <a:gd name="T75" fmla="*/ 120 h 207"/>
                <a:gd name="T76" fmla="*/ 182 w 207"/>
                <a:gd name="T77" fmla="*/ 146 h 207"/>
                <a:gd name="T78" fmla="*/ 169 w 207"/>
                <a:gd name="T79" fmla="*/ 151 h 207"/>
                <a:gd name="T80" fmla="*/ 174 w 207"/>
                <a:gd name="T81" fmla="*/ 163 h 207"/>
                <a:gd name="T82" fmla="*/ 187 w 207"/>
                <a:gd name="T83" fmla="*/ 158 h 207"/>
                <a:gd name="T84" fmla="*/ 182 w 207"/>
                <a:gd name="T85" fmla="*/ 146 h 207"/>
                <a:gd name="T86" fmla="*/ 207 w 207"/>
                <a:gd name="T87" fmla="*/ 164 h 207"/>
                <a:gd name="T88" fmla="*/ 76 w 207"/>
                <a:gd name="T89" fmla="*/ 184 h 207"/>
                <a:gd name="T90" fmla="*/ 56 w 207"/>
                <a:gd name="T91" fmla="*/ 207 h 207"/>
                <a:gd name="T92" fmla="*/ 0 w 207"/>
                <a:gd name="T93" fmla="*/ 187 h 207"/>
                <a:gd name="T94" fmla="*/ 20 w 207"/>
                <a:gd name="T95" fmla="*/ 0 h 207"/>
                <a:gd name="T96" fmla="*/ 76 w 207"/>
                <a:gd name="T97" fmla="*/ 18 h 207"/>
                <a:gd name="T98" fmla="*/ 207 w 207"/>
                <a:gd name="T99" fmla="*/ 38 h 207"/>
                <a:gd name="T100" fmla="*/ 68 w 207"/>
                <a:gd name="T101" fmla="*/ 20 h 207"/>
                <a:gd name="T102" fmla="*/ 20 w 207"/>
                <a:gd name="T103" fmla="*/ 8 h 207"/>
                <a:gd name="T104" fmla="*/ 8 w 207"/>
                <a:gd name="T105" fmla="*/ 187 h 207"/>
                <a:gd name="T106" fmla="*/ 56 w 207"/>
                <a:gd name="T107" fmla="*/ 199 h 207"/>
                <a:gd name="T108" fmla="*/ 68 w 207"/>
                <a:gd name="T109" fmla="*/ 184 h 207"/>
                <a:gd name="T110" fmla="*/ 187 w 207"/>
                <a:gd name="T111" fmla="*/ 26 h 207"/>
                <a:gd name="T112" fmla="*/ 76 w 207"/>
                <a:gd name="T113" fmla="*/ 176 h 207"/>
                <a:gd name="T114" fmla="*/ 199 w 207"/>
                <a:gd name="T115" fmla="*/ 164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7" h="207">
                  <a:moveTo>
                    <a:pt x="99" y="41"/>
                  </a:moveTo>
                  <a:cubicBezTo>
                    <a:pt x="187" y="41"/>
                    <a:pt x="187" y="41"/>
                    <a:pt x="187" y="41"/>
                  </a:cubicBezTo>
                  <a:cubicBezTo>
                    <a:pt x="187" y="68"/>
                    <a:pt x="187" y="68"/>
                    <a:pt x="187" y="68"/>
                  </a:cubicBezTo>
                  <a:cubicBezTo>
                    <a:pt x="99" y="68"/>
                    <a:pt x="99" y="68"/>
                    <a:pt x="99" y="68"/>
                  </a:cubicBezTo>
                  <a:lnTo>
                    <a:pt x="99" y="41"/>
                  </a:lnTo>
                  <a:close/>
                  <a:moveTo>
                    <a:pt x="112" y="84"/>
                  </a:moveTo>
                  <a:cubicBezTo>
                    <a:pt x="104" y="84"/>
                    <a:pt x="104" y="84"/>
                    <a:pt x="104" y="84"/>
                  </a:cubicBezTo>
                  <a:cubicBezTo>
                    <a:pt x="101" y="84"/>
                    <a:pt x="99" y="86"/>
                    <a:pt x="99" y="89"/>
                  </a:cubicBezTo>
                  <a:cubicBezTo>
                    <a:pt x="99" y="96"/>
                    <a:pt x="99" y="96"/>
                    <a:pt x="99" y="96"/>
                  </a:cubicBezTo>
                  <a:cubicBezTo>
                    <a:pt x="99" y="99"/>
                    <a:pt x="101" y="101"/>
                    <a:pt x="104" y="101"/>
                  </a:cubicBezTo>
                  <a:cubicBezTo>
                    <a:pt x="112" y="101"/>
                    <a:pt x="112" y="101"/>
                    <a:pt x="112" y="101"/>
                  </a:cubicBezTo>
                  <a:cubicBezTo>
                    <a:pt x="114" y="101"/>
                    <a:pt x="117" y="99"/>
                    <a:pt x="117" y="96"/>
                  </a:cubicBezTo>
                  <a:cubicBezTo>
                    <a:pt x="117" y="89"/>
                    <a:pt x="117" y="89"/>
                    <a:pt x="117" y="89"/>
                  </a:cubicBezTo>
                  <a:cubicBezTo>
                    <a:pt x="117" y="86"/>
                    <a:pt x="114" y="84"/>
                    <a:pt x="112" y="84"/>
                  </a:cubicBezTo>
                  <a:close/>
                  <a:moveTo>
                    <a:pt x="147" y="84"/>
                  </a:moveTo>
                  <a:cubicBezTo>
                    <a:pt x="139" y="84"/>
                    <a:pt x="139" y="84"/>
                    <a:pt x="139" y="84"/>
                  </a:cubicBezTo>
                  <a:cubicBezTo>
                    <a:pt x="136" y="84"/>
                    <a:pt x="134" y="86"/>
                    <a:pt x="134" y="89"/>
                  </a:cubicBezTo>
                  <a:cubicBezTo>
                    <a:pt x="134" y="96"/>
                    <a:pt x="134" y="96"/>
                    <a:pt x="134" y="96"/>
                  </a:cubicBezTo>
                  <a:cubicBezTo>
                    <a:pt x="134" y="99"/>
                    <a:pt x="136" y="101"/>
                    <a:pt x="139" y="101"/>
                  </a:cubicBezTo>
                  <a:cubicBezTo>
                    <a:pt x="147" y="101"/>
                    <a:pt x="147" y="101"/>
                    <a:pt x="147" y="101"/>
                  </a:cubicBezTo>
                  <a:cubicBezTo>
                    <a:pt x="150" y="101"/>
                    <a:pt x="152" y="99"/>
                    <a:pt x="152" y="96"/>
                  </a:cubicBezTo>
                  <a:cubicBezTo>
                    <a:pt x="152" y="89"/>
                    <a:pt x="152" y="89"/>
                    <a:pt x="152" y="89"/>
                  </a:cubicBezTo>
                  <a:cubicBezTo>
                    <a:pt x="152" y="86"/>
                    <a:pt x="150" y="84"/>
                    <a:pt x="147" y="84"/>
                  </a:cubicBezTo>
                  <a:close/>
                  <a:moveTo>
                    <a:pt x="182" y="84"/>
                  </a:moveTo>
                  <a:cubicBezTo>
                    <a:pt x="174" y="84"/>
                    <a:pt x="174" y="84"/>
                    <a:pt x="174" y="84"/>
                  </a:cubicBezTo>
                  <a:cubicBezTo>
                    <a:pt x="172" y="84"/>
                    <a:pt x="169" y="86"/>
                    <a:pt x="169" y="89"/>
                  </a:cubicBezTo>
                  <a:cubicBezTo>
                    <a:pt x="169" y="96"/>
                    <a:pt x="169" y="96"/>
                    <a:pt x="169" y="96"/>
                  </a:cubicBezTo>
                  <a:cubicBezTo>
                    <a:pt x="169" y="99"/>
                    <a:pt x="172" y="101"/>
                    <a:pt x="174" y="101"/>
                  </a:cubicBezTo>
                  <a:cubicBezTo>
                    <a:pt x="182" y="101"/>
                    <a:pt x="182" y="101"/>
                    <a:pt x="182" y="101"/>
                  </a:cubicBezTo>
                  <a:cubicBezTo>
                    <a:pt x="185" y="101"/>
                    <a:pt x="187" y="99"/>
                    <a:pt x="187" y="96"/>
                  </a:cubicBezTo>
                  <a:cubicBezTo>
                    <a:pt x="187" y="89"/>
                    <a:pt x="187" y="89"/>
                    <a:pt x="187" y="89"/>
                  </a:cubicBezTo>
                  <a:cubicBezTo>
                    <a:pt x="187" y="86"/>
                    <a:pt x="185" y="84"/>
                    <a:pt x="182" y="84"/>
                  </a:cubicBezTo>
                  <a:close/>
                  <a:moveTo>
                    <a:pt x="112" y="115"/>
                  </a:moveTo>
                  <a:cubicBezTo>
                    <a:pt x="104" y="115"/>
                    <a:pt x="104" y="115"/>
                    <a:pt x="104" y="115"/>
                  </a:cubicBezTo>
                  <a:cubicBezTo>
                    <a:pt x="101" y="115"/>
                    <a:pt x="99" y="117"/>
                    <a:pt x="99" y="120"/>
                  </a:cubicBezTo>
                  <a:cubicBezTo>
                    <a:pt x="99" y="127"/>
                    <a:pt x="99" y="127"/>
                    <a:pt x="99" y="127"/>
                  </a:cubicBezTo>
                  <a:cubicBezTo>
                    <a:pt x="99" y="130"/>
                    <a:pt x="101" y="132"/>
                    <a:pt x="104" y="132"/>
                  </a:cubicBezTo>
                  <a:cubicBezTo>
                    <a:pt x="112" y="132"/>
                    <a:pt x="112" y="132"/>
                    <a:pt x="112" y="132"/>
                  </a:cubicBezTo>
                  <a:cubicBezTo>
                    <a:pt x="114" y="132"/>
                    <a:pt x="117" y="130"/>
                    <a:pt x="117" y="127"/>
                  </a:cubicBezTo>
                  <a:cubicBezTo>
                    <a:pt x="117" y="120"/>
                    <a:pt x="117" y="120"/>
                    <a:pt x="117" y="120"/>
                  </a:cubicBezTo>
                  <a:cubicBezTo>
                    <a:pt x="117" y="117"/>
                    <a:pt x="114" y="115"/>
                    <a:pt x="112" y="115"/>
                  </a:cubicBezTo>
                  <a:close/>
                  <a:moveTo>
                    <a:pt x="112" y="146"/>
                  </a:moveTo>
                  <a:cubicBezTo>
                    <a:pt x="104" y="146"/>
                    <a:pt x="104" y="146"/>
                    <a:pt x="104" y="146"/>
                  </a:cubicBezTo>
                  <a:cubicBezTo>
                    <a:pt x="101" y="146"/>
                    <a:pt x="99" y="148"/>
                    <a:pt x="99" y="151"/>
                  </a:cubicBezTo>
                  <a:cubicBezTo>
                    <a:pt x="99" y="158"/>
                    <a:pt x="99" y="158"/>
                    <a:pt x="99" y="158"/>
                  </a:cubicBezTo>
                  <a:cubicBezTo>
                    <a:pt x="99" y="161"/>
                    <a:pt x="101" y="163"/>
                    <a:pt x="104" y="163"/>
                  </a:cubicBezTo>
                  <a:cubicBezTo>
                    <a:pt x="112" y="163"/>
                    <a:pt x="112" y="163"/>
                    <a:pt x="112" y="163"/>
                  </a:cubicBezTo>
                  <a:cubicBezTo>
                    <a:pt x="114" y="163"/>
                    <a:pt x="117" y="161"/>
                    <a:pt x="117" y="158"/>
                  </a:cubicBezTo>
                  <a:cubicBezTo>
                    <a:pt x="117" y="151"/>
                    <a:pt x="117" y="151"/>
                    <a:pt x="117" y="151"/>
                  </a:cubicBezTo>
                  <a:cubicBezTo>
                    <a:pt x="117" y="148"/>
                    <a:pt x="114" y="146"/>
                    <a:pt x="112" y="146"/>
                  </a:cubicBezTo>
                  <a:close/>
                  <a:moveTo>
                    <a:pt x="147" y="115"/>
                  </a:moveTo>
                  <a:cubicBezTo>
                    <a:pt x="139" y="115"/>
                    <a:pt x="139" y="115"/>
                    <a:pt x="139" y="115"/>
                  </a:cubicBezTo>
                  <a:cubicBezTo>
                    <a:pt x="136" y="115"/>
                    <a:pt x="134" y="117"/>
                    <a:pt x="134" y="120"/>
                  </a:cubicBezTo>
                  <a:cubicBezTo>
                    <a:pt x="134" y="127"/>
                    <a:pt x="134" y="127"/>
                    <a:pt x="134" y="127"/>
                  </a:cubicBezTo>
                  <a:cubicBezTo>
                    <a:pt x="134" y="130"/>
                    <a:pt x="136" y="132"/>
                    <a:pt x="139" y="132"/>
                  </a:cubicBezTo>
                  <a:cubicBezTo>
                    <a:pt x="147" y="132"/>
                    <a:pt x="147" y="132"/>
                    <a:pt x="147" y="132"/>
                  </a:cubicBezTo>
                  <a:cubicBezTo>
                    <a:pt x="150" y="132"/>
                    <a:pt x="152" y="130"/>
                    <a:pt x="152" y="127"/>
                  </a:cubicBezTo>
                  <a:cubicBezTo>
                    <a:pt x="152" y="120"/>
                    <a:pt x="152" y="120"/>
                    <a:pt x="152" y="120"/>
                  </a:cubicBezTo>
                  <a:cubicBezTo>
                    <a:pt x="152" y="117"/>
                    <a:pt x="150" y="115"/>
                    <a:pt x="147" y="115"/>
                  </a:cubicBezTo>
                  <a:close/>
                  <a:moveTo>
                    <a:pt x="147" y="146"/>
                  </a:moveTo>
                  <a:cubicBezTo>
                    <a:pt x="139" y="146"/>
                    <a:pt x="139" y="146"/>
                    <a:pt x="139" y="146"/>
                  </a:cubicBezTo>
                  <a:cubicBezTo>
                    <a:pt x="136" y="146"/>
                    <a:pt x="134" y="148"/>
                    <a:pt x="134" y="151"/>
                  </a:cubicBezTo>
                  <a:cubicBezTo>
                    <a:pt x="134" y="158"/>
                    <a:pt x="134" y="158"/>
                    <a:pt x="134" y="158"/>
                  </a:cubicBezTo>
                  <a:cubicBezTo>
                    <a:pt x="134" y="161"/>
                    <a:pt x="136" y="163"/>
                    <a:pt x="139" y="163"/>
                  </a:cubicBezTo>
                  <a:cubicBezTo>
                    <a:pt x="147" y="163"/>
                    <a:pt x="147" y="163"/>
                    <a:pt x="147" y="163"/>
                  </a:cubicBezTo>
                  <a:cubicBezTo>
                    <a:pt x="150" y="163"/>
                    <a:pt x="152" y="161"/>
                    <a:pt x="152" y="158"/>
                  </a:cubicBezTo>
                  <a:cubicBezTo>
                    <a:pt x="152" y="151"/>
                    <a:pt x="152" y="151"/>
                    <a:pt x="152" y="151"/>
                  </a:cubicBezTo>
                  <a:cubicBezTo>
                    <a:pt x="152" y="148"/>
                    <a:pt x="150" y="146"/>
                    <a:pt x="147" y="146"/>
                  </a:cubicBezTo>
                  <a:close/>
                  <a:moveTo>
                    <a:pt x="182" y="115"/>
                  </a:moveTo>
                  <a:cubicBezTo>
                    <a:pt x="174" y="115"/>
                    <a:pt x="174" y="115"/>
                    <a:pt x="174" y="115"/>
                  </a:cubicBezTo>
                  <a:cubicBezTo>
                    <a:pt x="172" y="115"/>
                    <a:pt x="169" y="117"/>
                    <a:pt x="169" y="120"/>
                  </a:cubicBezTo>
                  <a:cubicBezTo>
                    <a:pt x="169" y="127"/>
                    <a:pt x="169" y="127"/>
                    <a:pt x="169" y="127"/>
                  </a:cubicBezTo>
                  <a:cubicBezTo>
                    <a:pt x="169" y="130"/>
                    <a:pt x="172" y="132"/>
                    <a:pt x="174" y="132"/>
                  </a:cubicBezTo>
                  <a:cubicBezTo>
                    <a:pt x="182" y="132"/>
                    <a:pt x="182" y="132"/>
                    <a:pt x="182" y="132"/>
                  </a:cubicBezTo>
                  <a:cubicBezTo>
                    <a:pt x="185" y="132"/>
                    <a:pt x="187" y="130"/>
                    <a:pt x="187" y="127"/>
                  </a:cubicBezTo>
                  <a:cubicBezTo>
                    <a:pt x="187" y="120"/>
                    <a:pt x="187" y="120"/>
                    <a:pt x="187" y="120"/>
                  </a:cubicBezTo>
                  <a:cubicBezTo>
                    <a:pt x="187" y="117"/>
                    <a:pt x="185" y="115"/>
                    <a:pt x="182" y="115"/>
                  </a:cubicBezTo>
                  <a:close/>
                  <a:moveTo>
                    <a:pt x="182" y="146"/>
                  </a:moveTo>
                  <a:cubicBezTo>
                    <a:pt x="174" y="146"/>
                    <a:pt x="174" y="146"/>
                    <a:pt x="174" y="146"/>
                  </a:cubicBezTo>
                  <a:cubicBezTo>
                    <a:pt x="172" y="146"/>
                    <a:pt x="169" y="148"/>
                    <a:pt x="169" y="151"/>
                  </a:cubicBezTo>
                  <a:cubicBezTo>
                    <a:pt x="169" y="158"/>
                    <a:pt x="169" y="158"/>
                    <a:pt x="169" y="158"/>
                  </a:cubicBezTo>
                  <a:cubicBezTo>
                    <a:pt x="169" y="161"/>
                    <a:pt x="172" y="163"/>
                    <a:pt x="174" y="163"/>
                  </a:cubicBezTo>
                  <a:cubicBezTo>
                    <a:pt x="182" y="163"/>
                    <a:pt x="182" y="163"/>
                    <a:pt x="182" y="163"/>
                  </a:cubicBezTo>
                  <a:cubicBezTo>
                    <a:pt x="185" y="163"/>
                    <a:pt x="187" y="161"/>
                    <a:pt x="187" y="158"/>
                  </a:cubicBezTo>
                  <a:cubicBezTo>
                    <a:pt x="187" y="151"/>
                    <a:pt x="187" y="151"/>
                    <a:pt x="187" y="151"/>
                  </a:cubicBezTo>
                  <a:cubicBezTo>
                    <a:pt x="187" y="148"/>
                    <a:pt x="185" y="146"/>
                    <a:pt x="182" y="146"/>
                  </a:cubicBezTo>
                  <a:close/>
                  <a:moveTo>
                    <a:pt x="207" y="38"/>
                  </a:moveTo>
                  <a:cubicBezTo>
                    <a:pt x="207" y="164"/>
                    <a:pt x="207" y="164"/>
                    <a:pt x="207" y="164"/>
                  </a:cubicBezTo>
                  <a:cubicBezTo>
                    <a:pt x="207" y="175"/>
                    <a:pt x="198" y="184"/>
                    <a:pt x="187" y="184"/>
                  </a:cubicBezTo>
                  <a:cubicBezTo>
                    <a:pt x="76" y="184"/>
                    <a:pt x="76" y="184"/>
                    <a:pt x="76" y="184"/>
                  </a:cubicBezTo>
                  <a:cubicBezTo>
                    <a:pt x="76" y="187"/>
                    <a:pt x="76" y="187"/>
                    <a:pt x="76" y="187"/>
                  </a:cubicBezTo>
                  <a:cubicBezTo>
                    <a:pt x="76" y="198"/>
                    <a:pt x="67" y="207"/>
                    <a:pt x="56" y="207"/>
                  </a:cubicBezTo>
                  <a:cubicBezTo>
                    <a:pt x="20" y="207"/>
                    <a:pt x="20" y="207"/>
                    <a:pt x="20" y="207"/>
                  </a:cubicBezTo>
                  <a:cubicBezTo>
                    <a:pt x="9" y="207"/>
                    <a:pt x="0" y="198"/>
                    <a:pt x="0" y="187"/>
                  </a:cubicBezTo>
                  <a:cubicBezTo>
                    <a:pt x="0" y="20"/>
                    <a:pt x="0" y="20"/>
                    <a:pt x="0" y="20"/>
                  </a:cubicBezTo>
                  <a:cubicBezTo>
                    <a:pt x="0" y="9"/>
                    <a:pt x="9" y="0"/>
                    <a:pt x="20" y="0"/>
                  </a:cubicBezTo>
                  <a:cubicBezTo>
                    <a:pt x="56" y="0"/>
                    <a:pt x="56" y="0"/>
                    <a:pt x="56" y="0"/>
                  </a:cubicBezTo>
                  <a:cubicBezTo>
                    <a:pt x="67" y="0"/>
                    <a:pt x="75" y="8"/>
                    <a:pt x="76" y="18"/>
                  </a:cubicBezTo>
                  <a:cubicBezTo>
                    <a:pt x="187" y="18"/>
                    <a:pt x="187" y="18"/>
                    <a:pt x="187" y="18"/>
                  </a:cubicBezTo>
                  <a:cubicBezTo>
                    <a:pt x="198" y="18"/>
                    <a:pt x="207" y="27"/>
                    <a:pt x="207" y="38"/>
                  </a:cubicBezTo>
                  <a:close/>
                  <a:moveTo>
                    <a:pt x="68" y="184"/>
                  </a:moveTo>
                  <a:cubicBezTo>
                    <a:pt x="68" y="20"/>
                    <a:pt x="68" y="20"/>
                    <a:pt x="68" y="20"/>
                  </a:cubicBezTo>
                  <a:cubicBezTo>
                    <a:pt x="68" y="13"/>
                    <a:pt x="63" y="8"/>
                    <a:pt x="56" y="8"/>
                  </a:cubicBezTo>
                  <a:cubicBezTo>
                    <a:pt x="20" y="8"/>
                    <a:pt x="20" y="8"/>
                    <a:pt x="20" y="8"/>
                  </a:cubicBezTo>
                  <a:cubicBezTo>
                    <a:pt x="14" y="8"/>
                    <a:pt x="8" y="13"/>
                    <a:pt x="8" y="20"/>
                  </a:cubicBezTo>
                  <a:cubicBezTo>
                    <a:pt x="8" y="187"/>
                    <a:pt x="8" y="187"/>
                    <a:pt x="8" y="187"/>
                  </a:cubicBezTo>
                  <a:cubicBezTo>
                    <a:pt x="8" y="194"/>
                    <a:pt x="14" y="199"/>
                    <a:pt x="20" y="199"/>
                  </a:cubicBezTo>
                  <a:cubicBezTo>
                    <a:pt x="56" y="199"/>
                    <a:pt x="56" y="199"/>
                    <a:pt x="56" y="199"/>
                  </a:cubicBezTo>
                  <a:cubicBezTo>
                    <a:pt x="63" y="199"/>
                    <a:pt x="68" y="194"/>
                    <a:pt x="68" y="187"/>
                  </a:cubicBezTo>
                  <a:lnTo>
                    <a:pt x="68" y="184"/>
                  </a:lnTo>
                  <a:close/>
                  <a:moveTo>
                    <a:pt x="199" y="38"/>
                  </a:moveTo>
                  <a:cubicBezTo>
                    <a:pt x="199" y="32"/>
                    <a:pt x="194" y="26"/>
                    <a:pt x="187" y="26"/>
                  </a:cubicBezTo>
                  <a:cubicBezTo>
                    <a:pt x="76" y="26"/>
                    <a:pt x="76" y="26"/>
                    <a:pt x="76" y="26"/>
                  </a:cubicBezTo>
                  <a:cubicBezTo>
                    <a:pt x="76" y="176"/>
                    <a:pt x="76" y="176"/>
                    <a:pt x="76" y="176"/>
                  </a:cubicBezTo>
                  <a:cubicBezTo>
                    <a:pt x="187" y="176"/>
                    <a:pt x="187" y="176"/>
                    <a:pt x="187" y="176"/>
                  </a:cubicBezTo>
                  <a:cubicBezTo>
                    <a:pt x="194" y="176"/>
                    <a:pt x="199" y="171"/>
                    <a:pt x="199" y="164"/>
                  </a:cubicBezTo>
                  <a:lnTo>
                    <a:pt x="199" y="38"/>
                  </a:lnTo>
                  <a:close/>
                </a:path>
              </a:pathLst>
            </a:custGeom>
            <a:solidFill>
              <a:schemeClr val="accent1"/>
            </a:solidFill>
            <a:ln>
              <a:noFill/>
            </a:ln>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2400"/>
            </a:p>
          </p:txBody>
        </p:sp>
      </p:grpSp>
      <p:grpSp>
        <p:nvGrpSpPr>
          <p:cNvPr id="201" name="组合 200"/>
          <p:cNvGrpSpPr/>
          <p:nvPr/>
        </p:nvGrpSpPr>
        <p:grpSpPr>
          <a:xfrm>
            <a:off x="3269982" y="2019347"/>
            <a:ext cx="1405421" cy="1405421"/>
            <a:chOff x="3320781" y="1985479"/>
            <a:chExt cx="1405421" cy="1405421"/>
          </a:xfrm>
        </p:grpSpPr>
        <p:grpSp>
          <p:nvGrpSpPr>
            <p:cNvPr id="202" name="组合 201"/>
            <p:cNvGrpSpPr/>
            <p:nvPr/>
          </p:nvGrpSpPr>
          <p:grpSpPr>
            <a:xfrm>
              <a:off x="3320781" y="1985479"/>
              <a:ext cx="1405421" cy="1405421"/>
              <a:chOff x="6248400" y="2204088"/>
              <a:chExt cx="1190172" cy="1190172"/>
            </a:xfrm>
          </p:grpSpPr>
          <p:sp>
            <p:nvSpPr>
              <p:cNvPr id="204" name="弧形 203"/>
              <p:cNvSpPr/>
              <p:nvPr/>
            </p:nvSpPr>
            <p:spPr>
              <a:xfrm>
                <a:off x="6248400" y="2204088"/>
                <a:ext cx="1190172" cy="1190172"/>
              </a:xfrm>
              <a:prstGeom prst="arc">
                <a:avLst>
                  <a:gd name="adj1" fmla="val 17413491"/>
                  <a:gd name="adj2" fmla="val 16207428"/>
                </a:avLst>
              </a:prstGeom>
              <a:ln w="1143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sz="2400"/>
              </a:p>
            </p:txBody>
          </p:sp>
          <p:sp>
            <p:nvSpPr>
              <p:cNvPr id="205" name="弧形 204"/>
              <p:cNvSpPr/>
              <p:nvPr/>
            </p:nvSpPr>
            <p:spPr>
              <a:xfrm>
                <a:off x="6248400" y="2204088"/>
                <a:ext cx="1190172" cy="1190172"/>
              </a:xfrm>
              <a:prstGeom prst="arc">
                <a:avLst>
                  <a:gd name="adj1" fmla="val 16200000"/>
                  <a:gd name="adj2" fmla="val 7042589"/>
                </a:avLst>
              </a:prstGeom>
              <a:ln w="114300" cap="rnd">
                <a:solidFill>
                  <a:srgbClr val="006AB2"/>
                </a:solidFill>
                <a:round/>
              </a:ln>
            </p:spPr>
            <p:style>
              <a:lnRef idx="1">
                <a:schemeClr val="accent1"/>
              </a:lnRef>
              <a:fillRef idx="0">
                <a:schemeClr val="accent1"/>
              </a:fillRef>
              <a:effectRef idx="0">
                <a:schemeClr val="accent1"/>
              </a:effectRef>
              <a:fontRef idx="minor">
                <a:schemeClr val="tx1"/>
              </a:fontRef>
            </p:style>
            <p:txBody>
              <a:bodyPr rtlCol="0" anchor="ctr">
                <a:scene3d>
                  <a:camera prst="orthographicFront"/>
                  <a:lightRig rig="threePt" dir="t"/>
                </a:scene3d>
                <a:sp3d contourW="12700"/>
              </a:bodyPr>
              <a:lstStyle/>
              <a:p>
                <a:pPr algn="ctr"/>
                <a:endParaRPr lang="zh-CN" altLang="en-US" sz="2400"/>
              </a:p>
            </p:txBody>
          </p:sp>
        </p:grpSp>
        <p:sp>
          <p:nvSpPr>
            <p:cNvPr id="203" name="Freeform 59"/>
            <p:cNvSpPr>
              <a:spLocks noEditPoints="1"/>
            </p:cNvSpPr>
            <p:nvPr/>
          </p:nvSpPr>
          <p:spPr bwMode="auto">
            <a:xfrm>
              <a:off x="3780603" y="2444508"/>
              <a:ext cx="485775" cy="485775"/>
            </a:xfrm>
            <a:custGeom>
              <a:avLst/>
              <a:gdLst>
                <a:gd name="T0" fmla="*/ 24 w 208"/>
                <a:gd name="T1" fmla="*/ 0 h 208"/>
                <a:gd name="T2" fmla="*/ 0 w 208"/>
                <a:gd name="T3" fmla="*/ 184 h 208"/>
                <a:gd name="T4" fmla="*/ 37 w 208"/>
                <a:gd name="T5" fmla="*/ 208 h 208"/>
                <a:gd name="T6" fmla="*/ 184 w 208"/>
                <a:gd name="T7" fmla="*/ 208 h 208"/>
                <a:gd name="T8" fmla="*/ 208 w 208"/>
                <a:gd name="T9" fmla="*/ 41 h 208"/>
                <a:gd name="T10" fmla="*/ 48 w 208"/>
                <a:gd name="T11" fmla="*/ 12 h 208"/>
                <a:gd name="T12" fmla="*/ 66 w 208"/>
                <a:gd name="T13" fmla="*/ 54 h 208"/>
                <a:gd name="T14" fmla="*/ 52 w 208"/>
                <a:gd name="T15" fmla="*/ 58 h 208"/>
                <a:gd name="T16" fmla="*/ 48 w 208"/>
                <a:gd name="T17" fmla="*/ 12 h 208"/>
                <a:gd name="T18" fmla="*/ 151 w 208"/>
                <a:gd name="T19" fmla="*/ 51 h 208"/>
                <a:gd name="T20" fmla="*/ 134 w 208"/>
                <a:gd name="T21" fmla="*/ 56 h 208"/>
                <a:gd name="T22" fmla="*/ 129 w 208"/>
                <a:gd name="T23" fmla="*/ 19 h 208"/>
                <a:gd name="T24" fmla="*/ 146 w 208"/>
                <a:gd name="T25" fmla="*/ 14 h 208"/>
                <a:gd name="T26" fmla="*/ 45 w 208"/>
                <a:gd name="T27" fmla="*/ 200 h 208"/>
                <a:gd name="T28" fmla="*/ 53 w 208"/>
                <a:gd name="T29" fmla="*/ 109 h 208"/>
                <a:gd name="T30" fmla="*/ 162 w 208"/>
                <a:gd name="T31" fmla="*/ 117 h 208"/>
                <a:gd name="T32" fmla="*/ 45 w 208"/>
                <a:gd name="T33" fmla="*/ 200 h 208"/>
                <a:gd name="T34" fmla="*/ 184 w 208"/>
                <a:gd name="T35" fmla="*/ 200 h 208"/>
                <a:gd name="T36" fmla="*/ 170 w 208"/>
                <a:gd name="T37" fmla="*/ 117 h 208"/>
                <a:gd name="T38" fmla="*/ 53 w 208"/>
                <a:gd name="T39" fmla="*/ 101 h 208"/>
                <a:gd name="T40" fmla="*/ 37 w 208"/>
                <a:gd name="T41" fmla="*/ 200 h 208"/>
                <a:gd name="T42" fmla="*/ 8 w 208"/>
                <a:gd name="T43" fmla="*/ 184 h 208"/>
                <a:gd name="T44" fmla="*/ 24 w 208"/>
                <a:gd name="T45" fmla="*/ 8 h 208"/>
                <a:gd name="T46" fmla="*/ 40 w 208"/>
                <a:gd name="T47" fmla="*/ 54 h 208"/>
                <a:gd name="T48" fmla="*/ 78 w 208"/>
                <a:gd name="T49" fmla="*/ 66 h 208"/>
                <a:gd name="T50" fmla="*/ 165 w 208"/>
                <a:gd name="T51" fmla="*/ 54 h 208"/>
                <a:gd name="T52" fmla="*/ 200 w 208"/>
                <a:gd name="T53" fmla="*/ 44 h 208"/>
                <a:gd name="T54" fmla="*/ 59 w 208"/>
                <a:gd name="T55" fmla="*/ 124 h 208"/>
                <a:gd name="T56" fmla="*/ 149 w 208"/>
                <a:gd name="T57" fmla="*/ 135 h 208"/>
                <a:gd name="T58" fmla="*/ 59 w 208"/>
                <a:gd name="T59" fmla="*/ 124 h 208"/>
                <a:gd name="T60" fmla="*/ 149 w 208"/>
                <a:gd name="T61" fmla="*/ 149 h 208"/>
                <a:gd name="T62" fmla="*/ 59 w 208"/>
                <a:gd name="T63" fmla="*/ 160 h 208"/>
                <a:gd name="T64" fmla="*/ 59 w 208"/>
                <a:gd name="T65" fmla="*/ 174 h 208"/>
                <a:gd name="T66" fmla="*/ 125 w 208"/>
                <a:gd name="T67" fmla="*/ 185 h 208"/>
                <a:gd name="T68" fmla="*/ 59 w 208"/>
                <a:gd name="T69" fmla="*/ 17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8" h="208">
                  <a:moveTo>
                    <a:pt x="167" y="0"/>
                  </a:moveTo>
                  <a:cubicBezTo>
                    <a:pt x="24" y="0"/>
                    <a:pt x="24" y="0"/>
                    <a:pt x="24" y="0"/>
                  </a:cubicBezTo>
                  <a:cubicBezTo>
                    <a:pt x="11" y="0"/>
                    <a:pt x="0" y="11"/>
                    <a:pt x="0" y="24"/>
                  </a:cubicBezTo>
                  <a:cubicBezTo>
                    <a:pt x="0" y="184"/>
                    <a:pt x="0" y="184"/>
                    <a:pt x="0" y="184"/>
                  </a:cubicBezTo>
                  <a:cubicBezTo>
                    <a:pt x="0" y="197"/>
                    <a:pt x="11" y="208"/>
                    <a:pt x="24" y="208"/>
                  </a:cubicBezTo>
                  <a:cubicBezTo>
                    <a:pt x="37" y="208"/>
                    <a:pt x="37" y="208"/>
                    <a:pt x="37" y="208"/>
                  </a:cubicBezTo>
                  <a:cubicBezTo>
                    <a:pt x="170" y="208"/>
                    <a:pt x="170" y="208"/>
                    <a:pt x="170" y="208"/>
                  </a:cubicBezTo>
                  <a:cubicBezTo>
                    <a:pt x="184" y="208"/>
                    <a:pt x="184" y="208"/>
                    <a:pt x="184" y="208"/>
                  </a:cubicBezTo>
                  <a:cubicBezTo>
                    <a:pt x="197" y="208"/>
                    <a:pt x="208" y="197"/>
                    <a:pt x="208" y="184"/>
                  </a:cubicBezTo>
                  <a:cubicBezTo>
                    <a:pt x="208" y="41"/>
                    <a:pt x="208" y="41"/>
                    <a:pt x="208" y="41"/>
                  </a:cubicBezTo>
                  <a:lnTo>
                    <a:pt x="167" y="0"/>
                  </a:lnTo>
                  <a:close/>
                  <a:moveTo>
                    <a:pt x="48" y="12"/>
                  </a:moveTo>
                  <a:cubicBezTo>
                    <a:pt x="66" y="12"/>
                    <a:pt x="66" y="12"/>
                    <a:pt x="66" y="12"/>
                  </a:cubicBezTo>
                  <a:cubicBezTo>
                    <a:pt x="66" y="54"/>
                    <a:pt x="66" y="54"/>
                    <a:pt x="66" y="54"/>
                  </a:cubicBezTo>
                  <a:cubicBezTo>
                    <a:pt x="66" y="55"/>
                    <a:pt x="66" y="56"/>
                    <a:pt x="66" y="58"/>
                  </a:cubicBezTo>
                  <a:cubicBezTo>
                    <a:pt x="52" y="58"/>
                    <a:pt x="52" y="58"/>
                    <a:pt x="52" y="58"/>
                  </a:cubicBezTo>
                  <a:cubicBezTo>
                    <a:pt x="50" y="58"/>
                    <a:pt x="48" y="56"/>
                    <a:pt x="48" y="54"/>
                  </a:cubicBezTo>
                  <a:lnTo>
                    <a:pt x="48" y="12"/>
                  </a:lnTo>
                  <a:close/>
                  <a:moveTo>
                    <a:pt x="151" y="19"/>
                  </a:moveTo>
                  <a:cubicBezTo>
                    <a:pt x="151" y="51"/>
                    <a:pt x="151" y="51"/>
                    <a:pt x="151" y="51"/>
                  </a:cubicBezTo>
                  <a:cubicBezTo>
                    <a:pt x="151" y="54"/>
                    <a:pt x="148" y="56"/>
                    <a:pt x="146" y="56"/>
                  </a:cubicBezTo>
                  <a:cubicBezTo>
                    <a:pt x="134" y="56"/>
                    <a:pt x="134" y="56"/>
                    <a:pt x="134" y="56"/>
                  </a:cubicBezTo>
                  <a:cubicBezTo>
                    <a:pt x="131" y="56"/>
                    <a:pt x="129" y="54"/>
                    <a:pt x="129" y="51"/>
                  </a:cubicBezTo>
                  <a:cubicBezTo>
                    <a:pt x="129" y="19"/>
                    <a:pt x="129" y="19"/>
                    <a:pt x="129" y="19"/>
                  </a:cubicBezTo>
                  <a:cubicBezTo>
                    <a:pt x="129" y="16"/>
                    <a:pt x="131" y="14"/>
                    <a:pt x="134" y="14"/>
                  </a:cubicBezTo>
                  <a:cubicBezTo>
                    <a:pt x="146" y="14"/>
                    <a:pt x="146" y="14"/>
                    <a:pt x="146" y="14"/>
                  </a:cubicBezTo>
                  <a:cubicBezTo>
                    <a:pt x="148" y="14"/>
                    <a:pt x="151" y="16"/>
                    <a:pt x="151" y="19"/>
                  </a:cubicBezTo>
                  <a:close/>
                  <a:moveTo>
                    <a:pt x="45" y="200"/>
                  </a:moveTo>
                  <a:cubicBezTo>
                    <a:pt x="45" y="117"/>
                    <a:pt x="45" y="117"/>
                    <a:pt x="45" y="117"/>
                  </a:cubicBezTo>
                  <a:cubicBezTo>
                    <a:pt x="45" y="112"/>
                    <a:pt x="49" y="109"/>
                    <a:pt x="53" y="109"/>
                  </a:cubicBezTo>
                  <a:cubicBezTo>
                    <a:pt x="154" y="109"/>
                    <a:pt x="154" y="109"/>
                    <a:pt x="154" y="109"/>
                  </a:cubicBezTo>
                  <a:cubicBezTo>
                    <a:pt x="159" y="109"/>
                    <a:pt x="162" y="112"/>
                    <a:pt x="162" y="117"/>
                  </a:cubicBezTo>
                  <a:cubicBezTo>
                    <a:pt x="162" y="200"/>
                    <a:pt x="162" y="200"/>
                    <a:pt x="162" y="200"/>
                  </a:cubicBezTo>
                  <a:lnTo>
                    <a:pt x="45" y="200"/>
                  </a:lnTo>
                  <a:close/>
                  <a:moveTo>
                    <a:pt x="200" y="184"/>
                  </a:moveTo>
                  <a:cubicBezTo>
                    <a:pt x="200" y="193"/>
                    <a:pt x="192" y="200"/>
                    <a:pt x="184" y="200"/>
                  </a:cubicBezTo>
                  <a:cubicBezTo>
                    <a:pt x="170" y="200"/>
                    <a:pt x="170" y="200"/>
                    <a:pt x="170" y="200"/>
                  </a:cubicBezTo>
                  <a:cubicBezTo>
                    <a:pt x="170" y="117"/>
                    <a:pt x="170" y="117"/>
                    <a:pt x="170" y="117"/>
                  </a:cubicBezTo>
                  <a:cubicBezTo>
                    <a:pt x="170" y="108"/>
                    <a:pt x="163" y="101"/>
                    <a:pt x="154" y="101"/>
                  </a:cubicBezTo>
                  <a:cubicBezTo>
                    <a:pt x="53" y="101"/>
                    <a:pt x="53" y="101"/>
                    <a:pt x="53" y="101"/>
                  </a:cubicBezTo>
                  <a:cubicBezTo>
                    <a:pt x="45" y="101"/>
                    <a:pt x="37" y="108"/>
                    <a:pt x="37" y="117"/>
                  </a:cubicBezTo>
                  <a:cubicBezTo>
                    <a:pt x="37" y="200"/>
                    <a:pt x="37" y="200"/>
                    <a:pt x="37" y="200"/>
                  </a:cubicBezTo>
                  <a:cubicBezTo>
                    <a:pt x="24" y="200"/>
                    <a:pt x="24" y="200"/>
                    <a:pt x="24" y="200"/>
                  </a:cubicBezTo>
                  <a:cubicBezTo>
                    <a:pt x="15" y="200"/>
                    <a:pt x="8" y="193"/>
                    <a:pt x="8" y="184"/>
                  </a:cubicBezTo>
                  <a:cubicBezTo>
                    <a:pt x="8" y="24"/>
                    <a:pt x="8" y="24"/>
                    <a:pt x="8" y="24"/>
                  </a:cubicBezTo>
                  <a:cubicBezTo>
                    <a:pt x="8" y="15"/>
                    <a:pt x="15" y="8"/>
                    <a:pt x="24" y="8"/>
                  </a:cubicBezTo>
                  <a:cubicBezTo>
                    <a:pt x="40" y="8"/>
                    <a:pt x="40" y="8"/>
                    <a:pt x="40" y="8"/>
                  </a:cubicBezTo>
                  <a:cubicBezTo>
                    <a:pt x="40" y="54"/>
                    <a:pt x="40" y="54"/>
                    <a:pt x="40" y="54"/>
                  </a:cubicBezTo>
                  <a:cubicBezTo>
                    <a:pt x="40" y="60"/>
                    <a:pt x="46" y="66"/>
                    <a:pt x="52" y="66"/>
                  </a:cubicBezTo>
                  <a:cubicBezTo>
                    <a:pt x="78" y="66"/>
                    <a:pt x="78" y="66"/>
                    <a:pt x="78" y="66"/>
                  </a:cubicBezTo>
                  <a:cubicBezTo>
                    <a:pt x="153" y="66"/>
                    <a:pt x="153" y="66"/>
                    <a:pt x="153" y="66"/>
                  </a:cubicBezTo>
                  <a:cubicBezTo>
                    <a:pt x="160" y="66"/>
                    <a:pt x="165" y="60"/>
                    <a:pt x="165" y="54"/>
                  </a:cubicBezTo>
                  <a:cubicBezTo>
                    <a:pt x="165" y="10"/>
                    <a:pt x="165" y="10"/>
                    <a:pt x="165" y="10"/>
                  </a:cubicBezTo>
                  <a:cubicBezTo>
                    <a:pt x="200" y="44"/>
                    <a:pt x="200" y="44"/>
                    <a:pt x="200" y="44"/>
                  </a:cubicBezTo>
                  <a:lnTo>
                    <a:pt x="200" y="184"/>
                  </a:lnTo>
                  <a:close/>
                  <a:moveTo>
                    <a:pt x="59" y="124"/>
                  </a:moveTo>
                  <a:cubicBezTo>
                    <a:pt x="149" y="124"/>
                    <a:pt x="149" y="124"/>
                    <a:pt x="149" y="124"/>
                  </a:cubicBezTo>
                  <a:cubicBezTo>
                    <a:pt x="149" y="135"/>
                    <a:pt x="149" y="135"/>
                    <a:pt x="149" y="135"/>
                  </a:cubicBezTo>
                  <a:cubicBezTo>
                    <a:pt x="59" y="135"/>
                    <a:pt x="59" y="135"/>
                    <a:pt x="59" y="135"/>
                  </a:cubicBezTo>
                  <a:lnTo>
                    <a:pt x="59" y="124"/>
                  </a:lnTo>
                  <a:close/>
                  <a:moveTo>
                    <a:pt x="59" y="149"/>
                  </a:moveTo>
                  <a:cubicBezTo>
                    <a:pt x="149" y="149"/>
                    <a:pt x="149" y="149"/>
                    <a:pt x="149" y="149"/>
                  </a:cubicBezTo>
                  <a:cubicBezTo>
                    <a:pt x="149" y="160"/>
                    <a:pt x="149" y="160"/>
                    <a:pt x="149" y="160"/>
                  </a:cubicBezTo>
                  <a:cubicBezTo>
                    <a:pt x="59" y="160"/>
                    <a:pt x="59" y="160"/>
                    <a:pt x="59" y="160"/>
                  </a:cubicBezTo>
                  <a:lnTo>
                    <a:pt x="59" y="149"/>
                  </a:lnTo>
                  <a:close/>
                  <a:moveTo>
                    <a:pt x="59" y="174"/>
                  </a:moveTo>
                  <a:cubicBezTo>
                    <a:pt x="125" y="174"/>
                    <a:pt x="125" y="174"/>
                    <a:pt x="125" y="174"/>
                  </a:cubicBezTo>
                  <a:cubicBezTo>
                    <a:pt x="125" y="185"/>
                    <a:pt x="125" y="185"/>
                    <a:pt x="125" y="185"/>
                  </a:cubicBezTo>
                  <a:cubicBezTo>
                    <a:pt x="59" y="185"/>
                    <a:pt x="59" y="185"/>
                    <a:pt x="59" y="185"/>
                  </a:cubicBezTo>
                  <a:lnTo>
                    <a:pt x="59" y="174"/>
                  </a:lnTo>
                  <a:close/>
                </a:path>
              </a:pathLst>
            </a:custGeom>
            <a:solidFill>
              <a:srgbClr val="006AB2"/>
            </a:solidFill>
            <a:ln>
              <a:noFill/>
            </a:ln>
          </p:spPr>
          <p:txBody>
            <a:bodyPr vert="horz" wrap="square" lIns="121920" tIns="60960" rIns="121920" bIns="60960" numCol="1" anchor="t" anchorCtr="0" compatLnSpc="1">
              <a:prstTxWarp prst="textNoShape">
                <a:avLst/>
              </a:prstTxWarp>
              <a:scene3d>
                <a:camera prst="orthographicFront"/>
                <a:lightRig rig="threePt" dir="t"/>
              </a:scene3d>
              <a:sp3d contourW="12700"/>
            </a:bodyPr>
            <a:lstStyle/>
            <a:p>
              <a:endParaRPr lang="zh-CN" altLang="en-US" sz="2400"/>
            </a:p>
          </p:txBody>
        </p:sp>
      </p:grpSp>
      <p:grpSp>
        <p:nvGrpSpPr>
          <p:cNvPr id="206" name="组合 205"/>
          <p:cNvGrpSpPr/>
          <p:nvPr/>
        </p:nvGrpSpPr>
        <p:grpSpPr>
          <a:xfrm>
            <a:off x="5569473" y="3579634"/>
            <a:ext cx="5200864" cy="707886"/>
            <a:chOff x="5620273" y="3545768"/>
            <a:chExt cx="5200865" cy="707887"/>
          </a:xfrm>
        </p:grpSpPr>
        <p:grpSp>
          <p:nvGrpSpPr>
            <p:cNvPr id="208" name="组合 207"/>
            <p:cNvGrpSpPr/>
            <p:nvPr/>
          </p:nvGrpSpPr>
          <p:grpSpPr>
            <a:xfrm>
              <a:off x="5620273" y="3591540"/>
              <a:ext cx="241372" cy="616340"/>
              <a:chOff x="7288213" y="1262063"/>
              <a:chExt cx="1023937" cy="2614612"/>
            </a:xfrm>
            <a:solidFill>
              <a:schemeClr val="accent1"/>
            </a:solidFill>
          </p:grpSpPr>
          <p:sp>
            <p:nvSpPr>
              <p:cNvPr id="237"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238"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209" name="组合 208"/>
            <p:cNvGrpSpPr/>
            <p:nvPr/>
          </p:nvGrpSpPr>
          <p:grpSpPr>
            <a:xfrm>
              <a:off x="6002434" y="3591540"/>
              <a:ext cx="241372" cy="616340"/>
              <a:chOff x="7288213" y="1262063"/>
              <a:chExt cx="1023937" cy="2614612"/>
            </a:xfrm>
            <a:solidFill>
              <a:schemeClr val="accent1"/>
            </a:solidFill>
          </p:grpSpPr>
          <p:sp>
            <p:nvSpPr>
              <p:cNvPr id="235"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236"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210" name="组合 209"/>
            <p:cNvGrpSpPr/>
            <p:nvPr/>
          </p:nvGrpSpPr>
          <p:grpSpPr>
            <a:xfrm>
              <a:off x="6384595" y="3591540"/>
              <a:ext cx="241372" cy="616340"/>
              <a:chOff x="7288213" y="1262063"/>
              <a:chExt cx="1023937" cy="2614612"/>
            </a:xfrm>
            <a:solidFill>
              <a:schemeClr val="accent1"/>
            </a:solidFill>
          </p:grpSpPr>
          <p:sp>
            <p:nvSpPr>
              <p:cNvPr id="233"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234"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211" name="组合 210"/>
            <p:cNvGrpSpPr/>
            <p:nvPr/>
          </p:nvGrpSpPr>
          <p:grpSpPr>
            <a:xfrm>
              <a:off x="6766756" y="3591540"/>
              <a:ext cx="241372" cy="616340"/>
              <a:chOff x="7288213" y="1262063"/>
              <a:chExt cx="1023937" cy="2614612"/>
            </a:xfrm>
            <a:solidFill>
              <a:schemeClr val="accent1"/>
            </a:solidFill>
          </p:grpSpPr>
          <p:sp>
            <p:nvSpPr>
              <p:cNvPr id="231"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232"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212" name="组合 211"/>
            <p:cNvGrpSpPr/>
            <p:nvPr/>
          </p:nvGrpSpPr>
          <p:grpSpPr>
            <a:xfrm>
              <a:off x="7148917" y="3591540"/>
              <a:ext cx="241372" cy="616340"/>
              <a:chOff x="7288213" y="1262063"/>
              <a:chExt cx="1023937" cy="2614612"/>
            </a:xfrm>
            <a:solidFill>
              <a:schemeClr val="accent1"/>
            </a:solidFill>
          </p:grpSpPr>
          <p:sp>
            <p:nvSpPr>
              <p:cNvPr id="229"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230"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213" name="组合 212"/>
            <p:cNvGrpSpPr/>
            <p:nvPr/>
          </p:nvGrpSpPr>
          <p:grpSpPr>
            <a:xfrm>
              <a:off x="7531078" y="3591540"/>
              <a:ext cx="241372" cy="616340"/>
              <a:chOff x="7288213" y="1262063"/>
              <a:chExt cx="1023937" cy="2614612"/>
            </a:xfrm>
            <a:solidFill>
              <a:schemeClr val="accent1"/>
            </a:solidFill>
          </p:grpSpPr>
          <p:sp>
            <p:nvSpPr>
              <p:cNvPr id="227"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228"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214" name="组合 213"/>
            <p:cNvGrpSpPr/>
            <p:nvPr/>
          </p:nvGrpSpPr>
          <p:grpSpPr>
            <a:xfrm>
              <a:off x="7913239" y="3591540"/>
              <a:ext cx="241372" cy="616340"/>
              <a:chOff x="7288213" y="1262063"/>
              <a:chExt cx="1023937" cy="2614612"/>
            </a:xfrm>
            <a:solidFill>
              <a:schemeClr val="bg1">
                <a:lumMod val="75000"/>
              </a:schemeClr>
            </a:solidFill>
          </p:grpSpPr>
          <p:sp>
            <p:nvSpPr>
              <p:cNvPr id="225"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226"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215" name="组合 214"/>
            <p:cNvGrpSpPr/>
            <p:nvPr/>
          </p:nvGrpSpPr>
          <p:grpSpPr>
            <a:xfrm>
              <a:off x="8295400" y="3591540"/>
              <a:ext cx="241372" cy="616340"/>
              <a:chOff x="7288213" y="1262063"/>
              <a:chExt cx="1023937" cy="2614612"/>
            </a:xfrm>
            <a:solidFill>
              <a:schemeClr val="bg1">
                <a:lumMod val="75000"/>
              </a:schemeClr>
            </a:solidFill>
          </p:grpSpPr>
          <p:sp>
            <p:nvSpPr>
              <p:cNvPr id="223"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224"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216" name="组合 215"/>
            <p:cNvGrpSpPr/>
            <p:nvPr/>
          </p:nvGrpSpPr>
          <p:grpSpPr>
            <a:xfrm>
              <a:off x="8677561" y="3591540"/>
              <a:ext cx="241372" cy="616340"/>
              <a:chOff x="7288213" y="1262063"/>
              <a:chExt cx="1023937" cy="2614612"/>
            </a:xfrm>
            <a:solidFill>
              <a:schemeClr val="bg1">
                <a:lumMod val="75000"/>
              </a:schemeClr>
            </a:solidFill>
          </p:grpSpPr>
          <p:sp>
            <p:nvSpPr>
              <p:cNvPr id="221"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222"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217" name="组合 216"/>
            <p:cNvGrpSpPr/>
            <p:nvPr/>
          </p:nvGrpSpPr>
          <p:grpSpPr>
            <a:xfrm>
              <a:off x="9059726" y="3591540"/>
              <a:ext cx="241372" cy="616340"/>
              <a:chOff x="7288213" y="1262063"/>
              <a:chExt cx="1023937" cy="2614612"/>
            </a:xfrm>
            <a:solidFill>
              <a:schemeClr val="bg1">
                <a:lumMod val="75000"/>
              </a:schemeClr>
            </a:solidFill>
          </p:grpSpPr>
          <p:sp>
            <p:nvSpPr>
              <p:cNvPr id="219"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220"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sp>
          <p:nvSpPr>
            <p:cNvPr id="218" name="TextBox 217"/>
            <p:cNvSpPr txBox="1"/>
            <p:nvPr/>
          </p:nvSpPr>
          <p:spPr>
            <a:xfrm>
              <a:off x="9791689" y="3545768"/>
              <a:ext cx="1029449" cy="707887"/>
            </a:xfrm>
            <a:prstGeom prst="rect">
              <a:avLst/>
            </a:prstGeom>
            <a:noFill/>
          </p:spPr>
          <p:txBody>
            <a:bodyPr wrap="none" rtlCol="0">
              <a:spAutoFit/>
              <a:scene3d>
                <a:camera prst="orthographicFront"/>
                <a:lightRig rig="threePt" dir="t"/>
              </a:scene3d>
              <a:sp3d contourW="12700"/>
            </a:bodyPr>
            <a:lstStyle/>
            <a:p>
              <a:r>
                <a:rPr lang="en-US" altLang="zh-CN" sz="4000" b="1" dirty="0">
                  <a:solidFill>
                    <a:schemeClr val="accent1"/>
                  </a:solidFill>
                </a:rPr>
                <a:t>60</a:t>
              </a:r>
              <a:r>
                <a:rPr lang="en-US" altLang="zh-CN" sz="2400" b="1" dirty="0">
                  <a:solidFill>
                    <a:schemeClr val="accent1"/>
                  </a:solidFill>
                </a:rPr>
                <a:t>%</a:t>
              </a:r>
              <a:endParaRPr lang="zh-CN" altLang="en-US" sz="3200" b="1" dirty="0">
                <a:solidFill>
                  <a:schemeClr val="accent1"/>
                </a:solidFill>
              </a:endParaRPr>
            </a:p>
          </p:txBody>
        </p:sp>
      </p:grpSp>
      <p:grpSp>
        <p:nvGrpSpPr>
          <p:cNvPr id="239" name="组合 238"/>
          <p:cNvGrpSpPr/>
          <p:nvPr/>
        </p:nvGrpSpPr>
        <p:grpSpPr>
          <a:xfrm>
            <a:off x="5569473" y="4756126"/>
            <a:ext cx="5200864" cy="707886"/>
            <a:chOff x="5620273" y="4722260"/>
            <a:chExt cx="5200865" cy="707886"/>
          </a:xfrm>
        </p:grpSpPr>
        <p:grpSp>
          <p:nvGrpSpPr>
            <p:cNvPr id="241" name="组合 240"/>
            <p:cNvGrpSpPr/>
            <p:nvPr/>
          </p:nvGrpSpPr>
          <p:grpSpPr>
            <a:xfrm>
              <a:off x="5620273" y="4768032"/>
              <a:ext cx="241372" cy="616340"/>
              <a:chOff x="7288213" y="1262063"/>
              <a:chExt cx="1023937" cy="2614612"/>
            </a:xfrm>
            <a:solidFill>
              <a:schemeClr val="accent6"/>
            </a:solidFill>
          </p:grpSpPr>
          <p:sp>
            <p:nvSpPr>
              <p:cNvPr id="270"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solidFill>
                <a:srgbClr val="006AB2"/>
              </a:solidFill>
              <a:ln>
                <a:noFill/>
              </a:ln>
            </p:spPr>
            <p:txBody>
              <a:bodyPr>
                <a:scene3d>
                  <a:camera prst="orthographicFront"/>
                  <a:lightRig rig="threePt" dir="t"/>
                </a:scene3d>
                <a:sp3d contourW="12700"/>
              </a:bodyPr>
              <a:lstStyle/>
              <a:p>
                <a:endParaRPr lang="zh-CN" altLang="en-US" sz="1600"/>
              </a:p>
            </p:txBody>
          </p:sp>
          <p:sp>
            <p:nvSpPr>
              <p:cNvPr id="271" name="Oval 6"/>
              <p:cNvSpPr>
                <a:spLocks noChangeArrowheads="1"/>
              </p:cNvSpPr>
              <p:nvPr/>
            </p:nvSpPr>
            <p:spPr bwMode="auto">
              <a:xfrm>
                <a:off x="7596188" y="1262063"/>
                <a:ext cx="407987" cy="412750"/>
              </a:xfrm>
              <a:prstGeom prst="ellipse">
                <a:avLst/>
              </a:prstGeom>
              <a:solidFill>
                <a:srgbClr val="006AB2"/>
              </a:solidFill>
              <a:ln>
                <a:noFill/>
              </a:ln>
            </p:spPr>
            <p:txBody>
              <a:bodyPr>
                <a:scene3d>
                  <a:camera prst="orthographicFront"/>
                  <a:lightRig rig="threePt" dir="t"/>
                </a:scene3d>
                <a:sp3d contourW="12700"/>
              </a:bodyPr>
              <a:lstStyle/>
              <a:p>
                <a:endParaRPr lang="zh-CN" altLang="en-US" sz="1600"/>
              </a:p>
            </p:txBody>
          </p:sp>
        </p:grpSp>
        <p:grpSp>
          <p:nvGrpSpPr>
            <p:cNvPr id="242" name="组合 241"/>
            <p:cNvGrpSpPr/>
            <p:nvPr/>
          </p:nvGrpSpPr>
          <p:grpSpPr>
            <a:xfrm>
              <a:off x="6002434" y="4768032"/>
              <a:ext cx="241372" cy="616340"/>
              <a:chOff x="7288213" y="1262063"/>
              <a:chExt cx="1023937" cy="2614612"/>
            </a:xfrm>
            <a:solidFill>
              <a:schemeClr val="accent6"/>
            </a:solidFill>
          </p:grpSpPr>
          <p:sp>
            <p:nvSpPr>
              <p:cNvPr id="268"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solidFill>
                <a:srgbClr val="006AB2"/>
              </a:solidFill>
              <a:ln>
                <a:noFill/>
              </a:ln>
            </p:spPr>
            <p:txBody>
              <a:bodyPr>
                <a:scene3d>
                  <a:camera prst="orthographicFront"/>
                  <a:lightRig rig="threePt" dir="t"/>
                </a:scene3d>
                <a:sp3d contourW="12700"/>
              </a:bodyPr>
              <a:lstStyle/>
              <a:p>
                <a:endParaRPr lang="zh-CN" altLang="en-US" sz="1600"/>
              </a:p>
            </p:txBody>
          </p:sp>
          <p:sp>
            <p:nvSpPr>
              <p:cNvPr id="269" name="Oval 6"/>
              <p:cNvSpPr>
                <a:spLocks noChangeArrowheads="1"/>
              </p:cNvSpPr>
              <p:nvPr/>
            </p:nvSpPr>
            <p:spPr bwMode="auto">
              <a:xfrm>
                <a:off x="7596188" y="1262063"/>
                <a:ext cx="407987" cy="412750"/>
              </a:xfrm>
              <a:prstGeom prst="ellipse">
                <a:avLst/>
              </a:prstGeom>
              <a:solidFill>
                <a:srgbClr val="006AB2"/>
              </a:solidFill>
              <a:ln>
                <a:noFill/>
              </a:ln>
            </p:spPr>
            <p:txBody>
              <a:bodyPr>
                <a:scene3d>
                  <a:camera prst="orthographicFront"/>
                  <a:lightRig rig="threePt" dir="t"/>
                </a:scene3d>
                <a:sp3d contourW="12700"/>
              </a:bodyPr>
              <a:lstStyle/>
              <a:p>
                <a:endParaRPr lang="zh-CN" altLang="en-US" sz="1600"/>
              </a:p>
            </p:txBody>
          </p:sp>
        </p:grpSp>
        <p:grpSp>
          <p:nvGrpSpPr>
            <p:cNvPr id="243" name="组合 242"/>
            <p:cNvGrpSpPr/>
            <p:nvPr/>
          </p:nvGrpSpPr>
          <p:grpSpPr>
            <a:xfrm>
              <a:off x="6384595" y="4768032"/>
              <a:ext cx="241372" cy="616340"/>
              <a:chOff x="7288213" y="1262063"/>
              <a:chExt cx="1023937" cy="2614612"/>
            </a:xfrm>
            <a:solidFill>
              <a:schemeClr val="accent6"/>
            </a:solidFill>
          </p:grpSpPr>
          <p:sp>
            <p:nvSpPr>
              <p:cNvPr id="266"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solidFill>
                <a:srgbClr val="006AB2"/>
              </a:solidFill>
              <a:ln>
                <a:noFill/>
              </a:ln>
            </p:spPr>
            <p:txBody>
              <a:bodyPr>
                <a:scene3d>
                  <a:camera prst="orthographicFront"/>
                  <a:lightRig rig="threePt" dir="t"/>
                </a:scene3d>
                <a:sp3d contourW="12700"/>
              </a:bodyPr>
              <a:lstStyle/>
              <a:p>
                <a:endParaRPr lang="zh-CN" altLang="en-US" sz="1600"/>
              </a:p>
            </p:txBody>
          </p:sp>
          <p:sp>
            <p:nvSpPr>
              <p:cNvPr id="267" name="Oval 6"/>
              <p:cNvSpPr>
                <a:spLocks noChangeArrowheads="1"/>
              </p:cNvSpPr>
              <p:nvPr/>
            </p:nvSpPr>
            <p:spPr bwMode="auto">
              <a:xfrm>
                <a:off x="7596188" y="1262063"/>
                <a:ext cx="407987" cy="412750"/>
              </a:xfrm>
              <a:prstGeom prst="ellipse">
                <a:avLst/>
              </a:prstGeom>
              <a:solidFill>
                <a:srgbClr val="006AB2"/>
              </a:solidFill>
              <a:ln>
                <a:noFill/>
              </a:ln>
            </p:spPr>
            <p:txBody>
              <a:bodyPr>
                <a:scene3d>
                  <a:camera prst="orthographicFront"/>
                  <a:lightRig rig="threePt" dir="t"/>
                </a:scene3d>
                <a:sp3d contourW="12700"/>
              </a:bodyPr>
              <a:lstStyle/>
              <a:p>
                <a:endParaRPr lang="zh-CN" altLang="en-US" sz="1600"/>
              </a:p>
            </p:txBody>
          </p:sp>
        </p:grpSp>
        <p:grpSp>
          <p:nvGrpSpPr>
            <p:cNvPr id="244" name="组合 243"/>
            <p:cNvGrpSpPr/>
            <p:nvPr/>
          </p:nvGrpSpPr>
          <p:grpSpPr>
            <a:xfrm>
              <a:off x="6766756" y="4768032"/>
              <a:ext cx="241372" cy="616340"/>
              <a:chOff x="7288213" y="1262063"/>
              <a:chExt cx="1023937" cy="2614612"/>
            </a:xfrm>
            <a:solidFill>
              <a:schemeClr val="accent6"/>
            </a:solidFill>
          </p:grpSpPr>
          <p:sp>
            <p:nvSpPr>
              <p:cNvPr id="264"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solidFill>
                <a:srgbClr val="006AB2"/>
              </a:solidFill>
              <a:ln>
                <a:noFill/>
              </a:ln>
            </p:spPr>
            <p:txBody>
              <a:bodyPr>
                <a:scene3d>
                  <a:camera prst="orthographicFront"/>
                  <a:lightRig rig="threePt" dir="t"/>
                </a:scene3d>
                <a:sp3d contourW="12700"/>
              </a:bodyPr>
              <a:lstStyle/>
              <a:p>
                <a:endParaRPr lang="zh-CN" altLang="en-US" sz="1600"/>
              </a:p>
            </p:txBody>
          </p:sp>
          <p:sp>
            <p:nvSpPr>
              <p:cNvPr id="265" name="Oval 6"/>
              <p:cNvSpPr>
                <a:spLocks noChangeArrowheads="1"/>
              </p:cNvSpPr>
              <p:nvPr/>
            </p:nvSpPr>
            <p:spPr bwMode="auto">
              <a:xfrm>
                <a:off x="7596188" y="1262063"/>
                <a:ext cx="407987" cy="412750"/>
              </a:xfrm>
              <a:prstGeom prst="ellipse">
                <a:avLst/>
              </a:prstGeom>
              <a:solidFill>
                <a:srgbClr val="006AB2"/>
              </a:solidFill>
              <a:ln>
                <a:noFill/>
              </a:ln>
            </p:spPr>
            <p:txBody>
              <a:bodyPr>
                <a:scene3d>
                  <a:camera prst="orthographicFront"/>
                  <a:lightRig rig="threePt" dir="t"/>
                </a:scene3d>
                <a:sp3d contourW="12700"/>
              </a:bodyPr>
              <a:lstStyle/>
              <a:p>
                <a:endParaRPr lang="zh-CN" altLang="en-US" sz="1600"/>
              </a:p>
            </p:txBody>
          </p:sp>
        </p:grpSp>
        <p:grpSp>
          <p:nvGrpSpPr>
            <p:cNvPr id="245" name="组合 244"/>
            <p:cNvGrpSpPr/>
            <p:nvPr/>
          </p:nvGrpSpPr>
          <p:grpSpPr>
            <a:xfrm>
              <a:off x="7148917" y="4768032"/>
              <a:ext cx="241372" cy="616340"/>
              <a:chOff x="7288213" y="1262063"/>
              <a:chExt cx="1023937" cy="2614612"/>
            </a:xfrm>
            <a:solidFill>
              <a:schemeClr val="accent6"/>
            </a:solidFill>
          </p:grpSpPr>
          <p:sp>
            <p:nvSpPr>
              <p:cNvPr id="262"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solidFill>
                <a:srgbClr val="006AB2"/>
              </a:solidFill>
              <a:ln>
                <a:noFill/>
              </a:ln>
            </p:spPr>
            <p:txBody>
              <a:bodyPr>
                <a:scene3d>
                  <a:camera prst="orthographicFront"/>
                  <a:lightRig rig="threePt" dir="t"/>
                </a:scene3d>
                <a:sp3d contourW="12700"/>
              </a:bodyPr>
              <a:lstStyle/>
              <a:p>
                <a:endParaRPr lang="zh-CN" altLang="en-US" sz="1600"/>
              </a:p>
            </p:txBody>
          </p:sp>
          <p:sp>
            <p:nvSpPr>
              <p:cNvPr id="263" name="Oval 6"/>
              <p:cNvSpPr>
                <a:spLocks noChangeArrowheads="1"/>
              </p:cNvSpPr>
              <p:nvPr/>
            </p:nvSpPr>
            <p:spPr bwMode="auto">
              <a:xfrm>
                <a:off x="7596188" y="1262063"/>
                <a:ext cx="407987" cy="412750"/>
              </a:xfrm>
              <a:prstGeom prst="ellipse">
                <a:avLst/>
              </a:prstGeom>
              <a:solidFill>
                <a:srgbClr val="006AB2"/>
              </a:solidFill>
              <a:ln>
                <a:noFill/>
              </a:ln>
            </p:spPr>
            <p:txBody>
              <a:bodyPr>
                <a:scene3d>
                  <a:camera prst="orthographicFront"/>
                  <a:lightRig rig="threePt" dir="t"/>
                </a:scene3d>
                <a:sp3d contourW="12700"/>
              </a:bodyPr>
              <a:lstStyle/>
              <a:p>
                <a:endParaRPr lang="zh-CN" altLang="en-US" sz="1600"/>
              </a:p>
            </p:txBody>
          </p:sp>
        </p:grpSp>
        <p:grpSp>
          <p:nvGrpSpPr>
            <p:cNvPr id="246" name="组合 245"/>
            <p:cNvGrpSpPr/>
            <p:nvPr/>
          </p:nvGrpSpPr>
          <p:grpSpPr>
            <a:xfrm>
              <a:off x="7531078" y="4768032"/>
              <a:ext cx="241372" cy="616340"/>
              <a:chOff x="7288213" y="1262063"/>
              <a:chExt cx="1023937" cy="2614612"/>
            </a:xfrm>
            <a:solidFill>
              <a:schemeClr val="accent6"/>
            </a:solidFill>
          </p:grpSpPr>
          <p:sp>
            <p:nvSpPr>
              <p:cNvPr id="260"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solidFill>
                <a:srgbClr val="006AB2"/>
              </a:solidFill>
              <a:ln>
                <a:noFill/>
              </a:ln>
            </p:spPr>
            <p:txBody>
              <a:bodyPr>
                <a:scene3d>
                  <a:camera prst="orthographicFront"/>
                  <a:lightRig rig="threePt" dir="t"/>
                </a:scene3d>
                <a:sp3d contourW="12700"/>
              </a:bodyPr>
              <a:lstStyle/>
              <a:p>
                <a:endParaRPr lang="zh-CN" altLang="en-US" sz="1600"/>
              </a:p>
            </p:txBody>
          </p:sp>
          <p:sp>
            <p:nvSpPr>
              <p:cNvPr id="261" name="Oval 6"/>
              <p:cNvSpPr>
                <a:spLocks noChangeArrowheads="1"/>
              </p:cNvSpPr>
              <p:nvPr/>
            </p:nvSpPr>
            <p:spPr bwMode="auto">
              <a:xfrm>
                <a:off x="7596188" y="1262063"/>
                <a:ext cx="407987" cy="412750"/>
              </a:xfrm>
              <a:prstGeom prst="ellipse">
                <a:avLst/>
              </a:prstGeom>
              <a:solidFill>
                <a:srgbClr val="006AB2"/>
              </a:solidFill>
              <a:ln>
                <a:noFill/>
              </a:ln>
            </p:spPr>
            <p:txBody>
              <a:bodyPr>
                <a:scene3d>
                  <a:camera prst="orthographicFront"/>
                  <a:lightRig rig="threePt" dir="t"/>
                </a:scene3d>
                <a:sp3d contourW="12700"/>
              </a:bodyPr>
              <a:lstStyle/>
              <a:p>
                <a:endParaRPr lang="zh-CN" altLang="en-US" sz="1600"/>
              </a:p>
            </p:txBody>
          </p:sp>
        </p:grpSp>
        <p:grpSp>
          <p:nvGrpSpPr>
            <p:cNvPr id="247" name="组合 246"/>
            <p:cNvGrpSpPr/>
            <p:nvPr/>
          </p:nvGrpSpPr>
          <p:grpSpPr>
            <a:xfrm>
              <a:off x="7913239" y="4768032"/>
              <a:ext cx="241372" cy="616340"/>
              <a:chOff x="7288213" y="1262063"/>
              <a:chExt cx="1023937" cy="2614612"/>
            </a:xfrm>
            <a:solidFill>
              <a:schemeClr val="accent6"/>
            </a:solidFill>
          </p:grpSpPr>
          <p:sp>
            <p:nvSpPr>
              <p:cNvPr id="258"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solidFill>
                <a:srgbClr val="006AB2"/>
              </a:solidFill>
              <a:ln>
                <a:noFill/>
              </a:ln>
            </p:spPr>
            <p:txBody>
              <a:bodyPr>
                <a:scene3d>
                  <a:camera prst="orthographicFront"/>
                  <a:lightRig rig="threePt" dir="t"/>
                </a:scene3d>
                <a:sp3d contourW="12700"/>
              </a:bodyPr>
              <a:lstStyle/>
              <a:p>
                <a:endParaRPr lang="zh-CN" altLang="en-US" sz="1600"/>
              </a:p>
            </p:txBody>
          </p:sp>
          <p:sp>
            <p:nvSpPr>
              <p:cNvPr id="259" name="Oval 6"/>
              <p:cNvSpPr>
                <a:spLocks noChangeArrowheads="1"/>
              </p:cNvSpPr>
              <p:nvPr/>
            </p:nvSpPr>
            <p:spPr bwMode="auto">
              <a:xfrm>
                <a:off x="7596188" y="1262063"/>
                <a:ext cx="407987" cy="412750"/>
              </a:xfrm>
              <a:prstGeom prst="ellipse">
                <a:avLst/>
              </a:prstGeom>
              <a:solidFill>
                <a:srgbClr val="006AB2"/>
              </a:solidFill>
              <a:ln>
                <a:noFill/>
              </a:ln>
            </p:spPr>
            <p:txBody>
              <a:bodyPr>
                <a:scene3d>
                  <a:camera prst="orthographicFront"/>
                  <a:lightRig rig="threePt" dir="t"/>
                </a:scene3d>
                <a:sp3d contourW="12700"/>
              </a:bodyPr>
              <a:lstStyle/>
              <a:p>
                <a:endParaRPr lang="zh-CN" altLang="en-US" sz="1600"/>
              </a:p>
            </p:txBody>
          </p:sp>
        </p:grpSp>
        <p:grpSp>
          <p:nvGrpSpPr>
            <p:cNvPr id="248" name="组合 247"/>
            <p:cNvGrpSpPr/>
            <p:nvPr/>
          </p:nvGrpSpPr>
          <p:grpSpPr>
            <a:xfrm>
              <a:off x="8295400" y="4768032"/>
              <a:ext cx="241372" cy="616340"/>
              <a:chOff x="7288213" y="1262063"/>
              <a:chExt cx="1023937" cy="2614612"/>
            </a:xfrm>
            <a:solidFill>
              <a:schemeClr val="accent6"/>
            </a:solidFill>
          </p:grpSpPr>
          <p:sp>
            <p:nvSpPr>
              <p:cNvPr id="256"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solidFill>
                <a:srgbClr val="006AB2"/>
              </a:solidFill>
              <a:ln>
                <a:noFill/>
              </a:ln>
            </p:spPr>
            <p:txBody>
              <a:bodyPr>
                <a:scene3d>
                  <a:camera prst="orthographicFront"/>
                  <a:lightRig rig="threePt" dir="t"/>
                </a:scene3d>
                <a:sp3d contourW="12700"/>
              </a:bodyPr>
              <a:lstStyle/>
              <a:p>
                <a:endParaRPr lang="zh-CN" altLang="en-US" sz="1600"/>
              </a:p>
            </p:txBody>
          </p:sp>
          <p:sp>
            <p:nvSpPr>
              <p:cNvPr id="257" name="Oval 6"/>
              <p:cNvSpPr>
                <a:spLocks noChangeArrowheads="1"/>
              </p:cNvSpPr>
              <p:nvPr/>
            </p:nvSpPr>
            <p:spPr bwMode="auto">
              <a:xfrm>
                <a:off x="7596188" y="1262063"/>
                <a:ext cx="407987" cy="412750"/>
              </a:xfrm>
              <a:prstGeom prst="ellipse">
                <a:avLst/>
              </a:prstGeom>
              <a:solidFill>
                <a:srgbClr val="006AB2"/>
              </a:solidFill>
              <a:ln>
                <a:noFill/>
              </a:ln>
            </p:spPr>
            <p:txBody>
              <a:bodyPr>
                <a:scene3d>
                  <a:camera prst="orthographicFront"/>
                  <a:lightRig rig="threePt" dir="t"/>
                </a:scene3d>
                <a:sp3d contourW="12700"/>
              </a:bodyPr>
              <a:lstStyle/>
              <a:p>
                <a:endParaRPr lang="zh-CN" altLang="en-US" sz="1600"/>
              </a:p>
            </p:txBody>
          </p:sp>
        </p:grpSp>
        <p:grpSp>
          <p:nvGrpSpPr>
            <p:cNvPr id="249" name="组合 248"/>
            <p:cNvGrpSpPr/>
            <p:nvPr/>
          </p:nvGrpSpPr>
          <p:grpSpPr>
            <a:xfrm>
              <a:off x="8677561" y="4768032"/>
              <a:ext cx="241372" cy="616340"/>
              <a:chOff x="7288213" y="1262063"/>
              <a:chExt cx="1023937" cy="2614612"/>
            </a:xfrm>
            <a:solidFill>
              <a:schemeClr val="bg1">
                <a:lumMod val="75000"/>
              </a:schemeClr>
            </a:solidFill>
          </p:grpSpPr>
          <p:sp>
            <p:nvSpPr>
              <p:cNvPr id="254"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255"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grpSp>
          <p:nvGrpSpPr>
            <p:cNvPr id="250" name="组合 249"/>
            <p:cNvGrpSpPr/>
            <p:nvPr/>
          </p:nvGrpSpPr>
          <p:grpSpPr>
            <a:xfrm>
              <a:off x="9059726" y="4768032"/>
              <a:ext cx="241372" cy="616340"/>
              <a:chOff x="7288213" y="1262063"/>
              <a:chExt cx="1023937" cy="2614612"/>
            </a:xfrm>
            <a:solidFill>
              <a:schemeClr val="bg1">
                <a:lumMod val="75000"/>
              </a:schemeClr>
            </a:solidFill>
          </p:grpSpPr>
          <p:sp>
            <p:nvSpPr>
              <p:cNvPr id="252" name="Freeform 5"/>
              <p:cNvSpPr>
                <a:spLocks/>
              </p:cNvSpPr>
              <p:nvPr/>
            </p:nvSpPr>
            <p:spPr bwMode="auto">
              <a:xfrm>
                <a:off x="7288213" y="1712913"/>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scene3d>
                  <a:camera prst="orthographicFront"/>
                  <a:lightRig rig="threePt" dir="t"/>
                </a:scene3d>
                <a:sp3d contourW="12700"/>
              </a:bodyPr>
              <a:lstStyle/>
              <a:p>
                <a:endParaRPr lang="zh-CN" altLang="en-US" sz="1600"/>
              </a:p>
            </p:txBody>
          </p:sp>
          <p:sp>
            <p:nvSpPr>
              <p:cNvPr id="253" name="Oval 6"/>
              <p:cNvSpPr>
                <a:spLocks noChangeArrowheads="1"/>
              </p:cNvSpPr>
              <p:nvPr/>
            </p:nvSpPr>
            <p:spPr bwMode="auto">
              <a:xfrm>
                <a:off x="7596188" y="1262063"/>
                <a:ext cx="407987" cy="412750"/>
              </a:xfrm>
              <a:prstGeom prst="ellipse">
                <a:avLst/>
              </a:prstGeom>
              <a:grpFill/>
              <a:ln>
                <a:noFill/>
              </a:ln>
            </p:spPr>
            <p:txBody>
              <a:bodyPr>
                <a:scene3d>
                  <a:camera prst="orthographicFront"/>
                  <a:lightRig rig="threePt" dir="t"/>
                </a:scene3d>
                <a:sp3d contourW="12700"/>
              </a:bodyPr>
              <a:lstStyle/>
              <a:p>
                <a:endParaRPr lang="zh-CN" altLang="en-US" sz="1600"/>
              </a:p>
            </p:txBody>
          </p:sp>
        </p:grpSp>
        <p:sp>
          <p:nvSpPr>
            <p:cNvPr id="251" name="TextBox 250"/>
            <p:cNvSpPr txBox="1"/>
            <p:nvPr/>
          </p:nvSpPr>
          <p:spPr>
            <a:xfrm>
              <a:off x="9791689" y="4722260"/>
              <a:ext cx="1029449" cy="707886"/>
            </a:xfrm>
            <a:prstGeom prst="rect">
              <a:avLst/>
            </a:prstGeom>
            <a:noFill/>
          </p:spPr>
          <p:txBody>
            <a:bodyPr wrap="none" rtlCol="0">
              <a:spAutoFit/>
              <a:scene3d>
                <a:camera prst="orthographicFront"/>
                <a:lightRig rig="threePt" dir="t"/>
              </a:scene3d>
              <a:sp3d contourW="12700"/>
            </a:bodyPr>
            <a:lstStyle/>
            <a:p>
              <a:r>
                <a:rPr lang="en-US" altLang="zh-CN" sz="4000" b="1" dirty="0">
                  <a:solidFill>
                    <a:schemeClr val="tx1">
                      <a:lumMod val="75000"/>
                      <a:lumOff val="25000"/>
                    </a:schemeClr>
                  </a:solidFill>
                </a:rPr>
                <a:t>80</a:t>
              </a:r>
              <a:r>
                <a:rPr lang="en-US" altLang="zh-CN" sz="2400" b="1" dirty="0">
                  <a:solidFill>
                    <a:schemeClr val="tx1">
                      <a:lumMod val="75000"/>
                      <a:lumOff val="25000"/>
                    </a:schemeClr>
                  </a:solidFill>
                </a:rPr>
                <a:t>%</a:t>
              </a:r>
              <a:endParaRPr lang="zh-CN" altLang="en-US" sz="3200" b="1" dirty="0">
                <a:solidFill>
                  <a:schemeClr val="tx1">
                    <a:lumMod val="75000"/>
                    <a:lumOff val="25000"/>
                  </a:schemeClr>
                </a:solidFill>
              </a:endParaRPr>
            </a:p>
          </p:txBody>
        </p:sp>
      </p:grpSp>
      <p:cxnSp>
        <p:nvCxnSpPr>
          <p:cNvPr id="272" name="直接连接符 271"/>
          <p:cNvCxnSpPr>
            <a:cxnSpLocks/>
          </p:cNvCxnSpPr>
          <p:nvPr/>
        </p:nvCxnSpPr>
        <p:spPr>
          <a:xfrm>
            <a:off x="5428757" y="3044881"/>
            <a:ext cx="5340843" cy="0"/>
          </a:xfrm>
          <a:prstGeom prst="line">
            <a:avLst/>
          </a:prstGeom>
          <a:noFill/>
          <a:ln w="9525">
            <a:solidFill>
              <a:schemeClr val="bg1">
                <a:lumMod val="65000"/>
              </a:schemeClr>
            </a:solidFill>
            <a:prstDash val="dash"/>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94" name="Text Box 10"/>
          <p:cNvSpPr txBox="1">
            <a:spLocks noChangeArrowheads="1"/>
          </p:cNvSpPr>
          <p:nvPr/>
        </p:nvSpPr>
        <p:spPr bwMode="auto">
          <a:xfrm>
            <a:off x="5499001" y="2284591"/>
            <a:ext cx="5270599" cy="32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您</a:t>
            </a:r>
            <a:r>
              <a:rPr lang="zh-CN" altLang="en-US" sz="1400" dirty="0">
                <a:solidFill>
                  <a:schemeClr val="tx1">
                    <a:lumMod val="75000"/>
                    <a:lumOff val="25000"/>
                  </a:schemeClr>
                </a:solidFill>
                <a:latin typeface="微软雅黑" pitchFamily="34" charset="-122"/>
                <a:ea typeface="微软雅黑" pitchFamily="34" charset="-122"/>
              </a:rPr>
              <a:t>的内容打在这里，或者通过复制您的文本后，在此框中选择</a:t>
            </a:r>
            <a:r>
              <a:rPr lang="zh-CN" altLang="en-US" sz="1400" dirty="0" smtClean="0">
                <a:solidFill>
                  <a:schemeClr val="tx1">
                    <a:lumMod val="75000"/>
                    <a:lumOff val="25000"/>
                  </a:schemeClr>
                </a:solidFill>
                <a:latin typeface="微软雅黑" pitchFamily="34" charset="-122"/>
                <a:ea typeface="微软雅黑" pitchFamily="34" charset="-122"/>
              </a:rPr>
              <a:t>粘贴</a:t>
            </a:r>
            <a:endParaRPr lang="en-US" altLang="en-US" sz="1400" dirty="0">
              <a:solidFill>
                <a:schemeClr val="tx1">
                  <a:lumMod val="75000"/>
                  <a:lumOff val="25000"/>
                </a:schemeClr>
              </a:solidFill>
              <a:latin typeface="微软雅黑" pitchFamily="34" charset="-122"/>
              <a:ea typeface="微软雅黑" pitchFamily="34" charset="-122"/>
            </a:endParaRPr>
          </a:p>
        </p:txBody>
      </p:sp>
      <p:sp>
        <p:nvSpPr>
          <p:cNvPr id="95" name="矩形 94"/>
          <p:cNvSpPr/>
          <p:nvPr/>
        </p:nvSpPr>
        <p:spPr>
          <a:xfrm>
            <a:off x="5448757" y="1875796"/>
            <a:ext cx="4397287" cy="452432"/>
          </a:xfrm>
          <a:prstGeom prst="rect">
            <a:avLst/>
          </a:prstGeom>
        </p:spPr>
        <p:txBody>
          <a:bodyPr wrap="square">
            <a:spAutoFit/>
          </a:bodyPr>
          <a:lstStyle/>
          <a:p>
            <a:pPr lvl="0">
              <a:lnSpc>
                <a:spcPct val="130000"/>
              </a:lnSpc>
            </a:pPr>
            <a:r>
              <a:rPr lang="zh-CN" altLang="en-US" b="1" dirty="0">
                <a:solidFill>
                  <a:schemeClr val="tx1">
                    <a:lumMod val="75000"/>
                    <a:lumOff val="25000"/>
                  </a:schemeClr>
                </a:solidFill>
                <a:latin typeface="微软雅黑" pitchFamily="34" charset="-122"/>
                <a:ea typeface="微软雅黑" pitchFamily="34" charset="-122"/>
              </a:rPr>
              <a:t>单击此处添加标题</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99" name="Text Box 10"/>
          <p:cNvSpPr txBox="1">
            <a:spLocks noChangeArrowheads="1"/>
          </p:cNvSpPr>
          <p:nvPr/>
        </p:nvSpPr>
        <p:spPr bwMode="auto">
          <a:xfrm>
            <a:off x="5499001" y="2573901"/>
            <a:ext cx="5270599" cy="32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您</a:t>
            </a:r>
            <a:r>
              <a:rPr lang="zh-CN" altLang="en-US" sz="1400" dirty="0">
                <a:solidFill>
                  <a:schemeClr val="tx1">
                    <a:lumMod val="75000"/>
                    <a:lumOff val="25000"/>
                  </a:schemeClr>
                </a:solidFill>
                <a:latin typeface="微软雅黑" pitchFamily="34" charset="-122"/>
                <a:ea typeface="微软雅黑" pitchFamily="34" charset="-122"/>
              </a:rPr>
              <a:t>的内容打在这里，或者通过复制您的文本后，在此框中选择</a:t>
            </a:r>
            <a:r>
              <a:rPr lang="zh-CN" altLang="en-US" sz="1400" dirty="0" smtClean="0">
                <a:solidFill>
                  <a:schemeClr val="tx1">
                    <a:lumMod val="75000"/>
                    <a:lumOff val="25000"/>
                  </a:schemeClr>
                </a:solidFill>
                <a:latin typeface="微软雅黑" pitchFamily="34" charset="-122"/>
                <a:ea typeface="微软雅黑" pitchFamily="34" charset="-122"/>
              </a:rPr>
              <a:t>粘贴</a:t>
            </a:r>
            <a:endParaRPr lang="en-US" altLang="en-US" sz="1400" dirty="0">
              <a:solidFill>
                <a:schemeClr val="tx1">
                  <a:lumMod val="75000"/>
                  <a:lumOff val="25000"/>
                </a:schemeClr>
              </a:solidFill>
              <a:latin typeface="微软雅黑" pitchFamily="34" charset="-122"/>
              <a:ea typeface="微软雅黑" pitchFamily="34" charset="-122"/>
            </a:endParaRPr>
          </a:p>
        </p:txBody>
      </p:sp>
      <p:pic>
        <p:nvPicPr>
          <p:cNvPr id="100" name="图片 99" descr="13"/>
          <p:cNvPicPr>
            <a:picLocks noChangeAspect="1"/>
          </p:cNvPicPr>
          <p:nvPr/>
        </p:nvPicPr>
        <p:blipFill>
          <a:blip r:embed="rId3"/>
          <a:srcRect t="35615"/>
          <a:stretch>
            <a:fillRect/>
          </a:stretch>
        </p:blipFill>
        <p:spPr>
          <a:xfrm flipH="1">
            <a:off x="-32385" y="4445"/>
            <a:ext cx="1461135" cy="1788160"/>
          </a:xfrm>
          <a:prstGeom prst="rect">
            <a:avLst/>
          </a:prstGeom>
        </p:spPr>
      </p:pic>
      <p:sp>
        <p:nvSpPr>
          <p:cNvPr id="101" name="矩形 100"/>
          <p:cNvSpPr/>
          <p:nvPr/>
        </p:nvSpPr>
        <p:spPr>
          <a:xfrm>
            <a:off x="1989027" y="375305"/>
            <a:ext cx="2339102" cy="523220"/>
          </a:xfrm>
          <a:prstGeom prst="rect">
            <a:avLst/>
          </a:prstGeom>
        </p:spPr>
        <p:txBody>
          <a:bodyPr wrap="none">
            <a:spAutoFit/>
          </a:bodyPr>
          <a:lstStyle/>
          <a:p>
            <a:r>
              <a:rPr lang="zh-CN" altLang="en-US" sz="2800" b="1" dirty="0" smtClean="0">
                <a:solidFill>
                  <a:srgbClr val="006AB2"/>
                </a:solidFill>
                <a:latin typeface="Century Gothic" panose="020B0502020202020204" pitchFamily="34" charset="0"/>
                <a:sym typeface="Century Gothic" panose="020B0502020202020204" pitchFamily="34" charset="0"/>
              </a:rPr>
              <a:t>活动内容构成</a:t>
            </a:r>
            <a:endParaRPr lang="zh-CN" altLang="en-US" sz="2800" b="1" dirty="0">
              <a:solidFill>
                <a:srgbClr val="006AB2"/>
              </a:solidFill>
              <a:latin typeface="Century Gothic" panose="020B0502020202020204" pitchFamily="34" charset="0"/>
              <a:sym typeface="Century Gothic" panose="020B0502020202020204" pitchFamily="34" charset="0"/>
            </a:endParaRPr>
          </a:p>
        </p:txBody>
      </p:sp>
      <p:sp>
        <p:nvSpPr>
          <p:cNvPr id="102" name="矩形 101"/>
          <p:cNvSpPr/>
          <p:nvPr/>
        </p:nvSpPr>
        <p:spPr>
          <a:xfrm>
            <a:off x="1259563" y="354825"/>
            <a:ext cx="808235" cy="584775"/>
          </a:xfrm>
          <a:prstGeom prst="rect">
            <a:avLst/>
          </a:prstGeom>
        </p:spPr>
        <p:txBody>
          <a:bodyPr wrap="none">
            <a:spAutoFit/>
          </a:bodyPr>
          <a:lstStyle/>
          <a:p>
            <a:r>
              <a:rPr lang="en-US" altLang="zh-CN" sz="3200" b="1" dirty="0" smtClean="0">
                <a:solidFill>
                  <a:srgbClr val="006AB2"/>
                </a:solidFill>
                <a:latin typeface="微软雅黑" pitchFamily="34" charset="-122"/>
                <a:ea typeface="微软雅黑" pitchFamily="34" charset="-122"/>
              </a:rPr>
              <a:t>02.</a:t>
            </a:r>
            <a:endParaRPr lang="zh-CN" altLang="en-US" sz="3600" dirty="0">
              <a:solidFill>
                <a:srgbClr val="006AB2"/>
              </a:solidFill>
            </a:endParaRPr>
          </a:p>
        </p:txBody>
      </p:sp>
    </p:spTree>
    <p:extLst>
      <p:ext uri="{BB962C8B-B14F-4D97-AF65-F5344CB8AC3E}">
        <p14:creationId xmlns:p14="http://schemas.microsoft.com/office/powerpoint/2010/main" val="2860315546"/>
      </p:ext>
    </p:extLst>
  </p:cSld>
  <p:clrMapOvr>
    <a:masterClrMapping/>
  </p:clrMapOvr>
  <mc:AlternateContent xmlns:mc="http://schemas.openxmlformats.org/markup-compatibility/2006" xmlns:p14="http://schemas.microsoft.com/office/powerpoint/2010/main">
    <mc:Choice Requires="p14">
      <p:transition spd="slow" p14:dur="1600" advTm="3000">
        <p14:prism isContent="1"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6"/>
                                        </p:tgtEl>
                                        <p:attrNameLst>
                                          <p:attrName>style.visibility</p:attrName>
                                        </p:attrNameLst>
                                      </p:cBhvr>
                                      <p:to>
                                        <p:strVal val="visible"/>
                                      </p:to>
                                    </p:set>
                                    <p:anim calcmode="lin" valueType="num">
                                      <p:cBhvr>
                                        <p:cTn id="7" dur="500" fill="hold"/>
                                        <p:tgtEl>
                                          <p:spTgt spid="196"/>
                                        </p:tgtEl>
                                        <p:attrNameLst>
                                          <p:attrName>ppt_w</p:attrName>
                                        </p:attrNameLst>
                                      </p:cBhvr>
                                      <p:tavLst>
                                        <p:tav tm="0">
                                          <p:val>
                                            <p:fltVal val="0"/>
                                          </p:val>
                                        </p:tav>
                                        <p:tav tm="100000">
                                          <p:val>
                                            <p:strVal val="#ppt_w"/>
                                          </p:val>
                                        </p:tav>
                                      </p:tavLst>
                                    </p:anim>
                                    <p:anim calcmode="lin" valueType="num">
                                      <p:cBhvr>
                                        <p:cTn id="8" dur="500" fill="hold"/>
                                        <p:tgtEl>
                                          <p:spTgt spid="196"/>
                                        </p:tgtEl>
                                        <p:attrNameLst>
                                          <p:attrName>ppt_h</p:attrName>
                                        </p:attrNameLst>
                                      </p:cBhvr>
                                      <p:tavLst>
                                        <p:tav tm="0">
                                          <p:val>
                                            <p:fltVal val="0"/>
                                          </p:val>
                                        </p:tav>
                                        <p:tav tm="100000">
                                          <p:val>
                                            <p:strVal val="#ppt_h"/>
                                          </p:val>
                                        </p:tav>
                                      </p:tavLst>
                                    </p:anim>
                                    <p:animEffect transition="in" filter="fade">
                                      <p:cBhvr>
                                        <p:cTn id="9" dur="500"/>
                                        <p:tgtEl>
                                          <p:spTgt spid="196"/>
                                        </p:tgtEl>
                                      </p:cBhvr>
                                    </p:animEffect>
                                  </p:childTnLst>
                                </p:cTn>
                              </p:par>
                              <p:par>
                                <p:cTn id="10" presetID="53" presetClass="entr" presetSubtype="16" fill="hold" nodeType="withEffect">
                                  <p:stCondLst>
                                    <p:cond delay="250"/>
                                  </p:stCondLst>
                                  <p:childTnLst>
                                    <p:set>
                                      <p:cBhvr>
                                        <p:cTn id="11" dur="1" fill="hold">
                                          <p:stCondLst>
                                            <p:cond delay="0"/>
                                          </p:stCondLst>
                                        </p:cTn>
                                        <p:tgtEl>
                                          <p:spTgt spid="201"/>
                                        </p:tgtEl>
                                        <p:attrNameLst>
                                          <p:attrName>style.visibility</p:attrName>
                                        </p:attrNameLst>
                                      </p:cBhvr>
                                      <p:to>
                                        <p:strVal val="visible"/>
                                      </p:to>
                                    </p:set>
                                    <p:anim calcmode="lin" valueType="num">
                                      <p:cBhvr>
                                        <p:cTn id="12" dur="500" fill="hold"/>
                                        <p:tgtEl>
                                          <p:spTgt spid="201"/>
                                        </p:tgtEl>
                                        <p:attrNameLst>
                                          <p:attrName>ppt_w</p:attrName>
                                        </p:attrNameLst>
                                      </p:cBhvr>
                                      <p:tavLst>
                                        <p:tav tm="0">
                                          <p:val>
                                            <p:fltVal val="0"/>
                                          </p:val>
                                        </p:tav>
                                        <p:tav tm="100000">
                                          <p:val>
                                            <p:strVal val="#ppt_w"/>
                                          </p:val>
                                        </p:tav>
                                      </p:tavLst>
                                    </p:anim>
                                    <p:anim calcmode="lin" valueType="num">
                                      <p:cBhvr>
                                        <p:cTn id="13" dur="500" fill="hold"/>
                                        <p:tgtEl>
                                          <p:spTgt spid="201"/>
                                        </p:tgtEl>
                                        <p:attrNameLst>
                                          <p:attrName>ppt_h</p:attrName>
                                        </p:attrNameLst>
                                      </p:cBhvr>
                                      <p:tavLst>
                                        <p:tav tm="0">
                                          <p:val>
                                            <p:fltVal val="0"/>
                                          </p:val>
                                        </p:tav>
                                        <p:tav tm="100000">
                                          <p:val>
                                            <p:strVal val="#ppt_h"/>
                                          </p:val>
                                        </p:tav>
                                      </p:tavLst>
                                    </p:anim>
                                    <p:animEffect transition="in" filter="fade">
                                      <p:cBhvr>
                                        <p:cTn id="14" dur="500"/>
                                        <p:tgtEl>
                                          <p:spTgt spid="201"/>
                                        </p:tgtEl>
                                      </p:cBhvr>
                                    </p:animEffect>
                                  </p:childTnLst>
                                </p:cTn>
                              </p:par>
                              <p:par>
                                <p:cTn id="15" presetID="53" presetClass="entr" presetSubtype="16" fill="hold" nodeType="withEffect">
                                  <p:stCondLst>
                                    <p:cond delay="500"/>
                                  </p:stCondLst>
                                  <p:childTnLst>
                                    <p:set>
                                      <p:cBhvr>
                                        <p:cTn id="16" dur="1" fill="hold">
                                          <p:stCondLst>
                                            <p:cond delay="0"/>
                                          </p:stCondLst>
                                        </p:cTn>
                                        <p:tgtEl>
                                          <p:spTgt spid="191"/>
                                        </p:tgtEl>
                                        <p:attrNameLst>
                                          <p:attrName>style.visibility</p:attrName>
                                        </p:attrNameLst>
                                      </p:cBhvr>
                                      <p:to>
                                        <p:strVal val="visible"/>
                                      </p:to>
                                    </p:set>
                                    <p:anim calcmode="lin" valueType="num">
                                      <p:cBhvr>
                                        <p:cTn id="17" dur="500" fill="hold"/>
                                        <p:tgtEl>
                                          <p:spTgt spid="191"/>
                                        </p:tgtEl>
                                        <p:attrNameLst>
                                          <p:attrName>ppt_w</p:attrName>
                                        </p:attrNameLst>
                                      </p:cBhvr>
                                      <p:tavLst>
                                        <p:tav tm="0">
                                          <p:val>
                                            <p:fltVal val="0"/>
                                          </p:val>
                                        </p:tav>
                                        <p:tav tm="100000">
                                          <p:val>
                                            <p:strVal val="#ppt_w"/>
                                          </p:val>
                                        </p:tav>
                                      </p:tavLst>
                                    </p:anim>
                                    <p:anim calcmode="lin" valueType="num">
                                      <p:cBhvr>
                                        <p:cTn id="18" dur="500" fill="hold"/>
                                        <p:tgtEl>
                                          <p:spTgt spid="191"/>
                                        </p:tgtEl>
                                        <p:attrNameLst>
                                          <p:attrName>ppt_h</p:attrName>
                                        </p:attrNameLst>
                                      </p:cBhvr>
                                      <p:tavLst>
                                        <p:tav tm="0">
                                          <p:val>
                                            <p:fltVal val="0"/>
                                          </p:val>
                                        </p:tav>
                                        <p:tav tm="100000">
                                          <p:val>
                                            <p:strVal val="#ppt_h"/>
                                          </p:val>
                                        </p:tav>
                                      </p:tavLst>
                                    </p:anim>
                                    <p:animEffect transition="in" filter="fade">
                                      <p:cBhvr>
                                        <p:cTn id="19" dur="500"/>
                                        <p:tgtEl>
                                          <p:spTgt spid="191"/>
                                        </p:tgtEl>
                                      </p:cBhvr>
                                    </p:animEffect>
                                  </p:childTnLst>
                                </p:cTn>
                              </p:par>
                              <p:par>
                                <p:cTn id="20" presetID="53" presetClass="entr" presetSubtype="16" fill="hold" nodeType="withEffect">
                                  <p:stCondLst>
                                    <p:cond delay="750"/>
                                  </p:stCondLst>
                                  <p:childTnLst>
                                    <p:set>
                                      <p:cBhvr>
                                        <p:cTn id="21" dur="1" fill="hold">
                                          <p:stCondLst>
                                            <p:cond delay="0"/>
                                          </p:stCondLst>
                                        </p:cTn>
                                        <p:tgtEl>
                                          <p:spTgt spid="186"/>
                                        </p:tgtEl>
                                        <p:attrNameLst>
                                          <p:attrName>style.visibility</p:attrName>
                                        </p:attrNameLst>
                                      </p:cBhvr>
                                      <p:to>
                                        <p:strVal val="visible"/>
                                      </p:to>
                                    </p:set>
                                    <p:anim calcmode="lin" valueType="num">
                                      <p:cBhvr>
                                        <p:cTn id="22" dur="500" fill="hold"/>
                                        <p:tgtEl>
                                          <p:spTgt spid="186"/>
                                        </p:tgtEl>
                                        <p:attrNameLst>
                                          <p:attrName>ppt_w</p:attrName>
                                        </p:attrNameLst>
                                      </p:cBhvr>
                                      <p:tavLst>
                                        <p:tav tm="0">
                                          <p:val>
                                            <p:fltVal val="0"/>
                                          </p:val>
                                        </p:tav>
                                        <p:tav tm="100000">
                                          <p:val>
                                            <p:strVal val="#ppt_w"/>
                                          </p:val>
                                        </p:tav>
                                      </p:tavLst>
                                    </p:anim>
                                    <p:anim calcmode="lin" valueType="num">
                                      <p:cBhvr>
                                        <p:cTn id="23" dur="500" fill="hold"/>
                                        <p:tgtEl>
                                          <p:spTgt spid="186"/>
                                        </p:tgtEl>
                                        <p:attrNameLst>
                                          <p:attrName>ppt_h</p:attrName>
                                        </p:attrNameLst>
                                      </p:cBhvr>
                                      <p:tavLst>
                                        <p:tav tm="0">
                                          <p:val>
                                            <p:fltVal val="0"/>
                                          </p:val>
                                        </p:tav>
                                        <p:tav tm="100000">
                                          <p:val>
                                            <p:strVal val="#ppt_h"/>
                                          </p:val>
                                        </p:tav>
                                      </p:tavLst>
                                    </p:anim>
                                    <p:animEffect transition="in" filter="fade">
                                      <p:cBhvr>
                                        <p:cTn id="24" dur="500"/>
                                        <p:tgtEl>
                                          <p:spTgt spid="186"/>
                                        </p:tgtEl>
                                      </p:cBhvr>
                                    </p:animEffect>
                                  </p:childTnLst>
                                </p:cTn>
                              </p:par>
                            </p:childTnLst>
                          </p:cTn>
                        </p:par>
                        <p:par>
                          <p:cTn id="25" fill="hold">
                            <p:stCondLst>
                              <p:cond delay="1250"/>
                            </p:stCondLst>
                            <p:childTnLst>
                              <p:par>
                                <p:cTn id="26" presetID="22" presetClass="entr" presetSubtype="8" fill="hold" nodeType="afterEffect">
                                  <p:stCondLst>
                                    <p:cond delay="0"/>
                                  </p:stCondLst>
                                  <p:childTnLst>
                                    <p:set>
                                      <p:cBhvr>
                                        <p:cTn id="27" dur="1" fill="hold">
                                          <p:stCondLst>
                                            <p:cond delay="0"/>
                                          </p:stCondLst>
                                        </p:cTn>
                                        <p:tgtEl>
                                          <p:spTgt spid="272"/>
                                        </p:tgtEl>
                                        <p:attrNameLst>
                                          <p:attrName>style.visibility</p:attrName>
                                        </p:attrNameLst>
                                      </p:cBhvr>
                                      <p:to>
                                        <p:strVal val="visible"/>
                                      </p:to>
                                    </p:set>
                                    <p:animEffect transition="in" filter="wipe(left)">
                                      <p:cBhvr>
                                        <p:cTn id="28" dur="500"/>
                                        <p:tgtEl>
                                          <p:spTgt spid="272"/>
                                        </p:tgtEl>
                                      </p:cBhvr>
                                    </p:animEffect>
                                  </p:childTnLst>
                                </p:cTn>
                              </p:par>
                            </p:childTnLst>
                          </p:cTn>
                        </p:par>
                        <p:par>
                          <p:cTn id="29" fill="hold">
                            <p:stCondLst>
                              <p:cond delay="1750"/>
                            </p:stCondLst>
                            <p:childTnLst>
                              <p:par>
                                <p:cTn id="30" presetID="12" presetClass="entr" presetSubtype="4" fill="hold" nodeType="afterEffect">
                                  <p:stCondLst>
                                    <p:cond delay="0"/>
                                  </p:stCondLst>
                                  <p:childTnLst>
                                    <p:set>
                                      <p:cBhvr>
                                        <p:cTn id="31" dur="1" fill="hold">
                                          <p:stCondLst>
                                            <p:cond delay="0"/>
                                          </p:stCondLst>
                                        </p:cTn>
                                        <p:tgtEl>
                                          <p:spTgt spid="206"/>
                                        </p:tgtEl>
                                        <p:attrNameLst>
                                          <p:attrName>style.visibility</p:attrName>
                                        </p:attrNameLst>
                                      </p:cBhvr>
                                      <p:to>
                                        <p:strVal val="visible"/>
                                      </p:to>
                                    </p:set>
                                    <p:anim calcmode="lin" valueType="num">
                                      <p:cBhvr additive="base">
                                        <p:cTn id="32" dur="500"/>
                                        <p:tgtEl>
                                          <p:spTgt spid="206"/>
                                        </p:tgtEl>
                                        <p:attrNameLst>
                                          <p:attrName>ppt_y</p:attrName>
                                        </p:attrNameLst>
                                      </p:cBhvr>
                                      <p:tavLst>
                                        <p:tav tm="0">
                                          <p:val>
                                            <p:strVal val="#ppt_y+#ppt_h*1.125000"/>
                                          </p:val>
                                        </p:tav>
                                        <p:tav tm="100000">
                                          <p:val>
                                            <p:strVal val="#ppt_y"/>
                                          </p:val>
                                        </p:tav>
                                      </p:tavLst>
                                    </p:anim>
                                    <p:animEffect transition="in" filter="wipe(up)">
                                      <p:cBhvr>
                                        <p:cTn id="33" dur="500"/>
                                        <p:tgtEl>
                                          <p:spTgt spid="206"/>
                                        </p:tgtEl>
                                      </p:cBhvr>
                                    </p:animEffect>
                                  </p:childTnLst>
                                </p:cTn>
                              </p:par>
                            </p:childTnLst>
                          </p:cTn>
                        </p:par>
                        <p:par>
                          <p:cTn id="34" fill="hold">
                            <p:stCondLst>
                              <p:cond delay="2250"/>
                            </p:stCondLst>
                            <p:childTnLst>
                              <p:par>
                                <p:cTn id="35" presetID="12" presetClass="entr" presetSubtype="4" fill="hold" nodeType="afterEffect">
                                  <p:stCondLst>
                                    <p:cond delay="0"/>
                                  </p:stCondLst>
                                  <p:childTnLst>
                                    <p:set>
                                      <p:cBhvr>
                                        <p:cTn id="36" dur="1" fill="hold">
                                          <p:stCondLst>
                                            <p:cond delay="0"/>
                                          </p:stCondLst>
                                        </p:cTn>
                                        <p:tgtEl>
                                          <p:spTgt spid="239"/>
                                        </p:tgtEl>
                                        <p:attrNameLst>
                                          <p:attrName>style.visibility</p:attrName>
                                        </p:attrNameLst>
                                      </p:cBhvr>
                                      <p:to>
                                        <p:strVal val="visible"/>
                                      </p:to>
                                    </p:set>
                                    <p:anim calcmode="lin" valueType="num">
                                      <p:cBhvr additive="base">
                                        <p:cTn id="37" dur="500"/>
                                        <p:tgtEl>
                                          <p:spTgt spid="239"/>
                                        </p:tgtEl>
                                        <p:attrNameLst>
                                          <p:attrName>ppt_y</p:attrName>
                                        </p:attrNameLst>
                                      </p:cBhvr>
                                      <p:tavLst>
                                        <p:tav tm="0">
                                          <p:val>
                                            <p:strVal val="#ppt_y+#ppt_h*1.125000"/>
                                          </p:val>
                                        </p:tav>
                                        <p:tav tm="100000">
                                          <p:val>
                                            <p:strVal val="#ppt_y"/>
                                          </p:val>
                                        </p:tav>
                                      </p:tavLst>
                                    </p:anim>
                                    <p:animEffect transition="in" filter="wipe(up)">
                                      <p:cBhvr>
                                        <p:cTn id="38" dur="500"/>
                                        <p:tgtEl>
                                          <p:spTgt spid="239"/>
                                        </p:tgtEl>
                                      </p:cBhvr>
                                    </p:animEffect>
                                  </p:childTnLst>
                                </p:cTn>
                              </p:par>
                            </p:childTnLst>
                          </p:cTn>
                        </p:par>
                        <p:par>
                          <p:cTn id="39" fill="hold">
                            <p:stCondLst>
                              <p:cond delay="2750"/>
                            </p:stCondLst>
                            <p:childTnLst>
                              <p:par>
                                <p:cTn id="40" presetID="10" presetClass="entr" presetSubtype="0" fill="hold" grpId="0" nodeType="afterEffect">
                                  <p:stCondLst>
                                    <p:cond delay="0"/>
                                  </p:stCondLst>
                                  <p:childTnLst>
                                    <p:set>
                                      <p:cBhvr>
                                        <p:cTn id="41" dur="1" fill="hold">
                                          <p:stCondLst>
                                            <p:cond delay="0"/>
                                          </p:stCondLst>
                                        </p:cTn>
                                        <p:tgtEl>
                                          <p:spTgt spid="94"/>
                                        </p:tgtEl>
                                        <p:attrNameLst>
                                          <p:attrName>style.visibility</p:attrName>
                                        </p:attrNameLst>
                                      </p:cBhvr>
                                      <p:to>
                                        <p:strVal val="visible"/>
                                      </p:to>
                                    </p:set>
                                    <p:animEffect transition="in" filter="fade">
                                      <p:cBhvr>
                                        <p:cTn id="42" dur="500"/>
                                        <p:tgtEl>
                                          <p:spTgt spid="94"/>
                                        </p:tgtEl>
                                      </p:cBhvr>
                                    </p:animEffect>
                                  </p:childTnLst>
                                </p:cTn>
                              </p:par>
                            </p:childTnLst>
                          </p:cTn>
                        </p:par>
                        <p:par>
                          <p:cTn id="43" fill="hold">
                            <p:stCondLst>
                              <p:cond delay="3250"/>
                            </p:stCondLst>
                            <p:childTnLst>
                              <p:par>
                                <p:cTn id="44" presetID="10" presetClass="entr" presetSubtype="0" fill="hold" grpId="0" nodeType="afterEffect">
                                  <p:stCondLst>
                                    <p:cond delay="0"/>
                                  </p:stCondLst>
                                  <p:childTnLst>
                                    <p:set>
                                      <p:cBhvr>
                                        <p:cTn id="45" dur="1" fill="hold">
                                          <p:stCondLst>
                                            <p:cond delay="0"/>
                                          </p:stCondLst>
                                        </p:cTn>
                                        <p:tgtEl>
                                          <p:spTgt spid="99"/>
                                        </p:tgtEl>
                                        <p:attrNameLst>
                                          <p:attrName>style.visibility</p:attrName>
                                        </p:attrNameLst>
                                      </p:cBhvr>
                                      <p:to>
                                        <p:strVal val="visible"/>
                                      </p:to>
                                    </p:set>
                                    <p:animEffect transition="in" filter="fade">
                                      <p:cBhvr>
                                        <p:cTn id="46"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29218" y="2096244"/>
            <a:ext cx="2020013" cy="3756705"/>
            <a:chOff x="1029218" y="2096244"/>
            <a:chExt cx="2020013" cy="3756705"/>
          </a:xfrm>
        </p:grpSpPr>
        <p:sp>
          <p:nvSpPr>
            <p:cNvPr id="7" name="圆角矩形 2"/>
            <p:cNvSpPr/>
            <p:nvPr/>
          </p:nvSpPr>
          <p:spPr>
            <a:xfrm>
              <a:off x="1029218" y="2096244"/>
              <a:ext cx="2020013" cy="3756705"/>
            </a:xfrm>
            <a:custGeom>
              <a:avLst/>
              <a:gdLst/>
              <a:ahLst/>
              <a:cxnLst/>
              <a:rect l="l" t="t" r="r" b="b"/>
              <a:pathLst>
                <a:path w="1138560" h="4101401">
                  <a:moveTo>
                    <a:pt x="0" y="0"/>
                  </a:moveTo>
                  <a:lnTo>
                    <a:pt x="1138560" y="0"/>
                  </a:lnTo>
                  <a:lnTo>
                    <a:pt x="1138560" y="3532121"/>
                  </a:lnTo>
                  <a:cubicBezTo>
                    <a:pt x="1138560" y="3846526"/>
                    <a:pt x="883685" y="4101401"/>
                    <a:pt x="569280" y="4101401"/>
                  </a:cubicBezTo>
                  <a:cubicBezTo>
                    <a:pt x="254875" y="4101401"/>
                    <a:pt x="0" y="3846526"/>
                    <a:pt x="0" y="3532121"/>
                  </a:cubicBezTo>
                  <a:close/>
                </a:path>
              </a:pathLst>
            </a:custGeom>
            <a:solidFill>
              <a:srgbClr val="76A6D7"/>
            </a:solidFill>
            <a:ln>
              <a:noFill/>
            </a:ln>
            <a:effectLst>
              <a:outerShdw blurRad="63500" algn="ctr" rotWithShape="0">
                <a:prstClr val="black">
                  <a:alpha val="40000"/>
                </a:prstClr>
              </a:outerShdw>
            </a:effectLst>
          </p:spPr>
          <p:txBody>
            <a:bodyPr lIns="91281" tIns="45641" rIns="91281" bIns="45641" rtlCol="0" anchor="ctr"/>
            <a:lstStyle/>
            <a:p>
              <a:pPr algn="ctr">
                <a:defRPr/>
              </a:pPr>
              <a:endParaRPr lang="en-US" sz="2800" kern="0">
                <a:solidFill>
                  <a:sysClr val="window" lastClr="FFFFFF"/>
                </a:solidFill>
                <a:latin typeface="+mn-ea"/>
              </a:endParaRPr>
            </a:p>
          </p:txBody>
        </p:sp>
        <p:sp>
          <p:nvSpPr>
            <p:cNvPr id="8" name="Freeform 68"/>
            <p:cNvSpPr>
              <a:spLocks noEditPoints="1"/>
            </p:cNvSpPr>
            <p:nvPr/>
          </p:nvSpPr>
          <p:spPr bwMode="auto">
            <a:xfrm>
              <a:off x="1805875" y="2500987"/>
              <a:ext cx="466700" cy="462458"/>
            </a:xfrm>
            <a:custGeom>
              <a:avLst/>
              <a:gdLst>
                <a:gd name="T0" fmla="*/ 184 w 184"/>
                <a:gd name="T1" fmla="*/ 26 h 183"/>
                <a:gd name="T2" fmla="*/ 176 w 184"/>
                <a:gd name="T3" fmla="*/ 176 h 183"/>
                <a:gd name="T4" fmla="*/ 158 w 184"/>
                <a:gd name="T5" fmla="*/ 183 h 183"/>
                <a:gd name="T6" fmla="*/ 8 w 184"/>
                <a:gd name="T7" fmla="*/ 176 h 183"/>
                <a:gd name="T8" fmla="*/ 0 w 184"/>
                <a:gd name="T9" fmla="*/ 26 h 183"/>
                <a:gd name="T10" fmla="*/ 55 w 184"/>
                <a:gd name="T11" fmla="*/ 95 h 183"/>
                <a:gd name="T12" fmla="*/ 22 w 184"/>
                <a:gd name="T13" fmla="*/ 128 h 183"/>
                <a:gd name="T14" fmla="*/ 55 w 184"/>
                <a:gd name="T15" fmla="*/ 103 h 183"/>
                <a:gd name="T16" fmla="*/ 80 w 184"/>
                <a:gd name="T17" fmla="*/ 128 h 183"/>
                <a:gd name="T18" fmla="*/ 55 w 184"/>
                <a:gd name="T19" fmla="*/ 117 h 183"/>
                <a:gd name="T20" fmla="*/ 44 w 184"/>
                <a:gd name="T21" fmla="*/ 128 h 183"/>
                <a:gd name="T22" fmla="*/ 52 w 184"/>
                <a:gd name="T23" fmla="*/ 128 h 183"/>
                <a:gd name="T24" fmla="*/ 55 w 184"/>
                <a:gd name="T25" fmla="*/ 125 h 183"/>
                <a:gd name="T26" fmla="*/ 129 w 184"/>
                <a:gd name="T27" fmla="*/ 95 h 183"/>
                <a:gd name="T28" fmla="*/ 129 w 184"/>
                <a:gd name="T29" fmla="*/ 162 h 183"/>
                <a:gd name="T30" fmla="*/ 129 w 184"/>
                <a:gd name="T31" fmla="*/ 103 h 183"/>
                <a:gd name="T32" fmla="*/ 129 w 184"/>
                <a:gd name="T33" fmla="*/ 153 h 183"/>
                <a:gd name="T34" fmla="*/ 129 w 184"/>
                <a:gd name="T35" fmla="*/ 103 h 183"/>
                <a:gd name="T36" fmla="*/ 141 w 184"/>
                <a:gd name="T37" fmla="*/ 128 h 183"/>
                <a:gd name="T38" fmla="*/ 129 w 184"/>
                <a:gd name="T39" fmla="*/ 117 h 183"/>
                <a:gd name="T40" fmla="*/ 129 w 184"/>
                <a:gd name="T41" fmla="*/ 132 h 183"/>
                <a:gd name="T42" fmla="*/ 125 w 184"/>
                <a:gd name="T43" fmla="*/ 128 h 183"/>
                <a:gd name="T44" fmla="*/ 129 w 184"/>
                <a:gd name="T45" fmla="*/ 21 h 183"/>
                <a:gd name="T46" fmla="*/ 129 w 184"/>
                <a:gd name="T47" fmla="*/ 88 h 183"/>
                <a:gd name="T48" fmla="*/ 129 w 184"/>
                <a:gd name="T49" fmla="*/ 21 h 183"/>
                <a:gd name="T50" fmla="*/ 104 w 184"/>
                <a:gd name="T51" fmla="*/ 55 h 183"/>
                <a:gd name="T52" fmla="*/ 146 w 184"/>
                <a:gd name="T53" fmla="*/ 37 h 183"/>
                <a:gd name="T54" fmla="*/ 129 w 184"/>
                <a:gd name="T55" fmla="*/ 43 h 183"/>
                <a:gd name="T56" fmla="*/ 117 w 184"/>
                <a:gd name="T57" fmla="*/ 55 h 183"/>
                <a:gd name="T58" fmla="*/ 125 w 184"/>
                <a:gd name="T59" fmla="*/ 55 h 183"/>
                <a:gd name="T60" fmla="*/ 129 w 184"/>
                <a:gd name="T61" fmla="*/ 52 h 183"/>
                <a:gd name="T62" fmla="*/ 55 w 184"/>
                <a:gd name="T63" fmla="*/ 21 h 183"/>
                <a:gd name="T64" fmla="*/ 89 w 184"/>
                <a:gd name="T65" fmla="*/ 55 h 183"/>
                <a:gd name="T66" fmla="*/ 55 w 184"/>
                <a:gd name="T67" fmla="*/ 21 h 183"/>
                <a:gd name="T68" fmla="*/ 30 w 184"/>
                <a:gd name="T69" fmla="*/ 55 h 183"/>
                <a:gd name="T70" fmla="*/ 73 w 184"/>
                <a:gd name="T71" fmla="*/ 37 h 183"/>
                <a:gd name="T72" fmla="*/ 55 w 184"/>
                <a:gd name="T73" fmla="*/ 43 h 183"/>
                <a:gd name="T74" fmla="*/ 44 w 184"/>
                <a:gd name="T75" fmla="*/ 55 h 183"/>
                <a:gd name="T76" fmla="*/ 52 w 184"/>
                <a:gd name="T77" fmla="*/ 55 h 183"/>
                <a:gd name="T78" fmla="*/ 55 w 184"/>
                <a:gd name="T79" fmla="*/ 52 h 183"/>
                <a:gd name="T80" fmla="*/ 158 w 184"/>
                <a:gd name="T81" fmla="*/ 14 h 183"/>
                <a:gd name="T82" fmla="*/ 15 w 184"/>
                <a:gd name="T83" fmla="*/ 158 h 183"/>
                <a:gd name="T84" fmla="*/ 18 w 184"/>
                <a:gd name="T85" fmla="*/ 166 h 183"/>
                <a:gd name="T86" fmla="*/ 166 w 184"/>
                <a:gd name="T87" fmla="*/ 166 h 183"/>
                <a:gd name="T88" fmla="*/ 170 w 184"/>
                <a:gd name="T89" fmla="*/ 158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4" h="183">
                  <a:moveTo>
                    <a:pt x="26" y="0"/>
                  </a:moveTo>
                  <a:cubicBezTo>
                    <a:pt x="158" y="0"/>
                    <a:pt x="158" y="0"/>
                    <a:pt x="158" y="0"/>
                  </a:cubicBezTo>
                  <a:cubicBezTo>
                    <a:pt x="172" y="0"/>
                    <a:pt x="184" y="11"/>
                    <a:pt x="184" y="26"/>
                  </a:cubicBezTo>
                  <a:cubicBezTo>
                    <a:pt x="184" y="158"/>
                    <a:pt x="184" y="158"/>
                    <a:pt x="184" y="158"/>
                  </a:cubicBezTo>
                  <a:cubicBezTo>
                    <a:pt x="184" y="165"/>
                    <a:pt x="181" y="171"/>
                    <a:pt x="176" y="176"/>
                  </a:cubicBezTo>
                  <a:cubicBezTo>
                    <a:pt x="176" y="176"/>
                    <a:pt x="176" y="176"/>
                    <a:pt x="176" y="176"/>
                  </a:cubicBezTo>
                  <a:cubicBezTo>
                    <a:pt x="176" y="176"/>
                    <a:pt x="176" y="176"/>
                    <a:pt x="176" y="176"/>
                  </a:cubicBezTo>
                  <a:cubicBezTo>
                    <a:pt x="176" y="176"/>
                    <a:pt x="176" y="176"/>
                    <a:pt x="176" y="176"/>
                  </a:cubicBezTo>
                  <a:cubicBezTo>
                    <a:pt x="172" y="180"/>
                    <a:pt x="165" y="183"/>
                    <a:pt x="158" y="183"/>
                  </a:cubicBezTo>
                  <a:cubicBezTo>
                    <a:pt x="26" y="183"/>
                    <a:pt x="26" y="183"/>
                    <a:pt x="26" y="183"/>
                  </a:cubicBezTo>
                  <a:cubicBezTo>
                    <a:pt x="19" y="183"/>
                    <a:pt x="12" y="180"/>
                    <a:pt x="8" y="176"/>
                  </a:cubicBezTo>
                  <a:cubicBezTo>
                    <a:pt x="8" y="176"/>
                    <a:pt x="8" y="176"/>
                    <a:pt x="8" y="176"/>
                  </a:cubicBezTo>
                  <a:cubicBezTo>
                    <a:pt x="8" y="176"/>
                    <a:pt x="8" y="176"/>
                    <a:pt x="8" y="176"/>
                  </a:cubicBezTo>
                  <a:cubicBezTo>
                    <a:pt x="3" y="171"/>
                    <a:pt x="0" y="165"/>
                    <a:pt x="0" y="158"/>
                  </a:cubicBezTo>
                  <a:cubicBezTo>
                    <a:pt x="0" y="26"/>
                    <a:pt x="0" y="26"/>
                    <a:pt x="0" y="26"/>
                  </a:cubicBezTo>
                  <a:cubicBezTo>
                    <a:pt x="0" y="11"/>
                    <a:pt x="12" y="0"/>
                    <a:pt x="26" y="0"/>
                  </a:cubicBezTo>
                  <a:close/>
                  <a:moveTo>
                    <a:pt x="55" y="95"/>
                  </a:moveTo>
                  <a:cubicBezTo>
                    <a:pt x="55" y="95"/>
                    <a:pt x="55" y="95"/>
                    <a:pt x="55" y="95"/>
                  </a:cubicBezTo>
                  <a:cubicBezTo>
                    <a:pt x="74" y="95"/>
                    <a:pt x="89" y="110"/>
                    <a:pt x="89" y="128"/>
                  </a:cubicBezTo>
                  <a:cubicBezTo>
                    <a:pt x="89" y="147"/>
                    <a:pt x="74" y="162"/>
                    <a:pt x="55" y="162"/>
                  </a:cubicBezTo>
                  <a:cubicBezTo>
                    <a:pt x="37" y="162"/>
                    <a:pt x="22" y="147"/>
                    <a:pt x="22" y="128"/>
                  </a:cubicBezTo>
                  <a:cubicBezTo>
                    <a:pt x="22" y="110"/>
                    <a:pt x="37" y="95"/>
                    <a:pt x="55" y="95"/>
                  </a:cubicBezTo>
                  <a:close/>
                  <a:moveTo>
                    <a:pt x="55" y="103"/>
                  </a:moveTo>
                  <a:cubicBezTo>
                    <a:pt x="55" y="103"/>
                    <a:pt x="55" y="103"/>
                    <a:pt x="55" y="103"/>
                  </a:cubicBezTo>
                  <a:cubicBezTo>
                    <a:pt x="42" y="103"/>
                    <a:pt x="30" y="115"/>
                    <a:pt x="30" y="128"/>
                  </a:cubicBezTo>
                  <a:cubicBezTo>
                    <a:pt x="30" y="142"/>
                    <a:pt x="42" y="153"/>
                    <a:pt x="55" y="153"/>
                  </a:cubicBezTo>
                  <a:cubicBezTo>
                    <a:pt x="69" y="153"/>
                    <a:pt x="80" y="142"/>
                    <a:pt x="80" y="128"/>
                  </a:cubicBezTo>
                  <a:cubicBezTo>
                    <a:pt x="80" y="115"/>
                    <a:pt x="69" y="103"/>
                    <a:pt x="55" y="103"/>
                  </a:cubicBezTo>
                  <a:close/>
                  <a:moveTo>
                    <a:pt x="55" y="117"/>
                  </a:moveTo>
                  <a:cubicBezTo>
                    <a:pt x="55" y="117"/>
                    <a:pt x="55" y="117"/>
                    <a:pt x="55" y="117"/>
                  </a:cubicBezTo>
                  <a:cubicBezTo>
                    <a:pt x="62" y="117"/>
                    <a:pt x="67" y="122"/>
                    <a:pt x="67" y="128"/>
                  </a:cubicBezTo>
                  <a:cubicBezTo>
                    <a:pt x="67" y="135"/>
                    <a:pt x="62" y="140"/>
                    <a:pt x="55" y="140"/>
                  </a:cubicBezTo>
                  <a:cubicBezTo>
                    <a:pt x="49" y="140"/>
                    <a:pt x="44" y="135"/>
                    <a:pt x="44" y="128"/>
                  </a:cubicBezTo>
                  <a:cubicBezTo>
                    <a:pt x="44" y="122"/>
                    <a:pt x="49" y="117"/>
                    <a:pt x="55" y="117"/>
                  </a:cubicBezTo>
                  <a:close/>
                  <a:moveTo>
                    <a:pt x="52" y="128"/>
                  </a:moveTo>
                  <a:cubicBezTo>
                    <a:pt x="52" y="128"/>
                    <a:pt x="52" y="128"/>
                    <a:pt x="52" y="128"/>
                  </a:cubicBezTo>
                  <a:cubicBezTo>
                    <a:pt x="52" y="130"/>
                    <a:pt x="54" y="132"/>
                    <a:pt x="55" y="132"/>
                  </a:cubicBezTo>
                  <a:cubicBezTo>
                    <a:pt x="57" y="132"/>
                    <a:pt x="59" y="130"/>
                    <a:pt x="59" y="128"/>
                  </a:cubicBezTo>
                  <a:cubicBezTo>
                    <a:pt x="59" y="126"/>
                    <a:pt x="57" y="125"/>
                    <a:pt x="55" y="125"/>
                  </a:cubicBezTo>
                  <a:cubicBezTo>
                    <a:pt x="54" y="125"/>
                    <a:pt x="52" y="126"/>
                    <a:pt x="52" y="128"/>
                  </a:cubicBezTo>
                  <a:close/>
                  <a:moveTo>
                    <a:pt x="129" y="95"/>
                  </a:moveTo>
                  <a:cubicBezTo>
                    <a:pt x="129" y="95"/>
                    <a:pt x="129" y="95"/>
                    <a:pt x="129" y="95"/>
                  </a:cubicBezTo>
                  <a:cubicBezTo>
                    <a:pt x="137" y="95"/>
                    <a:pt x="146" y="98"/>
                    <a:pt x="152" y="105"/>
                  </a:cubicBezTo>
                  <a:cubicBezTo>
                    <a:pt x="159" y="111"/>
                    <a:pt x="162" y="120"/>
                    <a:pt x="162" y="128"/>
                  </a:cubicBezTo>
                  <a:cubicBezTo>
                    <a:pt x="162" y="147"/>
                    <a:pt x="147" y="162"/>
                    <a:pt x="129" y="162"/>
                  </a:cubicBezTo>
                  <a:cubicBezTo>
                    <a:pt x="110" y="162"/>
                    <a:pt x="95" y="147"/>
                    <a:pt x="95" y="128"/>
                  </a:cubicBezTo>
                  <a:cubicBezTo>
                    <a:pt x="95" y="110"/>
                    <a:pt x="110" y="95"/>
                    <a:pt x="129" y="95"/>
                  </a:cubicBezTo>
                  <a:close/>
                  <a:moveTo>
                    <a:pt x="129" y="103"/>
                  </a:moveTo>
                  <a:cubicBezTo>
                    <a:pt x="129" y="103"/>
                    <a:pt x="129" y="103"/>
                    <a:pt x="129" y="103"/>
                  </a:cubicBezTo>
                  <a:cubicBezTo>
                    <a:pt x="115" y="103"/>
                    <a:pt x="104" y="115"/>
                    <a:pt x="104" y="128"/>
                  </a:cubicBezTo>
                  <a:cubicBezTo>
                    <a:pt x="104" y="142"/>
                    <a:pt x="115" y="153"/>
                    <a:pt x="129" y="153"/>
                  </a:cubicBezTo>
                  <a:cubicBezTo>
                    <a:pt x="143" y="153"/>
                    <a:pt x="154" y="142"/>
                    <a:pt x="154" y="128"/>
                  </a:cubicBezTo>
                  <a:cubicBezTo>
                    <a:pt x="154" y="122"/>
                    <a:pt x="151" y="116"/>
                    <a:pt x="146" y="111"/>
                  </a:cubicBezTo>
                  <a:cubicBezTo>
                    <a:pt x="142" y="106"/>
                    <a:pt x="135" y="103"/>
                    <a:pt x="129" y="103"/>
                  </a:cubicBezTo>
                  <a:close/>
                  <a:moveTo>
                    <a:pt x="129" y="117"/>
                  </a:moveTo>
                  <a:cubicBezTo>
                    <a:pt x="129" y="117"/>
                    <a:pt x="129" y="117"/>
                    <a:pt x="129" y="117"/>
                  </a:cubicBezTo>
                  <a:cubicBezTo>
                    <a:pt x="135" y="117"/>
                    <a:pt x="141" y="122"/>
                    <a:pt x="141" y="128"/>
                  </a:cubicBezTo>
                  <a:cubicBezTo>
                    <a:pt x="141" y="135"/>
                    <a:pt x="135" y="140"/>
                    <a:pt x="129" y="140"/>
                  </a:cubicBezTo>
                  <a:cubicBezTo>
                    <a:pt x="122" y="140"/>
                    <a:pt x="117" y="135"/>
                    <a:pt x="117" y="128"/>
                  </a:cubicBezTo>
                  <a:cubicBezTo>
                    <a:pt x="117" y="122"/>
                    <a:pt x="122" y="117"/>
                    <a:pt x="129" y="117"/>
                  </a:cubicBezTo>
                  <a:close/>
                  <a:moveTo>
                    <a:pt x="125" y="128"/>
                  </a:moveTo>
                  <a:cubicBezTo>
                    <a:pt x="125" y="128"/>
                    <a:pt x="125" y="128"/>
                    <a:pt x="125" y="128"/>
                  </a:cubicBezTo>
                  <a:cubicBezTo>
                    <a:pt x="125" y="130"/>
                    <a:pt x="127" y="132"/>
                    <a:pt x="129" y="132"/>
                  </a:cubicBezTo>
                  <a:cubicBezTo>
                    <a:pt x="131" y="132"/>
                    <a:pt x="132" y="130"/>
                    <a:pt x="132" y="128"/>
                  </a:cubicBezTo>
                  <a:cubicBezTo>
                    <a:pt x="132" y="126"/>
                    <a:pt x="131" y="125"/>
                    <a:pt x="129" y="125"/>
                  </a:cubicBezTo>
                  <a:cubicBezTo>
                    <a:pt x="127" y="125"/>
                    <a:pt x="125" y="126"/>
                    <a:pt x="125" y="128"/>
                  </a:cubicBezTo>
                  <a:close/>
                  <a:moveTo>
                    <a:pt x="129" y="21"/>
                  </a:moveTo>
                  <a:cubicBezTo>
                    <a:pt x="129" y="21"/>
                    <a:pt x="129" y="21"/>
                    <a:pt x="129" y="21"/>
                  </a:cubicBezTo>
                  <a:cubicBezTo>
                    <a:pt x="129" y="21"/>
                    <a:pt x="129" y="21"/>
                    <a:pt x="129" y="21"/>
                  </a:cubicBezTo>
                  <a:cubicBezTo>
                    <a:pt x="137" y="21"/>
                    <a:pt x="146" y="25"/>
                    <a:pt x="152" y="31"/>
                  </a:cubicBezTo>
                  <a:cubicBezTo>
                    <a:pt x="159" y="38"/>
                    <a:pt x="162" y="46"/>
                    <a:pt x="162" y="55"/>
                  </a:cubicBezTo>
                  <a:cubicBezTo>
                    <a:pt x="162" y="73"/>
                    <a:pt x="147" y="88"/>
                    <a:pt x="129" y="88"/>
                  </a:cubicBezTo>
                  <a:cubicBezTo>
                    <a:pt x="120" y="88"/>
                    <a:pt x="111" y="85"/>
                    <a:pt x="105" y="79"/>
                  </a:cubicBezTo>
                  <a:cubicBezTo>
                    <a:pt x="99" y="72"/>
                    <a:pt x="95" y="64"/>
                    <a:pt x="95" y="55"/>
                  </a:cubicBezTo>
                  <a:cubicBezTo>
                    <a:pt x="95" y="36"/>
                    <a:pt x="110" y="21"/>
                    <a:pt x="129" y="21"/>
                  </a:cubicBezTo>
                  <a:close/>
                  <a:moveTo>
                    <a:pt x="129" y="30"/>
                  </a:moveTo>
                  <a:cubicBezTo>
                    <a:pt x="129" y="30"/>
                    <a:pt x="129" y="30"/>
                    <a:pt x="129" y="30"/>
                  </a:cubicBezTo>
                  <a:cubicBezTo>
                    <a:pt x="115" y="30"/>
                    <a:pt x="104" y="41"/>
                    <a:pt x="104" y="55"/>
                  </a:cubicBezTo>
                  <a:cubicBezTo>
                    <a:pt x="104" y="69"/>
                    <a:pt x="115" y="80"/>
                    <a:pt x="129" y="80"/>
                  </a:cubicBezTo>
                  <a:cubicBezTo>
                    <a:pt x="143" y="80"/>
                    <a:pt x="154" y="69"/>
                    <a:pt x="154" y="55"/>
                  </a:cubicBezTo>
                  <a:cubicBezTo>
                    <a:pt x="154" y="48"/>
                    <a:pt x="151" y="42"/>
                    <a:pt x="146" y="37"/>
                  </a:cubicBezTo>
                  <a:cubicBezTo>
                    <a:pt x="142" y="32"/>
                    <a:pt x="135" y="30"/>
                    <a:pt x="129" y="30"/>
                  </a:cubicBezTo>
                  <a:close/>
                  <a:moveTo>
                    <a:pt x="129" y="43"/>
                  </a:moveTo>
                  <a:cubicBezTo>
                    <a:pt x="129" y="43"/>
                    <a:pt x="129" y="43"/>
                    <a:pt x="129" y="43"/>
                  </a:cubicBezTo>
                  <a:cubicBezTo>
                    <a:pt x="135" y="43"/>
                    <a:pt x="141" y="48"/>
                    <a:pt x="141" y="55"/>
                  </a:cubicBezTo>
                  <a:cubicBezTo>
                    <a:pt x="141" y="61"/>
                    <a:pt x="135" y="67"/>
                    <a:pt x="129" y="67"/>
                  </a:cubicBezTo>
                  <a:cubicBezTo>
                    <a:pt x="122" y="67"/>
                    <a:pt x="117" y="61"/>
                    <a:pt x="117" y="55"/>
                  </a:cubicBezTo>
                  <a:cubicBezTo>
                    <a:pt x="117" y="48"/>
                    <a:pt x="122" y="43"/>
                    <a:pt x="129" y="43"/>
                  </a:cubicBezTo>
                  <a:close/>
                  <a:moveTo>
                    <a:pt x="125" y="55"/>
                  </a:moveTo>
                  <a:cubicBezTo>
                    <a:pt x="125" y="55"/>
                    <a:pt x="125" y="55"/>
                    <a:pt x="125" y="55"/>
                  </a:cubicBezTo>
                  <a:cubicBezTo>
                    <a:pt x="125" y="57"/>
                    <a:pt x="127" y="58"/>
                    <a:pt x="129" y="58"/>
                  </a:cubicBezTo>
                  <a:cubicBezTo>
                    <a:pt x="131" y="58"/>
                    <a:pt x="132" y="57"/>
                    <a:pt x="132" y="55"/>
                  </a:cubicBezTo>
                  <a:cubicBezTo>
                    <a:pt x="132" y="53"/>
                    <a:pt x="131" y="52"/>
                    <a:pt x="129" y="52"/>
                  </a:cubicBezTo>
                  <a:cubicBezTo>
                    <a:pt x="127" y="52"/>
                    <a:pt x="125" y="53"/>
                    <a:pt x="125" y="55"/>
                  </a:cubicBezTo>
                  <a:close/>
                  <a:moveTo>
                    <a:pt x="55" y="21"/>
                  </a:moveTo>
                  <a:cubicBezTo>
                    <a:pt x="55" y="21"/>
                    <a:pt x="55" y="21"/>
                    <a:pt x="55" y="21"/>
                  </a:cubicBezTo>
                  <a:cubicBezTo>
                    <a:pt x="55" y="21"/>
                    <a:pt x="55" y="21"/>
                    <a:pt x="55" y="21"/>
                  </a:cubicBezTo>
                  <a:cubicBezTo>
                    <a:pt x="64" y="21"/>
                    <a:pt x="72" y="25"/>
                    <a:pt x="79" y="31"/>
                  </a:cubicBezTo>
                  <a:cubicBezTo>
                    <a:pt x="86" y="38"/>
                    <a:pt x="89" y="46"/>
                    <a:pt x="89" y="55"/>
                  </a:cubicBezTo>
                  <a:cubicBezTo>
                    <a:pt x="89" y="73"/>
                    <a:pt x="74" y="88"/>
                    <a:pt x="55" y="88"/>
                  </a:cubicBezTo>
                  <a:cubicBezTo>
                    <a:pt x="37" y="88"/>
                    <a:pt x="22" y="73"/>
                    <a:pt x="22" y="55"/>
                  </a:cubicBezTo>
                  <a:cubicBezTo>
                    <a:pt x="22" y="36"/>
                    <a:pt x="37" y="21"/>
                    <a:pt x="55" y="21"/>
                  </a:cubicBezTo>
                  <a:close/>
                  <a:moveTo>
                    <a:pt x="55" y="30"/>
                  </a:moveTo>
                  <a:cubicBezTo>
                    <a:pt x="55" y="30"/>
                    <a:pt x="55" y="30"/>
                    <a:pt x="55" y="30"/>
                  </a:cubicBezTo>
                  <a:cubicBezTo>
                    <a:pt x="42" y="30"/>
                    <a:pt x="30" y="41"/>
                    <a:pt x="30" y="55"/>
                  </a:cubicBezTo>
                  <a:cubicBezTo>
                    <a:pt x="30" y="69"/>
                    <a:pt x="42" y="80"/>
                    <a:pt x="55" y="80"/>
                  </a:cubicBezTo>
                  <a:cubicBezTo>
                    <a:pt x="69" y="80"/>
                    <a:pt x="80" y="69"/>
                    <a:pt x="80" y="55"/>
                  </a:cubicBezTo>
                  <a:cubicBezTo>
                    <a:pt x="80" y="48"/>
                    <a:pt x="78" y="42"/>
                    <a:pt x="73" y="37"/>
                  </a:cubicBezTo>
                  <a:cubicBezTo>
                    <a:pt x="68" y="32"/>
                    <a:pt x="62" y="30"/>
                    <a:pt x="55" y="30"/>
                  </a:cubicBezTo>
                  <a:close/>
                  <a:moveTo>
                    <a:pt x="55" y="43"/>
                  </a:moveTo>
                  <a:cubicBezTo>
                    <a:pt x="55" y="43"/>
                    <a:pt x="55" y="43"/>
                    <a:pt x="55" y="43"/>
                  </a:cubicBezTo>
                  <a:cubicBezTo>
                    <a:pt x="62" y="43"/>
                    <a:pt x="67" y="48"/>
                    <a:pt x="67" y="55"/>
                  </a:cubicBezTo>
                  <a:cubicBezTo>
                    <a:pt x="67" y="61"/>
                    <a:pt x="62" y="67"/>
                    <a:pt x="55" y="67"/>
                  </a:cubicBezTo>
                  <a:cubicBezTo>
                    <a:pt x="49" y="67"/>
                    <a:pt x="44" y="61"/>
                    <a:pt x="44" y="55"/>
                  </a:cubicBezTo>
                  <a:cubicBezTo>
                    <a:pt x="44" y="48"/>
                    <a:pt x="49" y="43"/>
                    <a:pt x="55" y="43"/>
                  </a:cubicBezTo>
                  <a:close/>
                  <a:moveTo>
                    <a:pt x="52" y="55"/>
                  </a:moveTo>
                  <a:cubicBezTo>
                    <a:pt x="52" y="55"/>
                    <a:pt x="52" y="55"/>
                    <a:pt x="52" y="55"/>
                  </a:cubicBezTo>
                  <a:cubicBezTo>
                    <a:pt x="52" y="57"/>
                    <a:pt x="54" y="58"/>
                    <a:pt x="55" y="58"/>
                  </a:cubicBezTo>
                  <a:cubicBezTo>
                    <a:pt x="57" y="58"/>
                    <a:pt x="59" y="57"/>
                    <a:pt x="59" y="55"/>
                  </a:cubicBezTo>
                  <a:cubicBezTo>
                    <a:pt x="59" y="53"/>
                    <a:pt x="57" y="52"/>
                    <a:pt x="55" y="52"/>
                  </a:cubicBezTo>
                  <a:cubicBezTo>
                    <a:pt x="54" y="52"/>
                    <a:pt x="52" y="53"/>
                    <a:pt x="52" y="55"/>
                  </a:cubicBezTo>
                  <a:close/>
                  <a:moveTo>
                    <a:pt x="158" y="14"/>
                  </a:moveTo>
                  <a:cubicBezTo>
                    <a:pt x="158" y="14"/>
                    <a:pt x="158" y="14"/>
                    <a:pt x="158" y="14"/>
                  </a:cubicBezTo>
                  <a:cubicBezTo>
                    <a:pt x="26" y="14"/>
                    <a:pt x="26" y="14"/>
                    <a:pt x="26" y="14"/>
                  </a:cubicBezTo>
                  <a:cubicBezTo>
                    <a:pt x="20" y="14"/>
                    <a:pt x="15" y="19"/>
                    <a:pt x="15" y="26"/>
                  </a:cubicBezTo>
                  <a:cubicBezTo>
                    <a:pt x="15" y="158"/>
                    <a:pt x="15" y="158"/>
                    <a:pt x="15" y="158"/>
                  </a:cubicBezTo>
                  <a:cubicBezTo>
                    <a:pt x="15" y="161"/>
                    <a:pt x="16" y="164"/>
                    <a:pt x="18" y="166"/>
                  </a:cubicBezTo>
                  <a:cubicBezTo>
                    <a:pt x="18" y="166"/>
                    <a:pt x="18" y="166"/>
                    <a:pt x="18" y="166"/>
                  </a:cubicBezTo>
                  <a:cubicBezTo>
                    <a:pt x="18" y="166"/>
                    <a:pt x="18" y="166"/>
                    <a:pt x="18" y="166"/>
                  </a:cubicBezTo>
                  <a:cubicBezTo>
                    <a:pt x="20" y="168"/>
                    <a:pt x="23" y="169"/>
                    <a:pt x="26" y="169"/>
                  </a:cubicBezTo>
                  <a:cubicBezTo>
                    <a:pt x="158" y="169"/>
                    <a:pt x="158" y="169"/>
                    <a:pt x="158" y="169"/>
                  </a:cubicBezTo>
                  <a:cubicBezTo>
                    <a:pt x="161" y="169"/>
                    <a:pt x="164" y="168"/>
                    <a:pt x="166" y="166"/>
                  </a:cubicBezTo>
                  <a:cubicBezTo>
                    <a:pt x="166" y="166"/>
                    <a:pt x="166" y="166"/>
                    <a:pt x="166" y="166"/>
                  </a:cubicBezTo>
                  <a:cubicBezTo>
                    <a:pt x="166" y="166"/>
                    <a:pt x="166" y="166"/>
                    <a:pt x="166" y="166"/>
                  </a:cubicBezTo>
                  <a:cubicBezTo>
                    <a:pt x="168" y="164"/>
                    <a:pt x="170" y="161"/>
                    <a:pt x="170" y="158"/>
                  </a:cubicBezTo>
                  <a:cubicBezTo>
                    <a:pt x="170" y="26"/>
                    <a:pt x="170" y="26"/>
                    <a:pt x="170" y="26"/>
                  </a:cubicBezTo>
                  <a:cubicBezTo>
                    <a:pt x="170" y="19"/>
                    <a:pt x="165" y="14"/>
                    <a:pt x="158" y="14"/>
                  </a:cubicBezTo>
                  <a:close/>
                </a:path>
              </a:pathLst>
            </a:custGeom>
            <a:solidFill>
              <a:schemeClr val="bg1"/>
            </a:solidFill>
            <a:ln>
              <a:noFill/>
            </a:ln>
          </p:spPr>
          <p:txBody>
            <a:bodyPr vert="horz" wrap="square" lIns="91281" tIns="45641" rIns="91281" bIns="45641" numCol="1" anchor="t" anchorCtr="0" compatLnSpc="1"/>
            <a:lstStyle/>
            <a:p>
              <a:endParaRPr lang="zh-CN" altLang="en-US" sz="2800">
                <a:latin typeface="+mn-ea"/>
              </a:endParaRPr>
            </a:p>
          </p:txBody>
        </p:sp>
        <p:grpSp>
          <p:nvGrpSpPr>
            <p:cNvPr id="9" name="组合 8"/>
            <p:cNvGrpSpPr/>
            <p:nvPr/>
          </p:nvGrpSpPr>
          <p:grpSpPr>
            <a:xfrm>
              <a:off x="1342541" y="3188651"/>
              <a:ext cx="1393371" cy="390120"/>
              <a:chOff x="1320800" y="2931886"/>
              <a:chExt cx="1393371" cy="391886"/>
            </a:xfrm>
          </p:grpSpPr>
          <p:cxnSp>
            <p:nvCxnSpPr>
              <p:cNvPr id="12" name="直接连接符 11"/>
              <p:cNvCxnSpPr/>
              <p:nvPr/>
            </p:nvCxnSpPr>
            <p:spPr>
              <a:xfrm>
                <a:off x="1320800" y="2931886"/>
                <a:ext cx="13933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320800" y="3323772"/>
                <a:ext cx="13933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0" name="文本框 27"/>
            <p:cNvSpPr txBox="1"/>
            <p:nvPr/>
          </p:nvSpPr>
          <p:spPr>
            <a:xfrm>
              <a:off x="1309083" y="3196999"/>
              <a:ext cx="1549962" cy="369172"/>
            </a:xfrm>
            <a:prstGeom prst="rect">
              <a:avLst/>
            </a:prstGeom>
            <a:noFill/>
          </p:spPr>
          <p:txBody>
            <a:bodyPr wrap="square" lIns="91281" tIns="45641" rIns="91281" bIns="45641" rtlCol="0">
              <a:spAutoFit/>
            </a:bodyPr>
            <a:lstStyle/>
            <a:p>
              <a:pPr algn="ctr"/>
              <a:r>
                <a:rPr lang="zh-CN" altLang="en-US" dirty="0" smtClean="0">
                  <a:solidFill>
                    <a:schemeClr val="bg1"/>
                  </a:solidFill>
                  <a:latin typeface="+mn-ea"/>
                </a:rPr>
                <a:t>活动内容</a:t>
              </a:r>
            </a:p>
          </p:txBody>
        </p:sp>
        <p:sp>
          <p:nvSpPr>
            <p:cNvPr id="11" name="矩形 10"/>
            <p:cNvSpPr/>
            <p:nvPr/>
          </p:nvSpPr>
          <p:spPr>
            <a:xfrm>
              <a:off x="1091257" y="3683525"/>
              <a:ext cx="1895935" cy="1384835"/>
            </a:xfrm>
            <a:prstGeom prst="rect">
              <a:avLst/>
            </a:prstGeom>
          </p:spPr>
          <p:txBody>
            <a:bodyPr wrap="square" lIns="91281" tIns="45641" rIns="91281" bIns="45641">
              <a:spAutoFit/>
            </a:bodyPr>
            <a:lstStyle/>
            <a:p>
              <a:pPr algn="ctr">
                <a:lnSpc>
                  <a:spcPct val="150000"/>
                </a:lnSpc>
              </a:pPr>
              <a:r>
                <a:rPr lang="zh-CN" altLang="en-US" sz="1400" dirty="0" smtClean="0">
                  <a:solidFill>
                    <a:schemeClr val="bg1"/>
                  </a:solidFill>
                  <a:latin typeface="+mn-ea"/>
                </a:rPr>
                <a:t>此处添加详细文本描述，建议与标题相关并符合整体语言风格，语言描述尽量</a:t>
              </a:r>
              <a:r>
                <a:rPr lang="en-US" altLang="zh-CN" sz="1400" dirty="0" smtClean="0">
                  <a:solidFill>
                    <a:schemeClr val="bg1"/>
                  </a:solidFill>
                  <a:latin typeface="+mn-ea"/>
                </a:rPr>
                <a:t>……</a:t>
              </a:r>
              <a:endParaRPr lang="en-US" altLang="zh-CN" sz="1400" dirty="0">
                <a:solidFill>
                  <a:schemeClr val="bg1"/>
                </a:solidFill>
                <a:latin typeface="+mn-ea"/>
              </a:endParaRPr>
            </a:p>
          </p:txBody>
        </p:sp>
      </p:grpSp>
      <p:grpSp>
        <p:nvGrpSpPr>
          <p:cNvPr id="14" name="组合 13"/>
          <p:cNvGrpSpPr/>
          <p:nvPr/>
        </p:nvGrpSpPr>
        <p:grpSpPr>
          <a:xfrm>
            <a:off x="3733735" y="2096244"/>
            <a:ext cx="2020013" cy="3756705"/>
            <a:chOff x="3733735" y="2096244"/>
            <a:chExt cx="2020013" cy="3756705"/>
          </a:xfrm>
        </p:grpSpPr>
        <p:sp>
          <p:nvSpPr>
            <p:cNvPr id="15" name="圆角矩形 2"/>
            <p:cNvSpPr/>
            <p:nvPr/>
          </p:nvSpPr>
          <p:spPr>
            <a:xfrm>
              <a:off x="3733735" y="2096244"/>
              <a:ext cx="2020013" cy="3756705"/>
            </a:xfrm>
            <a:custGeom>
              <a:avLst/>
              <a:gdLst/>
              <a:ahLst/>
              <a:cxnLst/>
              <a:rect l="l" t="t" r="r" b="b"/>
              <a:pathLst>
                <a:path w="1138560" h="4101401">
                  <a:moveTo>
                    <a:pt x="0" y="0"/>
                  </a:moveTo>
                  <a:lnTo>
                    <a:pt x="1138560" y="0"/>
                  </a:lnTo>
                  <a:lnTo>
                    <a:pt x="1138560" y="3532121"/>
                  </a:lnTo>
                  <a:cubicBezTo>
                    <a:pt x="1138560" y="3846526"/>
                    <a:pt x="883685" y="4101401"/>
                    <a:pt x="569280" y="4101401"/>
                  </a:cubicBezTo>
                  <a:cubicBezTo>
                    <a:pt x="254875" y="4101401"/>
                    <a:pt x="0" y="3846526"/>
                    <a:pt x="0" y="3532121"/>
                  </a:cubicBezTo>
                  <a:close/>
                </a:path>
              </a:pathLst>
            </a:custGeom>
            <a:solidFill>
              <a:srgbClr val="006AB2"/>
            </a:solidFill>
            <a:ln>
              <a:noFill/>
            </a:ln>
            <a:effectLst>
              <a:outerShdw blurRad="63500" algn="ctr" rotWithShape="0">
                <a:prstClr val="black">
                  <a:alpha val="40000"/>
                </a:prstClr>
              </a:outerShdw>
            </a:effectLst>
          </p:spPr>
          <p:txBody>
            <a:bodyPr lIns="91281" tIns="45641" rIns="91281" bIns="45641" rtlCol="0" anchor="ctr"/>
            <a:lstStyle/>
            <a:p>
              <a:pPr algn="ctr">
                <a:defRPr/>
              </a:pPr>
              <a:endParaRPr lang="en-US" sz="2800" kern="0">
                <a:solidFill>
                  <a:sysClr val="window" lastClr="FFFFFF"/>
                </a:solidFill>
                <a:latin typeface="+mn-ea"/>
              </a:endParaRPr>
            </a:p>
          </p:txBody>
        </p:sp>
        <p:sp>
          <p:nvSpPr>
            <p:cNvPr id="16" name="Freeform 85"/>
            <p:cNvSpPr>
              <a:spLocks noEditPoints="1"/>
            </p:cNvSpPr>
            <p:nvPr/>
          </p:nvSpPr>
          <p:spPr bwMode="auto">
            <a:xfrm>
              <a:off x="4511465" y="2540504"/>
              <a:ext cx="464555" cy="383424"/>
            </a:xfrm>
            <a:custGeom>
              <a:avLst/>
              <a:gdLst>
                <a:gd name="T0" fmla="*/ 7 w 183"/>
                <a:gd name="T1" fmla="*/ 0 h 152"/>
                <a:gd name="T2" fmla="*/ 183 w 183"/>
                <a:gd name="T3" fmla="*/ 7 h 152"/>
                <a:gd name="T4" fmla="*/ 183 w 183"/>
                <a:gd name="T5" fmla="*/ 128 h 152"/>
                <a:gd name="T6" fmla="*/ 176 w 183"/>
                <a:gd name="T7" fmla="*/ 135 h 152"/>
                <a:gd name="T8" fmla="*/ 99 w 183"/>
                <a:gd name="T9" fmla="*/ 143 h 152"/>
                <a:gd name="T10" fmla="*/ 138 w 183"/>
                <a:gd name="T11" fmla="*/ 144 h 152"/>
                <a:gd name="T12" fmla="*/ 138 w 183"/>
                <a:gd name="T13" fmla="*/ 152 h 152"/>
                <a:gd name="T14" fmla="*/ 41 w 183"/>
                <a:gd name="T15" fmla="*/ 148 h 152"/>
                <a:gd name="T16" fmla="*/ 85 w 183"/>
                <a:gd name="T17" fmla="*/ 144 h 152"/>
                <a:gd name="T18" fmla="*/ 85 w 183"/>
                <a:gd name="T19" fmla="*/ 135 h 152"/>
                <a:gd name="T20" fmla="*/ 0 w 183"/>
                <a:gd name="T21" fmla="*/ 128 h 152"/>
                <a:gd name="T22" fmla="*/ 0 w 183"/>
                <a:gd name="T23" fmla="*/ 7 h 152"/>
                <a:gd name="T24" fmla="*/ 134 w 183"/>
                <a:gd name="T25" fmla="*/ 62 h 152"/>
                <a:gd name="T26" fmla="*/ 139 w 183"/>
                <a:gd name="T27" fmla="*/ 58 h 152"/>
                <a:gd name="T28" fmla="*/ 143 w 183"/>
                <a:gd name="T29" fmla="*/ 73 h 152"/>
                <a:gd name="T30" fmla="*/ 134 w 183"/>
                <a:gd name="T31" fmla="*/ 73 h 152"/>
                <a:gd name="T32" fmla="*/ 121 w 183"/>
                <a:gd name="T33" fmla="*/ 48 h 152"/>
                <a:gd name="T34" fmla="*/ 125 w 183"/>
                <a:gd name="T35" fmla="*/ 43 h 152"/>
                <a:gd name="T36" fmla="*/ 129 w 183"/>
                <a:gd name="T37" fmla="*/ 87 h 152"/>
                <a:gd name="T38" fmla="*/ 121 w 183"/>
                <a:gd name="T39" fmla="*/ 87 h 152"/>
                <a:gd name="T40" fmla="*/ 108 w 183"/>
                <a:gd name="T41" fmla="*/ 36 h 152"/>
                <a:gd name="T42" fmla="*/ 112 w 183"/>
                <a:gd name="T43" fmla="*/ 31 h 152"/>
                <a:gd name="T44" fmla="*/ 116 w 183"/>
                <a:gd name="T45" fmla="*/ 99 h 152"/>
                <a:gd name="T46" fmla="*/ 108 w 183"/>
                <a:gd name="T47" fmla="*/ 99 h 152"/>
                <a:gd name="T48" fmla="*/ 94 w 183"/>
                <a:gd name="T49" fmla="*/ 54 h 152"/>
                <a:gd name="T50" fmla="*/ 98 w 183"/>
                <a:gd name="T51" fmla="*/ 50 h 152"/>
                <a:gd name="T52" fmla="*/ 103 w 183"/>
                <a:gd name="T53" fmla="*/ 81 h 152"/>
                <a:gd name="T54" fmla="*/ 94 w 183"/>
                <a:gd name="T55" fmla="*/ 81 h 152"/>
                <a:gd name="T56" fmla="*/ 81 w 183"/>
                <a:gd name="T57" fmla="*/ 43 h 152"/>
                <a:gd name="T58" fmla="*/ 85 w 183"/>
                <a:gd name="T59" fmla="*/ 39 h 152"/>
                <a:gd name="T60" fmla="*/ 89 w 183"/>
                <a:gd name="T61" fmla="*/ 92 h 152"/>
                <a:gd name="T62" fmla="*/ 81 w 183"/>
                <a:gd name="T63" fmla="*/ 92 h 152"/>
                <a:gd name="T64" fmla="*/ 67 w 183"/>
                <a:gd name="T65" fmla="*/ 53 h 152"/>
                <a:gd name="T66" fmla="*/ 71 w 183"/>
                <a:gd name="T67" fmla="*/ 49 h 152"/>
                <a:gd name="T68" fmla="*/ 76 w 183"/>
                <a:gd name="T69" fmla="*/ 82 h 152"/>
                <a:gd name="T70" fmla="*/ 67 w 183"/>
                <a:gd name="T71" fmla="*/ 82 h 152"/>
                <a:gd name="T72" fmla="*/ 40 w 183"/>
                <a:gd name="T73" fmla="*/ 59 h 152"/>
                <a:gd name="T74" fmla="*/ 45 w 183"/>
                <a:gd name="T75" fmla="*/ 55 h 152"/>
                <a:gd name="T76" fmla="*/ 49 w 183"/>
                <a:gd name="T77" fmla="*/ 76 h 152"/>
                <a:gd name="T78" fmla="*/ 40 w 183"/>
                <a:gd name="T79" fmla="*/ 76 h 152"/>
                <a:gd name="T80" fmla="*/ 54 w 183"/>
                <a:gd name="T81" fmla="*/ 41 h 152"/>
                <a:gd name="T82" fmla="*/ 58 w 183"/>
                <a:gd name="T83" fmla="*/ 37 h 152"/>
                <a:gd name="T84" fmla="*/ 62 w 183"/>
                <a:gd name="T85" fmla="*/ 94 h 152"/>
                <a:gd name="T86" fmla="*/ 54 w 183"/>
                <a:gd name="T87" fmla="*/ 94 h 152"/>
                <a:gd name="T88" fmla="*/ 157 w 183"/>
                <a:gd name="T89" fmla="*/ 102 h 152"/>
                <a:gd name="T90" fmla="*/ 164 w 183"/>
                <a:gd name="T91" fmla="*/ 109 h 152"/>
                <a:gd name="T92" fmla="*/ 150 w 183"/>
                <a:gd name="T93" fmla="*/ 109 h 152"/>
                <a:gd name="T94" fmla="*/ 169 w 183"/>
                <a:gd name="T95" fmla="*/ 14 h 152"/>
                <a:gd name="T96" fmla="*/ 14 w 183"/>
                <a:gd name="T97" fmla="*/ 14 h 152"/>
                <a:gd name="T98" fmla="*/ 169 w 183"/>
                <a:gd name="T99" fmla="*/ 12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3" h="152">
                  <a:moveTo>
                    <a:pt x="7" y="0"/>
                  </a:moveTo>
                  <a:cubicBezTo>
                    <a:pt x="7" y="0"/>
                    <a:pt x="7" y="0"/>
                    <a:pt x="7" y="0"/>
                  </a:cubicBezTo>
                  <a:cubicBezTo>
                    <a:pt x="176" y="0"/>
                    <a:pt x="176" y="0"/>
                    <a:pt x="176" y="0"/>
                  </a:cubicBezTo>
                  <a:cubicBezTo>
                    <a:pt x="180" y="0"/>
                    <a:pt x="183" y="3"/>
                    <a:pt x="183" y="7"/>
                  </a:cubicBezTo>
                  <a:cubicBezTo>
                    <a:pt x="183" y="7"/>
                    <a:pt x="183" y="7"/>
                    <a:pt x="183" y="7"/>
                  </a:cubicBezTo>
                  <a:cubicBezTo>
                    <a:pt x="183" y="128"/>
                    <a:pt x="183" y="128"/>
                    <a:pt x="183" y="128"/>
                  </a:cubicBezTo>
                  <a:cubicBezTo>
                    <a:pt x="183" y="132"/>
                    <a:pt x="180" y="135"/>
                    <a:pt x="176" y="135"/>
                  </a:cubicBezTo>
                  <a:cubicBezTo>
                    <a:pt x="176" y="135"/>
                    <a:pt x="176" y="135"/>
                    <a:pt x="176" y="135"/>
                  </a:cubicBezTo>
                  <a:cubicBezTo>
                    <a:pt x="99" y="135"/>
                    <a:pt x="99" y="135"/>
                    <a:pt x="99" y="135"/>
                  </a:cubicBezTo>
                  <a:cubicBezTo>
                    <a:pt x="99" y="143"/>
                    <a:pt x="99" y="143"/>
                    <a:pt x="99" y="143"/>
                  </a:cubicBezTo>
                  <a:cubicBezTo>
                    <a:pt x="99" y="144"/>
                    <a:pt x="99" y="144"/>
                    <a:pt x="99" y="144"/>
                  </a:cubicBezTo>
                  <a:cubicBezTo>
                    <a:pt x="138" y="144"/>
                    <a:pt x="138" y="144"/>
                    <a:pt x="138" y="144"/>
                  </a:cubicBezTo>
                  <a:cubicBezTo>
                    <a:pt x="140" y="144"/>
                    <a:pt x="142" y="146"/>
                    <a:pt x="142" y="148"/>
                  </a:cubicBezTo>
                  <a:cubicBezTo>
                    <a:pt x="142" y="150"/>
                    <a:pt x="140" y="152"/>
                    <a:pt x="138" y="152"/>
                  </a:cubicBezTo>
                  <a:cubicBezTo>
                    <a:pt x="45" y="152"/>
                    <a:pt x="45" y="152"/>
                    <a:pt x="45" y="152"/>
                  </a:cubicBezTo>
                  <a:cubicBezTo>
                    <a:pt x="43" y="152"/>
                    <a:pt x="41" y="150"/>
                    <a:pt x="41" y="148"/>
                  </a:cubicBezTo>
                  <a:cubicBezTo>
                    <a:pt x="41" y="146"/>
                    <a:pt x="43" y="144"/>
                    <a:pt x="45" y="144"/>
                  </a:cubicBezTo>
                  <a:cubicBezTo>
                    <a:pt x="85" y="144"/>
                    <a:pt x="85" y="144"/>
                    <a:pt x="85" y="144"/>
                  </a:cubicBezTo>
                  <a:cubicBezTo>
                    <a:pt x="85" y="143"/>
                    <a:pt x="85" y="143"/>
                    <a:pt x="85" y="143"/>
                  </a:cubicBezTo>
                  <a:cubicBezTo>
                    <a:pt x="85" y="135"/>
                    <a:pt x="85" y="135"/>
                    <a:pt x="85" y="135"/>
                  </a:cubicBezTo>
                  <a:cubicBezTo>
                    <a:pt x="7" y="135"/>
                    <a:pt x="7" y="135"/>
                    <a:pt x="7" y="135"/>
                  </a:cubicBezTo>
                  <a:cubicBezTo>
                    <a:pt x="3" y="135"/>
                    <a:pt x="0" y="132"/>
                    <a:pt x="0" y="128"/>
                  </a:cubicBezTo>
                  <a:cubicBezTo>
                    <a:pt x="0" y="128"/>
                    <a:pt x="0" y="128"/>
                    <a:pt x="0" y="128"/>
                  </a:cubicBezTo>
                  <a:cubicBezTo>
                    <a:pt x="0" y="7"/>
                    <a:pt x="0" y="7"/>
                    <a:pt x="0" y="7"/>
                  </a:cubicBezTo>
                  <a:cubicBezTo>
                    <a:pt x="0" y="3"/>
                    <a:pt x="3" y="0"/>
                    <a:pt x="7" y="0"/>
                  </a:cubicBezTo>
                  <a:close/>
                  <a:moveTo>
                    <a:pt x="134" y="62"/>
                  </a:moveTo>
                  <a:cubicBezTo>
                    <a:pt x="134" y="62"/>
                    <a:pt x="134" y="62"/>
                    <a:pt x="134" y="62"/>
                  </a:cubicBezTo>
                  <a:cubicBezTo>
                    <a:pt x="134" y="60"/>
                    <a:pt x="136" y="58"/>
                    <a:pt x="139" y="58"/>
                  </a:cubicBezTo>
                  <a:cubicBezTo>
                    <a:pt x="141" y="58"/>
                    <a:pt x="143" y="60"/>
                    <a:pt x="143" y="62"/>
                  </a:cubicBezTo>
                  <a:cubicBezTo>
                    <a:pt x="143" y="73"/>
                    <a:pt x="143" y="73"/>
                    <a:pt x="143" y="73"/>
                  </a:cubicBezTo>
                  <a:cubicBezTo>
                    <a:pt x="143" y="75"/>
                    <a:pt x="141" y="77"/>
                    <a:pt x="139" y="77"/>
                  </a:cubicBezTo>
                  <a:cubicBezTo>
                    <a:pt x="136" y="77"/>
                    <a:pt x="134" y="75"/>
                    <a:pt x="134" y="73"/>
                  </a:cubicBezTo>
                  <a:cubicBezTo>
                    <a:pt x="134" y="62"/>
                    <a:pt x="134" y="62"/>
                    <a:pt x="134" y="62"/>
                  </a:cubicBezTo>
                  <a:close/>
                  <a:moveTo>
                    <a:pt x="121" y="48"/>
                  </a:moveTo>
                  <a:cubicBezTo>
                    <a:pt x="121" y="48"/>
                    <a:pt x="121" y="48"/>
                    <a:pt x="121" y="48"/>
                  </a:cubicBezTo>
                  <a:cubicBezTo>
                    <a:pt x="121" y="45"/>
                    <a:pt x="123" y="43"/>
                    <a:pt x="125" y="43"/>
                  </a:cubicBezTo>
                  <a:cubicBezTo>
                    <a:pt x="128" y="43"/>
                    <a:pt x="129" y="45"/>
                    <a:pt x="129" y="48"/>
                  </a:cubicBezTo>
                  <a:cubicBezTo>
                    <a:pt x="129" y="87"/>
                    <a:pt x="129" y="87"/>
                    <a:pt x="129" y="87"/>
                  </a:cubicBezTo>
                  <a:cubicBezTo>
                    <a:pt x="129" y="90"/>
                    <a:pt x="128" y="92"/>
                    <a:pt x="125" y="92"/>
                  </a:cubicBezTo>
                  <a:cubicBezTo>
                    <a:pt x="123" y="92"/>
                    <a:pt x="121" y="90"/>
                    <a:pt x="121" y="87"/>
                  </a:cubicBezTo>
                  <a:cubicBezTo>
                    <a:pt x="121" y="48"/>
                    <a:pt x="121" y="48"/>
                    <a:pt x="121" y="48"/>
                  </a:cubicBezTo>
                  <a:close/>
                  <a:moveTo>
                    <a:pt x="108" y="36"/>
                  </a:moveTo>
                  <a:cubicBezTo>
                    <a:pt x="108" y="36"/>
                    <a:pt x="108" y="36"/>
                    <a:pt x="108" y="36"/>
                  </a:cubicBezTo>
                  <a:cubicBezTo>
                    <a:pt x="108" y="33"/>
                    <a:pt x="109" y="31"/>
                    <a:pt x="112" y="31"/>
                  </a:cubicBezTo>
                  <a:cubicBezTo>
                    <a:pt x="114" y="31"/>
                    <a:pt x="116" y="33"/>
                    <a:pt x="116" y="36"/>
                  </a:cubicBezTo>
                  <a:cubicBezTo>
                    <a:pt x="116" y="99"/>
                    <a:pt x="116" y="99"/>
                    <a:pt x="116" y="99"/>
                  </a:cubicBezTo>
                  <a:cubicBezTo>
                    <a:pt x="116" y="102"/>
                    <a:pt x="114" y="104"/>
                    <a:pt x="112" y="104"/>
                  </a:cubicBezTo>
                  <a:cubicBezTo>
                    <a:pt x="109" y="104"/>
                    <a:pt x="108" y="102"/>
                    <a:pt x="108" y="99"/>
                  </a:cubicBezTo>
                  <a:cubicBezTo>
                    <a:pt x="108" y="36"/>
                    <a:pt x="108" y="36"/>
                    <a:pt x="108" y="36"/>
                  </a:cubicBezTo>
                  <a:close/>
                  <a:moveTo>
                    <a:pt x="94" y="54"/>
                  </a:moveTo>
                  <a:cubicBezTo>
                    <a:pt x="94" y="54"/>
                    <a:pt x="94" y="54"/>
                    <a:pt x="94" y="54"/>
                  </a:cubicBezTo>
                  <a:cubicBezTo>
                    <a:pt x="94" y="52"/>
                    <a:pt x="96" y="50"/>
                    <a:pt x="98" y="50"/>
                  </a:cubicBezTo>
                  <a:cubicBezTo>
                    <a:pt x="101" y="50"/>
                    <a:pt x="103" y="52"/>
                    <a:pt x="103" y="54"/>
                  </a:cubicBezTo>
                  <a:cubicBezTo>
                    <a:pt x="103" y="81"/>
                    <a:pt x="103" y="81"/>
                    <a:pt x="103" y="81"/>
                  </a:cubicBezTo>
                  <a:cubicBezTo>
                    <a:pt x="103" y="83"/>
                    <a:pt x="101" y="85"/>
                    <a:pt x="98" y="85"/>
                  </a:cubicBezTo>
                  <a:cubicBezTo>
                    <a:pt x="96" y="85"/>
                    <a:pt x="94" y="83"/>
                    <a:pt x="94" y="81"/>
                  </a:cubicBezTo>
                  <a:cubicBezTo>
                    <a:pt x="94" y="54"/>
                    <a:pt x="94" y="54"/>
                    <a:pt x="94" y="54"/>
                  </a:cubicBezTo>
                  <a:close/>
                  <a:moveTo>
                    <a:pt x="81" y="43"/>
                  </a:moveTo>
                  <a:cubicBezTo>
                    <a:pt x="81" y="43"/>
                    <a:pt x="81" y="43"/>
                    <a:pt x="81" y="43"/>
                  </a:cubicBezTo>
                  <a:cubicBezTo>
                    <a:pt x="81" y="41"/>
                    <a:pt x="83" y="39"/>
                    <a:pt x="85" y="39"/>
                  </a:cubicBezTo>
                  <a:cubicBezTo>
                    <a:pt x="87" y="39"/>
                    <a:pt x="89" y="41"/>
                    <a:pt x="89" y="43"/>
                  </a:cubicBezTo>
                  <a:cubicBezTo>
                    <a:pt x="89" y="92"/>
                    <a:pt x="89" y="92"/>
                    <a:pt x="89" y="92"/>
                  </a:cubicBezTo>
                  <a:cubicBezTo>
                    <a:pt x="89" y="94"/>
                    <a:pt x="87" y="96"/>
                    <a:pt x="85" y="96"/>
                  </a:cubicBezTo>
                  <a:cubicBezTo>
                    <a:pt x="83" y="96"/>
                    <a:pt x="81" y="94"/>
                    <a:pt x="81" y="92"/>
                  </a:cubicBezTo>
                  <a:cubicBezTo>
                    <a:pt x="81" y="43"/>
                    <a:pt x="81" y="43"/>
                    <a:pt x="81" y="43"/>
                  </a:cubicBezTo>
                  <a:close/>
                  <a:moveTo>
                    <a:pt x="67" y="53"/>
                  </a:moveTo>
                  <a:cubicBezTo>
                    <a:pt x="67" y="53"/>
                    <a:pt x="67" y="53"/>
                    <a:pt x="67" y="53"/>
                  </a:cubicBezTo>
                  <a:cubicBezTo>
                    <a:pt x="67" y="51"/>
                    <a:pt x="69" y="49"/>
                    <a:pt x="71" y="49"/>
                  </a:cubicBezTo>
                  <a:cubicBezTo>
                    <a:pt x="74" y="49"/>
                    <a:pt x="76" y="51"/>
                    <a:pt x="76" y="53"/>
                  </a:cubicBezTo>
                  <a:cubicBezTo>
                    <a:pt x="76" y="82"/>
                    <a:pt x="76" y="82"/>
                    <a:pt x="76" y="82"/>
                  </a:cubicBezTo>
                  <a:cubicBezTo>
                    <a:pt x="76" y="84"/>
                    <a:pt x="74" y="86"/>
                    <a:pt x="71" y="86"/>
                  </a:cubicBezTo>
                  <a:cubicBezTo>
                    <a:pt x="69" y="86"/>
                    <a:pt x="67" y="84"/>
                    <a:pt x="67" y="82"/>
                  </a:cubicBezTo>
                  <a:cubicBezTo>
                    <a:pt x="67" y="53"/>
                    <a:pt x="67" y="53"/>
                    <a:pt x="67" y="53"/>
                  </a:cubicBezTo>
                  <a:close/>
                  <a:moveTo>
                    <a:pt x="40" y="59"/>
                  </a:moveTo>
                  <a:cubicBezTo>
                    <a:pt x="40" y="59"/>
                    <a:pt x="40" y="59"/>
                    <a:pt x="40" y="59"/>
                  </a:cubicBezTo>
                  <a:cubicBezTo>
                    <a:pt x="40" y="56"/>
                    <a:pt x="42" y="55"/>
                    <a:pt x="45" y="55"/>
                  </a:cubicBezTo>
                  <a:cubicBezTo>
                    <a:pt x="47" y="55"/>
                    <a:pt x="49" y="56"/>
                    <a:pt x="49" y="59"/>
                  </a:cubicBezTo>
                  <a:cubicBezTo>
                    <a:pt x="49" y="76"/>
                    <a:pt x="49" y="76"/>
                    <a:pt x="49" y="76"/>
                  </a:cubicBezTo>
                  <a:cubicBezTo>
                    <a:pt x="49" y="79"/>
                    <a:pt x="47" y="80"/>
                    <a:pt x="45" y="80"/>
                  </a:cubicBezTo>
                  <a:cubicBezTo>
                    <a:pt x="42" y="80"/>
                    <a:pt x="40" y="79"/>
                    <a:pt x="40" y="76"/>
                  </a:cubicBezTo>
                  <a:cubicBezTo>
                    <a:pt x="40" y="59"/>
                    <a:pt x="40" y="59"/>
                    <a:pt x="40" y="59"/>
                  </a:cubicBezTo>
                  <a:close/>
                  <a:moveTo>
                    <a:pt x="54" y="41"/>
                  </a:moveTo>
                  <a:cubicBezTo>
                    <a:pt x="54" y="41"/>
                    <a:pt x="54" y="41"/>
                    <a:pt x="54" y="41"/>
                  </a:cubicBezTo>
                  <a:cubicBezTo>
                    <a:pt x="54" y="39"/>
                    <a:pt x="56" y="37"/>
                    <a:pt x="58" y="37"/>
                  </a:cubicBezTo>
                  <a:cubicBezTo>
                    <a:pt x="60" y="37"/>
                    <a:pt x="62" y="39"/>
                    <a:pt x="62" y="41"/>
                  </a:cubicBezTo>
                  <a:cubicBezTo>
                    <a:pt x="62" y="94"/>
                    <a:pt x="62" y="94"/>
                    <a:pt x="62" y="94"/>
                  </a:cubicBezTo>
                  <a:cubicBezTo>
                    <a:pt x="62" y="97"/>
                    <a:pt x="60" y="98"/>
                    <a:pt x="58" y="98"/>
                  </a:cubicBezTo>
                  <a:cubicBezTo>
                    <a:pt x="56" y="98"/>
                    <a:pt x="54" y="97"/>
                    <a:pt x="54" y="94"/>
                  </a:cubicBezTo>
                  <a:cubicBezTo>
                    <a:pt x="54" y="41"/>
                    <a:pt x="54" y="41"/>
                    <a:pt x="54" y="41"/>
                  </a:cubicBezTo>
                  <a:close/>
                  <a:moveTo>
                    <a:pt x="157" y="102"/>
                  </a:moveTo>
                  <a:cubicBezTo>
                    <a:pt x="157" y="102"/>
                    <a:pt x="157" y="102"/>
                    <a:pt x="157" y="102"/>
                  </a:cubicBezTo>
                  <a:cubicBezTo>
                    <a:pt x="160" y="102"/>
                    <a:pt x="164" y="105"/>
                    <a:pt x="164" y="109"/>
                  </a:cubicBezTo>
                  <a:cubicBezTo>
                    <a:pt x="164" y="113"/>
                    <a:pt x="160" y="116"/>
                    <a:pt x="157" y="116"/>
                  </a:cubicBezTo>
                  <a:cubicBezTo>
                    <a:pt x="153" y="116"/>
                    <a:pt x="150" y="113"/>
                    <a:pt x="150" y="109"/>
                  </a:cubicBezTo>
                  <a:cubicBezTo>
                    <a:pt x="150" y="105"/>
                    <a:pt x="153" y="102"/>
                    <a:pt x="157" y="102"/>
                  </a:cubicBezTo>
                  <a:close/>
                  <a:moveTo>
                    <a:pt x="169" y="14"/>
                  </a:moveTo>
                  <a:cubicBezTo>
                    <a:pt x="169" y="14"/>
                    <a:pt x="169" y="14"/>
                    <a:pt x="169" y="14"/>
                  </a:cubicBezTo>
                  <a:cubicBezTo>
                    <a:pt x="14" y="14"/>
                    <a:pt x="14" y="14"/>
                    <a:pt x="14" y="14"/>
                  </a:cubicBezTo>
                  <a:cubicBezTo>
                    <a:pt x="14" y="50"/>
                    <a:pt x="14" y="85"/>
                    <a:pt x="14" y="121"/>
                  </a:cubicBezTo>
                  <a:cubicBezTo>
                    <a:pt x="66" y="121"/>
                    <a:pt x="117" y="121"/>
                    <a:pt x="169" y="121"/>
                  </a:cubicBezTo>
                  <a:cubicBezTo>
                    <a:pt x="169" y="85"/>
                    <a:pt x="169" y="50"/>
                    <a:pt x="169" y="14"/>
                  </a:cubicBezTo>
                  <a:close/>
                </a:path>
              </a:pathLst>
            </a:custGeom>
            <a:solidFill>
              <a:schemeClr val="bg1"/>
            </a:solidFill>
            <a:ln>
              <a:noFill/>
            </a:ln>
          </p:spPr>
          <p:txBody>
            <a:bodyPr vert="horz" wrap="square" lIns="91281" tIns="45641" rIns="91281" bIns="45641" numCol="1" anchor="t" anchorCtr="0" compatLnSpc="1"/>
            <a:lstStyle/>
            <a:p>
              <a:endParaRPr lang="zh-CN" altLang="en-US" sz="2800">
                <a:latin typeface="+mn-ea"/>
              </a:endParaRPr>
            </a:p>
          </p:txBody>
        </p:sp>
        <p:grpSp>
          <p:nvGrpSpPr>
            <p:cNvPr id="17" name="组合 16"/>
            <p:cNvGrpSpPr/>
            <p:nvPr/>
          </p:nvGrpSpPr>
          <p:grpSpPr>
            <a:xfrm>
              <a:off x="4047057" y="3188651"/>
              <a:ext cx="1393371" cy="390120"/>
              <a:chOff x="1320800" y="2931886"/>
              <a:chExt cx="1393371" cy="391886"/>
            </a:xfrm>
          </p:grpSpPr>
          <p:cxnSp>
            <p:nvCxnSpPr>
              <p:cNvPr id="20" name="直接连接符 19"/>
              <p:cNvCxnSpPr/>
              <p:nvPr/>
            </p:nvCxnSpPr>
            <p:spPr>
              <a:xfrm>
                <a:off x="1320800" y="2931886"/>
                <a:ext cx="13933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320800" y="3323772"/>
                <a:ext cx="13933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8" name="文本框 17"/>
            <p:cNvSpPr txBox="1"/>
            <p:nvPr/>
          </p:nvSpPr>
          <p:spPr>
            <a:xfrm>
              <a:off x="4013600" y="3196999"/>
              <a:ext cx="1549962" cy="369172"/>
            </a:xfrm>
            <a:prstGeom prst="rect">
              <a:avLst/>
            </a:prstGeom>
            <a:noFill/>
          </p:spPr>
          <p:txBody>
            <a:bodyPr wrap="square" lIns="91281" tIns="45641" rIns="91281" bIns="45641" rtlCol="0">
              <a:spAutoFit/>
            </a:bodyPr>
            <a:lstStyle/>
            <a:p>
              <a:pPr algn="ctr"/>
              <a:r>
                <a:rPr lang="zh-CN" altLang="en-US" dirty="0" smtClean="0">
                  <a:solidFill>
                    <a:schemeClr val="bg1"/>
                  </a:solidFill>
                  <a:latin typeface="+mn-ea"/>
                </a:rPr>
                <a:t>活动内容</a:t>
              </a:r>
            </a:p>
          </p:txBody>
        </p:sp>
        <p:sp>
          <p:nvSpPr>
            <p:cNvPr id="19" name="矩形 18"/>
            <p:cNvSpPr/>
            <p:nvPr/>
          </p:nvSpPr>
          <p:spPr>
            <a:xfrm>
              <a:off x="3795775" y="3683525"/>
              <a:ext cx="1895935" cy="1384835"/>
            </a:xfrm>
            <a:prstGeom prst="rect">
              <a:avLst/>
            </a:prstGeom>
          </p:spPr>
          <p:txBody>
            <a:bodyPr wrap="square" lIns="91281" tIns="45641" rIns="91281" bIns="45641">
              <a:spAutoFit/>
            </a:bodyPr>
            <a:lstStyle/>
            <a:p>
              <a:pPr algn="ctr">
                <a:lnSpc>
                  <a:spcPct val="150000"/>
                </a:lnSpc>
              </a:pPr>
              <a:r>
                <a:rPr lang="zh-CN" altLang="en-US" sz="1400" dirty="0" smtClean="0">
                  <a:solidFill>
                    <a:schemeClr val="bg1"/>
                  </a:solidFill>
                  <a:latin typeface="+mn-ea"/>
                </a:rPr>
                <a:t>此处添加详细文本描述，建议与标题相关并符合整体语言风格，语言描述尽量</a:t>
              </a:r>
              <a:r>
                <a:rPr lang="en-US" altLang="zh-CN" sz="1400" dirty="0" smtClean="0">
                  <a:solidFill>
                    <a:schemeClr val="bg1"/>
                  </a:solidFill>
                  <a:latin typeface="+mn-ea"/>
                </a:rPr>
                <a:t>……</a:t>
              </a:r>
              <a:endParaRPr lang="en-US" altLang="zh-CN" sz="1400" dirty="0">
                <a:solidFill>
                  <a:schemeClr val="bg1"/>
                </a:solidFill>
                <a:latin typeface="+mn-ea"/>
              </a:endParaRPr>
            </a:p>
          </p:txBody>
        </p:sp>
      </p:grpSp>
      <p:grpSp>
        <p:nvGrpSpPr>
          <p:cNvPr id="22" name="组合 21"/>
          <p:cNvGrpSpPr/>
          <p:nvPr/>
        </p:nvGrpSpPr>
        <p:grpSpPr>
          <a:xfrm>
            <a:off x="6438252" y="2096244"/>
            <a:ext cx="2020013" cy="3756705"/>
            <a:chOff x="6438252" y="2096244"/>
            <a:chExt cx="2020013" cy="3756705"/>
          </a:xfrm>
        </p:grpSpPr>
        <p:sp>
          <p:nvSpPr>
            <p:cNvPr id="23" name="圆角矩形 2"/>
            <p:cNvSpPr/>
            <p:nvPr/>
          </p:nvSpPr>
          <p:spPr>
            <a:xfrm>
              <a:off x="6438252" y="2096244"/>
              <a:ext cx="2020013" cy="3756705"/>
            </a:xfrm>
            <a:custGeom>
              <a:avLst/>
              <a:gdLst/>
              <a:ahLst/>
              <a:cxnLst/>
              <a:rect l="l" t="t" r="r" b="b"/>
              <a:pathLst>
                <a:path w="1138560" h="4101401">
                  <a:moveTo>
                    <a:pt x="0" y="0"/>
                  </a:moveTo>
                  <a:lnTo>
                    <a:pt x="1138560" y="0"/>
                  </a:lnTo>
                  <a:lnTo>
                    <a:pt x="1138560" y="3532121"/>
                  </a:lnTo>
                  <a:cubicBezTo>
                    <a:pt x="1138560" y="3846526"/>
                    <a:pt x="883685" y="4101401"/>
                    <a:pt x="569280" y="4101401"/>
                  </a:cubicBezTo>
                  <a:cubicBezTo>
                    <a:pt x="254875" y="4101401"/>
                    <a:pt x="0" y="3846526"/>
                    <a:pt x="0" y="3532121"/>
                  </a:cubicBezTo>
                  <a:close/>
                </a:path>
              </a:pathLst>
            </a:custGeom>
            <a:solidFill>
              <a:srgbClr val="76A6D7"/>
            </a:solidFill>
            <a:ln>
              <a:noFill/>
            </a:ln>
            <a:effectLst>
              <a:outerShdw blurRad="63500" algn="ctr" rotWithShape="0">
                <a:prstClr val="black">
                  <a:alpha val="40000"/>
                </a:prstClr>
              </a:outerShdw>
            </a:effectLst>
          </p:spPr>
          <p:txBody>
            <a:bodyPr lIns="91281" tIns="45641" rIns="91281" bIns="45641" rtlCol="0" anchor="ctr"/>
            <a:lstStyle/>
            <a:p>
              <a:pPr algn="ctr">
                <a:defRPr/>
              </a:pPr>
              <a:endParaRPr lang="en-US" sz="2800" kern="0">
                <a:solidFill>
                  <a:sysClr val="window" lastClr="FFFFFF"/>
                </a:solidFill>
                <a:latin typeface="+mn-ea"/>
              </a:endParaRPr>
            </a:p>
          </p:txBody>
        </p:sp>
        <p:sp>
          <p:nvSpPr>
            <p:cNvPr id="24" name="Freeform 86"/>
            <p:cNvSpPr>
              <a:spLocks noEditPoints="1"/>
            </p:cNvSpPr>
            <p:nvPr/>
          </p:nvSpPr>
          <p:spPr bwMode="auto">
            <a:xfrm>
              <a:off x="7199891" y="2474821"/>
              <a:ext cx="496738" cy="514793"/>
            </a:xfrm>
            <a:custGeom>
              <a:avLst/>
              <a:gdLst>
                <a:gd name="T0" fmla="*/ 16 w 196"/>
                <a:gd name="T1" fmla="*/ 106 h 204"/>
                <a:gd name="T2" fmla="*/ 187 w 196"/>
                <a:gd name="T3" fmla="*/ 113 h 204"/>
                <a:gd name="T4" fmla="*/ 187 w 196"/>
                <a:gd name="T5" fmla="*/ 137 h 204"/>
                <a:gd name="T6" fmla="*/ 179 w 196"/>
                <a:gd name="T7" fmla="*/ 144 h 204"/>
                <a:gd name="T8" fmla="*/ 179 w 196"/>
                <a:gd name="T9" fmla="*/ 187 h 204"/>
                <a:gd name="T10" fmla="*/ 36 w 196"/>
                <a:gd name="T11" fmla="*/ 204 h 204"/>
                <a:gd name="T12" fmla="*/ 16 w 196"/>
                <a:gd name="T13" fmla="*/ 144 h 204"/>
                <a:gd name="T14" fmla="*/ 9 w 196"/>
                <a:gd name="T15" fmla="*/ 137 h 204"/>
                <a:gd name="T16" fmla="*/ 9 w 196"/>
                <a:gd name="T17" fmla="*/ 113 h 204"/>
                <a:gd name="T18" fmla="*/ 96 w 196"/>
                <a:gd name="T19" fmla="*/ 59 h 204"/>
                <a:gd name="T20" fmla="*/ 98 w 196"/>
                <a:gd name="T21" fmla="*/ 65 h 204"/>
                <a:gd name="T22" fmla="*/ 95 w 196"/>
                <a:gd name="T23" fmla="*/ 67 h 204"/>
                <a:gd name="T24" fmla="*/ 90 w 196"/>
                <a:gd name="T25" fmla="*/ 64 h 204"/>
                <a:gd name="T26" fmla="*/ 96 w 196"/>
                <a:gd name="T27" fmla="*/ 59 h 204"/>
                <a:gd name="T28" fmla="*/ 100 w 196"/>
                <a:gd name="T29" fmla="*/ 52 h 204"/>
                <a:gd name="T30" fmla="*/ 29 w 196"/>
                <a:gd name="T31" fmla="*/ 11 h 204"/>
                <a:gd name="T32" fmla="*/ 81 w 196"/>
                <a:gd name="T33" fmla="*/ 62 h 204"/>
                <a:gd name="T34" fmla="*/ 97 w 196"/>
                <a:gd name="T35" fmla="*/ 75 h 204"/>
                <a:gd name="T36" fmla="*/ 105 w 196"/>
                <a:gd name="T37" fmla="*/ 69 h 204"/>
                <a:gd name="T38" fmla="*/ 58 w 196"/>
                <a:gd name="T39" fmla="*/ 43 h 204"/>
                <a:gd name="T40" fmla="*/ 19 w 196"/>
                <a:gd name="T41" fmla="*/ 25 h 204"/>
                <a:gd name="T42" fmla="*/ 58 w 196"/>
                <a:gd name="T43" fmla="*/ 43 h 204"/>
                <a:gd name="T44" fmla="*/ 100 w 196"/>
                <a:gd name="T45" fmla="*/ 86 h 204"/>
                <a:gd name="T46" fmla="*/ 98 w 196"/>
                <a:gd name="T47" fmla="*/ 92 h 204"/>
                <a:gd name="T48" fmla="*/ 106 w 196"/>
                <a:gd name="T49" fmla="*/ 91 h 204"/>
                <a:gd name="T50" fmla="*/ 100 w 196"/>
                <a:gd name="T51" fmla="*/ 86 h 204"/>
                <a:gd name="T52" fmla="*/ 96 w 196"/>
                <a:gd name="T53" fmla="*/ 79 h 204"/>
                <a:gd name="T54" fmla="*/ 167 w 196"/>
                <a:gd name="T55" fmla="*/ 38 h 204"/>
                <a:gd name="T56" fmla="*/ 115 w 196"/>
                <a:gd name="T57" fmla="*/ 89 h 204"/>
                <a:gd name="T58" fmla="*/ 99 w 196"/>
                <a:gd name="T59" fmla="*/ 102 h 204"/>
                <a:gd name="T60" fmla="*/ 91 w 196"/>
                <a:gd name="T61" fmla="*/ 96 h 204"/>
                <a:gd name="T62" fmla="*/ 137 w 196"/>
                <a:gd name="T63" fmla="*/ 69 h 204"/>
                <a:gd name="T64" fmla="*/ 176 w 196"/>
                <a:gd name="T65" fmla="*/ 52 h 204"/>
                <a:gd name="T66" fmla="*/ 137 w 196"/>
                <a:gd name="T67" fmla="*/ 69 h 204"/>
                <a:gd name="T68" fmla="*/ 74 w 196"/>
                <a:gd name="T69" fmla="*/ 149 h 204"/>
                <a:gd name="T70" fmla="*/ 90 w 196"/>
                <a:gd name="T71" fmla="*/ 189 h 204"/>
                <a:gd name="T72" fmla="*/ 43 w 196"/>
                <a:gd name="T73" fmla="*/ 189 h 204"/>
                <a:gd name="T74" fmla="*/ 31 w 196"/>
                <a:gd name="T75" fmla="*/ 158 h 204"/>
                <a:gd name="T76" fmla="*/ 36 w 196"/>
                <a:gd name="T77" fmla="*/ 189 h 204"/>
                <a:gd name="T78" fmla="*/ 34 w 196"/>
                <a:gd name="T79" fmla="*/ 144 h 204"/>
                <a:gd name="T80" fmla="*/ 51 w 196"/>
                <a:gd name="T81" fmla="*/ 185 h 204"/>
                <a:gd name="T82" fmla="*/ 34 w 196"/>
                <a:gd name="T83" fmla="*/ 144 h 204"/>
                <a:gd name="T84" fmla="*/ 81 w 196"/>
                <a:gd name="T85" fmla="*/ 144 h 204"/>
                <a:gd name="T86" fmla="*/ 115 w 196"/>
                <a:gd name="T87" fmla="*/ 144 h 204"/>
                <a:gd name="T88" fmla="*/ 122 w 196"/>
                <a:gd name="T89" fmla="*/ 149 h 204"/>
                <a:gd name="T90" fmla="*/ 105 w 196"/>
                <a:gd name="T91" fmla="*/ 189 h 204"/>
                <a:gd name="T92" fmla="*/ 122 w 196"/>
                <a:gd name="T93" fmla="*/ 149 h 204"/>
                <a:gd name="T94" fmla="*/ 165 w 196"/>
                <a:gd name="T95" fmla="*/ 158 h 204"/>
                <a:gd name="T96" fmla="*/ 160 w 196"/>
                <a:gd name="T97" fmla="*/ 189 h 204"/>
                <a:gd name="T98" fmla="*/ 165 w 196"/>
                <a:gd name="T99" fmla="*/ 158 h 204"/>
                <a:gd name="T100" fmla="*/ 128 w 196"/>
                <a:gd name="T101" fmla="*/ 144 h 204"/>
                <a:gd name="T102" fmla="*/ 162 w 196"/>
                <a:gd name="T103" fmla="*/ 144 h 204"/>
                <a:gd name="T104" fmla="*/ 173 w 196"/>
                <a:gd name="T105" fmla="*/ 120 h 204"/>
                <a:gd name="T106" fmla="*/ 23 w 196"/>
                <a:gd name="T107" fmla="*/ 120 h 204"/>
                <a:gd name="T108" fmla="*/ 173 w 196"/>
                <a:gd name="T109" fmla="*/ 13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6" h="204">
                  <a:moveTo>
                    <a:pt x="16" y="106"/>
                  </a:moveTo>
                  <a:cubicBezTo>
                    <a:pt x="16" y="106"/>
                    <a:pt x="16" y="106"/>
                    <a:pt x="16" y="106"/>
                  </a:cubicBezTo>
                  <a:cubicBezTo>
                    <a:pt x="180" y="106"/>
                    <a:pt x="180" y="106"/>
                    <a:pt x="180" y="106"/>
                  </a:cubicBezTo>
                  <a:cubicBezTo>
                    <a:pt x="183" y="106"/>
                    <a:pt x="187" y="109"/>
                    <a:pt x="187" y="113"/>
                  </a:cubicBezTo>
                  <a:cubicBezTo>
                    <a:pt x="187" y="113"/>
                    <a:pt x="187" y="113"/>
                    <a:pt x="187" y="113"/>
                  </a:cubicBezTo>
                  <a:cubicBezTo>
                    <a:pt x="187" y="137"/>
                    <a:pt x="187" y="137"/>
                    <a:pt x="187" y="137"/>
                  </a:cubicBezTo>
                  <a:cubicBezTo>
                    <a:pt x="187" y="141"/>
                    <a:pt x="183" y="144"/>
                    <a:pt x="180" y="144"/>
                  </a:cubicBezTo>
                  <a:cubicBezTo>
                    <a:pt x="179" y="144"/>
                    <a:pt x="179" y="144"/>
                    <a:pt x="179" y="144"/>
                  </a:cubicBezTo>
                  <a:cubicBezTo>
                    <a:pt x="179" y="144"/>
                    <a:pt x="179" y="144"/>
                    <a:pt x="179" y="144"/>
                  </a:cubicBezTo>
                  <a:cubicBezTo>
                    <a:pt x="179" y="187"/>
                    <a:pt x="179" y="187"/>
                    <a:pt x="179" y="187"/>
                  </a:cubicBezTo>
                  <a:cubicBezTo>
                    <a:pt x="179" y="197"/>
                    <a:pt x="170" y="204"/>
                    <a:pt x="160" y="204"/>
                  </a:cubicBezTo>
                  <a:cubicBezTo>
                    <a:pt x="36" y="204"/>
                    <a:pt x="36" y="204"/>
                    <a:pt x="36" y="204"/>
                  </a:cubicBezTo>
                  <a:cubicBezTo>
                    <a:pt x="26" y="204"/>
                    <a:pt x="16" y="197"/>
                    <a:pt x="16" y="187"/>
                  </a:cubicBezTo>
                  <a:cubicBezTo>
                    <a:pt x="16" y="144"/>
                    <a:pt x="16" y="144"/>
                    <a:pt x="16" y="144"/>
                  </a:cubicBezTo>
                  <a:cubicBezTo>
                    <a:pt x="16" y="144"/>
                    <a:pt x="16" y="144"/>
                    <a:pt x="16" y="144"/>
                  </a:cubicBezTo>
                  <a:cubicBezTo>
                    <a:pt x="12" y="144"/>
                    <a:pt x="9" y="141"/>
                    <a:pt x="9" y="137"/>
                  </a:cubicBezTo>
                  <a:cubicBezTo>
                    <a:pt x="9" y="137"/>
                    <a:pt x="9" y="137"/>
                    <a:pt x="9" y="137"/>
                  </a:cubicBezTo>
                  <a:cubicBezTo>
                    <a:pt x="9" y="113"/>
                    <a:pt x="9" y="113"/>
                    <a:pt x="9" y="113"/>
                  </a:cubicBezTo>
                  <a:cubicBezTo>
                    <a:pt x="9" y="109"/>
                    <a:pt x="12" y="106"/>
                    <a:pt x="16" y="106"/>
                  </a:cubicBezTo>
                  <a:close/>
                  <a:moveTo>
                    <a:pt x="96" y="59"/>
                  </a:moveTo>
                  <a:cubicBezTo>
                    <a:pt x="96" y="59"/>
                    <a:pt x="96" y="59"/>
                    <a:pt x="96" y="59"/>
                  </a:cubicBezTo>
                  <a:cubicBezTo>
                    <a:pt x="98" y="60"/>
                    <a:pt x="99" y="63"/>
                    <a:pt x="98" y="65"/>
                  </a:cubicBezTo>
                  <a:cubicBezTo>
                    <a:pt x="97" y="65"/>
                    <a:pt x="97" y="65"/>
                    <a:pt x="97" y="65"/>
                  </a:cubicBezTo>
                  <a:cubicBezTo>
                    <a:pt x="97" y="66"/>
                    <a:pt x="96" y="67"/>
                    <a:pt x="95" y="67"/>
                  </a:cubicBezTo>
                  <a:cubicBezTo>
                    <a:pt x="93" y="68"/>
                    <a:pt x="90" y="66"/>
                    <a:pt x="90" y="64"/>
                  </a:cubicBezTo>
                  <a:cubicBezTo>
                    <a:pt x="90" y="64"/>
                    <a:pt x="90" y="64"/>
                    <a:pt x="90" y="64"/>
                  </a:cubicBezTo>
                  <a:cubicBezTo>
                    <a:pt x="89" y="62"/>
                    <a:pt x="90" y="59"/>
                    <a:pt x="93" y="59"/>
                  </a:cubicBezTo>
                  <a:cubicBezTo>
                    <a:pt x="94" y="58"/>
                    <a:pt x="95" y="59"/>
                    <a:pt x="96" y="59"/>
                  </a:cubicBezTo>
                  <a:close/>
                  <a:moveTo>
                    <a:pt x="100" y="52"/>
                  </a:moveTo>
                  <a:cubicBezTo>
                    <a:pt x="100" y="52"/>
                    <a:pt x="100" y="52"/>
                    <a:pt x="100" y="52"/>
                  </a:cubicBezTo>
                  <a:cubicBezTo>
                    <a:pt x="96" y="49"/>
                    <a:pt x="90" y="50"/>
                    <a:pt x="86" y="52"/>
                  </a:cubicBezTo>
                  <a:cubicBezTo>
                    <a:pt x="29" y="11"/>
                    <a:pt x="29" y="11"/>
                    <a:pt x="29" y="11"/>
                  </a:cubicBezTo>
                  <a:cubicBezTo>
                    <a:pt x="15" y="0"/>
                    <a:pt x="0" y="26"/>
                    <a:pt x="16" y="33"/>
                  </a:cubicBezTo>
                  <a:cubicBezTo>
                    <a:pt x="81" y="62"/>
                    <a:pt x="81" y="62"/>
                    <a:pt x="81" y="62"/>
                  </a:cubicBezTo>
                  <a:cubicBezTo>
                    <a:pt x="81" y="65"/>
                    <a:pt x="82" y="69"/>
                    <a:pt x="84" y="71"/>
                  </a:cubicBezTo>
                  <a:cubicBezTo>
                    <a:pt x="87" y="75"/>
                    <a:pt x="92" y="77"/>
                    <a:pt x="97" y="75"/>
                  </a:cubicBezTo>
                  <a:cubicBezTo>
                    <a:pt x="100" y="74"/>
                    <a:pt x="103" y="73"/>
                    <a:pt x="105" y="70"/>
                  </a:cubicBezTo>
                  <a:cubicBezTo>
                    <a:pt x="105" y="69"/>
                    <a:pt x="105" y="69"/>
                    <a:pt x="105" y="69"/>
                  </a:cubicBezTo>
                  <a:cubicBezTo>
                    <a:pt x="108" y="63"/>
                    <a:pt x="106" y="55"/>
                    <a:pt x="100" y="52"/>
                  </a:cubicBezTo>
                  <a:close/>
                  <a:moveTo>
                    <a:pt x="58" y="43"/>
                  </a:moveTo>
                  <a:cubicBezTo>
                    <a:pt x="58" y="43"/>
                    <a:pt x="58" y="43"/>
                    <a:pt x="58" y="43"/>
                  </a:cubicBezTo>
                  <a:cubicBezTo>
                    <a:pt x="19" y="25"/>
                    <a:pt x="19" y="25"/>
                    <a:pt x="19" y="25"/>
                  </a:cubicBezTo>
                  <a:cubicBezTo>
                    <a:pt x="15" y="23"/>
                    <a:pt x="20" y="15"/>
                    <a:pt x="24" y="17"/>
                  </a:cubicBezTo>
                  <a:cubicBezTo>
                    <a:pt x="58" y="43"/>
                    <a:pt x="58" y="43"/>
                    <a:pt x="58" y="43"/>
                  </a:cubicBezTo>
                  <a:close/>
                  <a:moveTo>
                    <a:pt x="100" y="86"/>
                  </a:moveTo>
                  <a:cubicBezTo>
                    <a:pt x="100" y="86"/>
                    <a:pt x="100" y="86"/>
                    <a:pt x="100" y="86"/>
                  </a:cubicBezTo>
                  <a:cubicBezTo>
                    <a:pt x="98" y="87"/>
                    <a:pt x="97" y="90"/>
                    <a:pt x="98" y="92"/>
                  </a:cubicBezTo>
                  <a:cubicBezTo>
                    <a:pt x="98" y="92"/>
                    <a:pt x="98" y="92"/>
                    <a:pt x="98" y="92"/>
                  </a:cubicBezTo>
                  <a:cubicBezTo>
                    <a:pt x="99" y="93"/>
                    <a:pt x="100" y="94"/>
                    <a:pt x="101" y="94"/>
                  </a:cubicBezTo>
                  <a:cubicBezTo>
                    <a:pt x="103" y="95"/>
                    <a:pt x="106" y="93"/>
                    <a:pt x="106" y="91"/>
                  </a:cubicBezTo>
                  <a:cubicBezTo>
                    <a:pt x="107" y="89"/>
                    <a:pt x="106" y="86"/>
                    <a:pt x="103" y="86"/>
                  </a:cubicBezTo>
                  <a:cubicBezTo>
                    <a:pt x="102" y="85"/>
                    <a:pt x="101" y="86"/>
                    <a:pt x="100" y="86"/>
                  </a:cubicBezTo>
                  <a:close/>
                  <a:moveTo>
                    <a:pt x="96" y="79"/>
                  </a:moveTo>
                  <a:cubicBezTo>
                    <a:pt x="96" y="79"/>
                    <a:pt x="96" y="79"/>
                    <a:pt x="96" y="79"/>
                  </a:cubicBezTo>
                  <a:cubicBezTo>
                    <a:pt x="100" y="76"/>
                    <a:pt x="105" y="77"/>
                    <a:pt x="109" y="79"/>
                  </a:cubicBezTo>
                  <a:cubicBezTo>
                    <a:pt x="167" y="38"/>
                    <a:pt x="167" y="38"/>
                    <a:pt x="167" y="38"/>
                  </a:cubicBezTo>
                  <a:cubicBezTo>
                    <a:pt x="181" y="27"/>
                    <a:pt x="196" y="53"/>
                    <a:pt x="180" y="60"/>
                  </a:cubicBezTo>
                  <a:cubicBezTo>
                    <a:pt x="115" y="89"/>
                    <a:pt x="115" y="89"/>
                    <a:pt x="115" y="89"/>
                  </a:cubicBezTo>
                  <a:cubicBezTo>
                    <a:pt x="115" y="92"/>
                    <a:pt x="114" y="95"/>
                    <a:pt x="112" y="98"/>
                  </a:cubicBezTo>
                  <a:cubicBezTo>
                    <a:pt x="109" y="102"/>
                    <a:pt x="104" y="104"/>
                    <a:pt x="99" y="102"/>
                  </a:cubicBezTo>
                  <a:cubicBezTo>
                    <a:pt x="96" y="102"/>
                    <a:pt x="93" y="100"/>
                    <a:pt x="91" y="97"/>
                  </a:cubicBezTo>
                  <a:cubicBezTo>
                    <a:pt x="91" y="96"/>
                    <a:pt x="91" y="96"/>
                    <a:pt x="91" y="96"/>
                  </a:cubicBezTo>
                  <a:cubicBezTo>
                    <a:pt x="87" y="90"/>
                    <a:pt x="90" y="82"/>
                    <a:pt x="96" y="79"/>
                  </a:cubicBezTo>
                  <a:close/>
                  <a:moveTo>
                    <a:pt x="137" y="69"/>
                  </a:moveTo>
                  <a:cubicBezTo>
                    <a:pt x="137" y="69"/>
                    <a:pt x="137" y="69"/>
                    <a:pt x="137" y="69"/>
                  </a:cubicBezTo>
                  <a:cubicBezTo>
                    <a:pt x="176" y="52"/>
                    <a:pt x="176" y="52"/>
                    <a:pt x="176" y="52"/>
                  </a:cubicBezTo>
                  <a:cubicBezTo>
                    <a:pt x="181" y="50"/>
                    <a:pt x="176" y="41"/>
                    <a:pt x="172" y="44"/>
                  </a:cubicBezTo>
                  <a:cubicBezTo>
                    <a:pt x="137" y="69"/>
                    <a:pt x="137" y="69"/>
                    <a:pt x="137" y="69"/>
                  </a:cubicBezTo>
                  <a:close/>
                  <a:moveTo>
                    <a:pt x="74" y="149"/>
                  </a:moveTo>
                  <a:cubicBezTo>
                    <a:pt x="74" y="149"/>
                    <a:pt x="74" y="149"/>
                    <a:pt x="74" y="149"/>
                  </a:cubicBezTo>
                  <a:cubicBezTo>
                    <a:pt x="58" y="189"/>
                    <a:pt x="58" y="189"/>
                    <a:pt x="58" y="189"/>
                  </a:cubicBezTo>
                  <a:cubicBezTo>
                    <a:pt x="90" y="189"/>
                    <a:pt x="90" y="189"/>
                    <a:pt x="90" y="189"/>
                  </a:cubicBezTo>
                  <a:cubicBezTo>
                    <a:pt x="74" y="149"/>
                    <a:pt x="74" y="149"/>
                    <a:pt x="74" y="149"/>
                  </a:cubicBezTo>
                  <a:close/>
                  <a:moveTo>
                    <a:pt x="43" y="189"/>
                  </a:moveTo>
                  <a:cubicBezTo>
                    <a:pt x="43" y="189"/>
                    <a:pt x="43" y="189"/>
                    <a:pt x="43" y="189"/>
                  </a:cubicBezTo>
                  <a:cubicBezTo>
                    <a:pt x="31" y="158"/>
                    <a:pt x="31" y="158"/>
                    <a:pt x="31" y="158"/>
                  </a:cubicBezTo>
                  <a:cubicBezTo>
                    <a:pt x="31" y="187"/>
                    <a:pt x="31" y="187"/>
                    <a:pt x="31" y="187"/>
                  </a:cubicBezTo>
                  <a:cubicBezTo>
                    <a:pt x="31" y="189"/>
                    <a:pt x="34" y="189"/>
                    <a:pt x="36" y="189"/>
                  </a:cubicBezTo>
                  <a:cubicBezTo>
                    <a:pt x="43" y="189"/>
                    <a:pt x="43" y="189"/>
                    <a:pt x="43" y="189"/>
                  </a:cubicBezTo>
                  <a:close/>
                  <a:moveTo>
                    <a:pt x="34" y="144"/>
                  </a:moveTo>
                  <a:cubicBezTo>
                    <a:pt x="34" y="144"/>
                    <a:pt x="34" y="144"/>
                    <a:pt x="34" y="144"/>
                  </a:cubicBezTo>
                  <a:cubicBezTo>
                    <a:pt x="51" y="185"/>
                    <a:pt x="51" y="185"/>
                    <a:pt x="51" y="185"/>
                  </a:cubicBezTo>
                  <a:cubicBezTo>
                    <a:pt x="67" y="144"/>
                    <a:pt x="67" y="144"/>
                    <a:pt x="67" y="144"/>
                  </a:cubicBezTo>
                  <a:cubicBezTo>
                    <a:pt x="34" y="144"/>
                    <a:pt x="34" y="144"/>
                    <a:pt x="34" y="144"/>
                  </a:cubicBezTo>
                  <a:close/>
                  <a:moveTo>
                    <a:pt x="81" y="144"/>
                  </a:moveTo>
                  <a:cubicBezTo>
                    <a:pt x="81" y="144"/>
                    <a:pt x="81" y="144"/>
                    <a:pt x="81" y="144"/>
                  </a:cubicBezTo>
                  <a:cubicBezTo>
                    <a:pt x="98" y="185"/>
                    <a:pt x="98" y="185"/>
                    <a:pt x="98" y="185"/>
                  </a:cubicBezTo>
                  <a:cubicBezTo>
                    <a:pt x="115" y="144"/>
                    <a:pt x="115" y="144"/>
                    <a:pt x="115" y="144"/>
                  </a:cubicBezTo>
                  <a:cubicBezTo>
                    <a:pt x="81" y="144"/>
                    <a:pt x="81" y="144"/>
                    <a:pt x="81" y="144"/>
                  </a:cubicBezTo>
                  <a:close/>
                  <a:moveTo>
                    <a:pt x="122" y="149"/>
                  </a:moveTo>
                  <a:cubicBezTo>
                    <a:pt x="122" y="149"/>
                    <a:pt x="122" y="149"/>
                    <a:pt x="122" y="149"/>
                  </a:cubicBezTo>
                  <a:cubicBezTo>
                    <a:pt x="105" y="189"/>
                    <a:pt x="105" y="189"/>
                    <a:pt x="105" y="189"/>
                  </a:cubicBezTo>
                  <a:cubicBezTo>
                    <a:pt x="138" y="189"/>
                    <a:pt x="138" y="189"/>
                    <a:pt x="138" y="189"/>
                  </a:cubicBezTo>
                  <a:cubicBezTo>
                    <a:pt x="122" y="149"/>
                    <a:pt x="122" y="149"/>
                    <a:pt x="122" y="149"/>
                  </a:cubicBezTo>
                  <a:close/>
                  <a:moveTo>
                    <a:pt x="165" y="158"/>
                  </a:moveTo>
                  <a:cubicBezTo>
                    <a:pt x="165" y="158"/>
                    <a:pt x="165" y="158"/>
                    <a:pt x="165" y="158"/>
                  </a:cubicBezTo>
                  <a:cubicBezTo>
                    <a:pt x="153" y="189"/>
                    <a:pt x="153" y="189"/>
                    <a:pt x="153" y="189"/>
                  </a:cubicBezTo>
                  <a:cubicBezTo>
                    <a:pt x="160" y="189"/>
                    <a:pt x="160" y="189"/>
                    <a:pt x="160" y="189"/>
                  </a:cubicBezTo>
                  <a:cubicBezTo>
                    <a:pt x="162" y="189"/>
                    <a:pt x="165" y="189"/>
                    <a:pt x="165" y="187"/>
                  </a:cubicBezTo>
                  <a:cubicBezTo>
                    <a:pt x="165" y="158"/>
                    <a:pt x="165" y="158"/>
                    <a:pt x="165" y="158"/>
                  </a:cubicBezTo>
                  <a:close/>
                  <a:moveTo>
                    <a:pt x="128" y="144"/>
                  </a:moveTo>
                  <a:cubicBezTo>
                    <a:pt x="128" y="144"/>
                    <a:pt x="128" y="144"/>
                    <a:pt x="128" y="144"/>
                  </a:cubicBezTo>
                  <a:cubicBezTo>
                    <a:pt x="145" y="185"/>
                    <a:pt x="145" y="185"/>
                    <a:pt x="145" y="185"/>
                  </a:cubicBezTo>
                  <a:cubicBezTo>
                    <a:pt x="162" y="144"/>
                    <a:pt x="162" y="144"/>
                    <a:pt x="162" y="144"/>
                  </a:cubicBezTo>
                  <a:cubicBezTo>
                    <a:pt x="128" y="144"/>
                    <a:pt x="128" y="144"/>
                    <a:pt x="128" y="144"/>
                  </a:cubicBezTo>
                  <a:close/>
                  <a:moveTo>
                    <a:pt x="173" y="120"/>
                  </a:moveTo>
                  <a:cubicBezTo>
                    <a:pt x="173" y="120"/>
                    <a:pt x="173" y="120"/>
                    <a:pt x="173" y="120"/>
                  </a:cubicBezTo>
                  <a:cubicBezTo>
                    <a:pt x="23" y="120"/>
                    <a:pt x="23" y="120"/>
                    <a:pt x="23" y="120"/>
                  </a:cubicBezTo>
                  <a:cubicBezTo>
                    <a:pt x="23" y="130"/>
                    <a:pt x="23" y="130"/>
                    <a:pt x="23" y="130"/>
                  </a:cubicBezTo>
                  <a:cubicBezTo>
                    <a:pt x="173" y="130"/>
                    <a:pt x="173" y="130"/>
                    <a:pt x="173" y="130"/>
                  </a:cubicBezTo>
                  <a:cubicBezTo>
                    <a:pt x="173" y="120"/>
                    <a:pt x="173" y="120"/>
                    <a:pt x="173" y="120"/>
                  </a:cubicBezTo>
                  <a:close/>
                </a:path>
              </a:pathLst>
            </a:custGeom>
            <a:solidFill>
              <a:schemeClr val="bg1"/>
            </a:solidFill>
            <a:ln>
              <a:noFill/>
            </a:ln>
          </p:spPr>
          <p:txBody>
            <a:bodyPr vert="horz" wrap="square" lIns="91281" tIns="45641" rIns="91281" bIns="45641" numCol="1" anchor="t" anchorCtr="0" compatLnSpc="1"/>
            <a:lstStyle/>
            <a:p>
              <a:endParaRPr lang="zh-CN" altLang="en-US" sz="2800">
                <a:latin typeface="+mn-ea"/>
              </a:endParaRPr>
            </a:p>
          </p:txBody>
        </p:sp>
        <p:grpSp>
          <p:nvGrpSpPr>
            <p:cNvPr id="25" name="组合 24"/>
            <p:cNvGrpSpPr/>
            <p:nvPr/>
          </p:nvGrpSpPr>
          <p:grpSpPr>
            <a:xfrm>
              <a:off x="6751574" y="3188651"/>
              <a:ext cx="1393371" cy="390120"/>
              <a:chOff x="1320800" y="2931886"/>
              <a:chExt cx="1393371" cy="391886"/>
            </a:xfrm>
          </p:grpSpPr>
          <p:cxnSp>
            <p:nvCxnSpPr>
              <p:cNvPr id="28" name="直接连接符 27"/>
              <p:cNvCxnSpPr/>
              <p:nvPr/>
            </p:nvCxnSpPr>
            <p:spPr>
              <a:xfrm>
                <a:off x="1320800" y="2931886"/>
                <a:ext cx="13933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1320800" y="3323772"/>
                <a:ext cx="13933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6" name="文本框 39"/>
            <p:cNvSpPr txBox="1"/>
            <p:nvPr/>
          </p:nvSpPr>
          <p:spPr>
            <a:xfrm>
              <a:off x="6718117" y="3196999"/>
              <a:ext cx="1549962" cy="369172"/>
            </a:xfrm>
            <a:prstGeom prst="rect">
              <a:avLst/>
            </a:prstGeom>
            <a:noFill/>
          </p:spPr>
          <p:txBody>
            <a:bodyPr wrap="square" lIns="91281" tIns="45641" rIns="91281" bIns="45641" rtlCol="0">
              <a:spAutoFit/>
            </a:bodyPr>
            <a:lstStyle/>
            <a:p>
              <a:pPr algn="ctr"/>
              <a:r>
                <a:rPr lang="zh-CN" altLang="en-US" dirty="0" smtClean="0">
                  <a:solidFill>
                    <a:schemeClr val="bg1"/>
                  </a:solidFill>
                  <a:latin typeface="+mn-ea"/>
                </a:rPr>
                <a:t>活动内容</a:t>
              </a:r>
            </a:p>
          </p:txBody>
        </p:sp>
        <p:sp>
          <p:nvSpPr>
            <p:cNvPr id="27" name="矩形 26"/>
            <p:cNvSpPr/>
            <p:nvPr/>
          </p:nvSpPr>
          <p:spPr>
            <a:xfrm>
              <a:off x="6500292" y="3683525"/>
              <a:ext cx="1895935" cy="1384835"/>
            </a:xfrm>
            <a:prstGeom prst="rect">
              <a:avLst/>
            </a:prstGeom>
          </p:spPr>
          <p:txBody>
            <a:bodyPr wrap="square" lIns="91281" tIns="45641" rIns="91281" bIns="45641">
              <a:spAutoFit/>
            </a:bodyPr>
            <a:lstStyle/>
            <a:p>
              <a:pPr algn="ctr">
                <a:lnSpc>
                  <a:spcPct val="150000"/>
                </a:lnSpc>
              </a:pPr>
              <a:r>
                <a:rPr lang="zh-CN" altLang="en-US" sz="1400" dirty="0" smtClean="0">
                  <a:solidFill>
                    <a:schemeClr val="bg1"/>
                  </a:solidFill>
                  <a:latin typeface="+mn-ea"/>
                </a:rPr>
                <a:t>此处添加详细文本描述，建议与标题相关并符合整体语言风格，语言描述尽量</a:t>
              </a:r>
              <a:r>
                <a:rPr lang="en-US" altLang="zh-CN" sz="1400" dirty="0" smtClean="0">
                  <a:solidFill>
                    <a:schemeClr val="bg1"/>
                  </a:solidFill>
                  <a:latin typeface="+mn-ea"/>
                </a:rPr>
                <a:t>……</a:t>
              </a:r>
              <a:endParaRPr lang="en-US" altLang="zh-CN" sz="1400" dirty="0">
                <a:solidFill>
                  <a:schemeClr val="bg1"/>
                </a:solidFill>
                <a:latin typeface="+mn-ea"/>
              </a:endParaRPr>
            </a:p>
          </p:txBody>
        </p:sp>
      </p:grpSp>
      <p:grpSp>
        <p:nvGrpSpPr>
          <p:cNvPr id="30" name="组合 29"/>
          <p:cNvGrpSpPr/>
          <p:nvPr/>
        </p:nvGrpSpPr>
        <p:grpSpPr>
          <a:xfrm>
            <a:off x="9142770" y="2096244"/>
            <a:ext cx="2020013" cy="3756705"/>
            <a:chOff x="9142770" y="2096244"/>
            <a:chExt cx="2020013" cy="3756705"/>
          </a:xfrm>
        </p:grpSpPr>
        <p:sp>
          <p:nvSpPr>
            <p:cNvPr id="31" name="圆角矩形 2"/>
            <p:cNvSpPr/>
            <p:nvPr/>
          </p:nvSpPr>
          <p:spPr>
            <a:xfrm>
              <a:off x="9142770" y="2096244"/>
              <a:ext cx="2020013" cy="3756705"/>
            </a:xfrm>
            <a:custGeom>
              <a:avLst/>
              <a:gdLst/>
              <a:ahLst/>
              <a:cxnLst/>
              <a:rect l="l" t="t" r="r" b="b"/>
              <a:pathLst>
                <a:path w="1138560" h="4101401">
                  <a:moveTo>
                    <a:pt x="0" y="0"/>
                  </a:moveTo>
                  <a:lnTo>
                    <a:pt x="1138560" y="0"/>
                  </a:lnTo>
                  <a:lnTo>
                    <a:pt x="1138560" y="3532121"/>
                  </a:lnTo>
                  <a:cubicBezTo>
                    <a:pt x="1138560" y="3846526"/>
                    <a:pt x="883685" y="4101401"/>
                    <a:pt x="569280" y="4101401"/>
                  </a:cubicBezTo>
                  <a:cubicBezTo>
                    <a:pt x="254875" y="4101401"/>
                    <a:pt x="0" y="3846526"/>
                    <a:pt x="0" y="3532121"/>
                  </a:cubicBezTo>
                  <a:close/>
                </a:path>
              </a:pathLst>
            </a:custGeom>
            <a:solidFill>
              <a:srgbClr val="006AB2"/>
            </a:solidFill>
            <a:ln>
              <a:noFill/>
            </a:ln>
            <a:effectLst>
              <a:outerShdw blurRad="63500" algn="ctr" rotWithShape="0">
                <a:prstClr val="black">
                  <a:alpha val="40000"/>
                </a:prstClr>
              </a:outerShdw>
            </a:effectLst>
          </p:spPr>
          <p:txBody>
            <a:bodyPr lIns="91281" tIns="45641" rIns="91281" bIns="45641" rtlCol="0" anchor="ctr"/>
            <a:lstStyle/>
            <a:p>
              <a:pPr algn="ctr">
                <a:defRPr/>
              </a:pPr>
              <a:endParaRPr lang="en-US" sz="2800" kern="0">
                <a:solidFill>
                  <a:sysClr val="window" lastClr="FFFFFF"/>
                </a:solidFill>
                <a:latin typeface="+mn-ea"/>
              </a:endParaRPr>
            </a:p>
          </p:txBody>
        </p:sp>
        <p:sp>
          <p:nvSpPr>
            <p:cNvPr id="32" name="Freeform 115"/>
            <p:cNvSpPr>
              <a:spLocks noEditPoints="1"/>
            </p:cNvSpPr>
            <p:nvPr/>
          </p:nvSpPr>
          <p:spPr bwMode="auto">
            <a:xfrm>
              <a:off x="9909772" y="2530359"/>
              <a:ext cx="486011" cy="403717"/>
            </a:xfrm>
            <a:custGeom>
              <a:avLst/>
              <a:gdLst>
                <a:gd name="T0" fmla="*/ 42 w 192"/>
                <a:gd name="T1" fmla="*/ 5 h 160"/>
                <a:gd name="T2" fmla="*/ 73 w 192"/>
                <a:gd name="T3" fmla="*/ 0 h 160"/>
                <a:gd name="T4" fmla="*/ 86 w 192"/>
                <a:gd name="T5" fmla="*/ 5 h 160"/>
                <a:gd name="T6" fmla="*/ 86 w 192"/>
                <a:gd name="T7" fmla="*/ 154 h 160"/>
                <a:gd name="T8" fmla="*/ 54 w 192"/>
                <a:gd name="T9" fmla="*/ 160 h 160"/>
                <a:gd name="T10" fmla="*/ 38 w 192"/>
                <a:gd name="T11" fmla="*/ 149 h 160"/>
                <a:gd name="T12" fmla="*/ 0 w 192"/>
                <a:gd name="T13" fmla="*/ 132 h 160"/>
                <a:gd name="T14" fmla="*/ 17 w 192"/>
                <a:gd name="T15" fmla="*/ 10 h 160"/>
                <a:gd name="T16" fmla="*/ 169 w 192"/>
                <a:gd name="T17" fmla="*/ 37 h 160"/>
                <a:gd name="T18" fmla="*/ 165 w 192"/>
                <a:gd name="T19" fmla="*/ 33 h 160"/>
                <a:gd name="T20" fmla="*/ 169 w 192"/>
                <a:gd name="T21" fmla="*/ 54 h 160"/>
                <a:gd name="T22" fmla="*/ 165 w 192"/>
                <a:gd name="T23" fmla="*/ 50 h 160"/>
                <a:gd name="T24" fmla="*/ 169 w 192"/>
                <a:gd name="T25" fmla="*/ 71 h 160"/>
                <a:gd name="T26" fmla="*/ 165 w 192"/>
                <a:gd name="T27" fmla="*/ 67 h 160"/>
                <a:gd name="T28" fmla="*/ 169 w 192"/>
                <a:gd name="T29" fmla="*/ 88 h 160"/>
                <a:gd name="T30" fmla="*/ 165 w 192"/>
                <a:gd name="T31" fmla="*/ 84 h 160"/>
                <a:gd name="T32" fmla="*/ 169 w 192"/>
                <a:gd name="T33" fmla="*/ 105 h 160"/>
                <a:gd name="T34" fmla="*/ 165 w 192"/>
                <a:gd name="T35" fmla="*/ 101 h 160"/>
                <a:gd name="T36" fmla="*/ 169 w 192"/>
                <a:gd name="T37" fmla="*/ 122 h 160"/>
                <a:gd name="T38" fmla="*/ 165 w 192"/>
                <a:gd name="T39" fmla="*/ 118 h 160"/>
                <a:gd name="T40" fmla="*/ 26 w 192"/>
                <a:gd name="T41" fmla="*/ 41 h 160"/>
                <a:gd name="T42" fmla="*/ 37 w 192"/>
                <a:gd name="T43" fmla="*/ 33 h 160"/>
                <a:gd name="T44" fmla="*/ 15 w 192"/>
                <a:gd name="T45" fmla="*/ 25 h 160"/>
                <a:gd name="T46" fmla="*/ 15 w 192"/>
                <a:gd name="T47" fmla="*/ 134 h 160"/>
                <a:gd name="T48" fmla="*/ 37 w 192"/>
                <a:gd name="T49" fmla="*/ 126 h 160"/>
                <a:gd name="T50" fmla="*/ 26 w 192"/>
                <a:gd name="T51" fmla="*/ 118 h 160"/>
                <a:gd name="T52" fmla="*/ 26 w 192"/>
                <a:gd name="T53" fmla="*/ 109 h 160"/>
                <a:gd name="T54" fmla="*/ 37 w 192"/>
                <a:gd name="T55" fmla="*/ 101 h 160"/>
                <a:gd name="T56" fmla="*/ 22 w 192"/>
                <a:gd name="T57" fmla="*/ 88 h 160"/>
                <a:gd name="T58" fmla="*/ 37 w 192"/>
                <a:gd name="T59" fmla="*/ 58 h 160"/>
                <a:gd name="T60" fmla="*/ 26 w 192"/>
                <a:gd name="T61" fmla="*/ 50 h 160"/>
                <a:gd name="T62" fmla="*/ 96 w 192"/>
                <a:gd name="T63" fmla="*/ 7 h 160"/>
                <a:gd name="T64" fmla="*/ 104 w 192"/>
                <a:gd name="T65" fmla="*/ 7 h 160"/>
                <a:gd name="T66" fmla="*/ 96 w 192"/>
                <a:gd name="T67" fmla="*/ 152 h 160"/>
                <a:gd name="T68" fmla="*/ 110 w 192"/>
                <a:gd name="T69" fmla="*/ 7 h 160"/>
                <a:gd name="T70" fmla="*/ 119 w 192"/>
                <a:gd name="T71" fmla="*/ 152 h 160"/>
                <a:gd name="T72" fmla="*/ 110 w 192"/>
                <a:gd name="T73" fmla="*/ 7 h 160"/>
                <a:gd name="T74" fmla="*/ 129 w 192"/>
                <a:gd name="T75" fmla="*/ 2 h 160"/>
                <a:gd name="T76" fmla="*/ 129 w 192"/>
                <a:gd name="T77" fmla="*/ 157 h 160"/>
                <a:gd name="T78" fmla="*/ 156 w 192"/>
                <a:gd name="T79" fmla="*/ 0 h 160"/>
                <a:gd name="T80" fmla="*/ 187 w 192"/>
                <a:gd name="T81" fmla="*/ 5 h 160"/>
                <a:gd name="T82" fmla="*/ 192 w 192"/>
                <a:gd name="T83" fmla="*/ 17 h 160"/>
                <a:gd name="T84" fmla="*/ 187 w 192"/>
                <a:gd name="T85" fmla="*/ 154 h 160"/>
                <a:gd name="T86" fmla="*/ 143 w 192"/>
                <a:gd name="T87" fmla="*/ 154 h 160"/>
                <a:gd name="T88" fmla="*/ 138 w 192"/>
                <a:gd name="T89" fmla="*/ 17 h 160"/>
                <a:gd name="T90" fmla="*/ 156 w 192"/>
                <a:gd name="T91" fmla="*/ 0 h 160"/>
                <a:gd name="T92" fmla="*/ 156 w 192"/>
                <a:gd name="T93" fmla="*/ 14 h 160"/>
                <a:gd name="T94" fmla="*/ 153 w 192"/>
                <a:gd name="T95" fmla="*/ 15 h 160"/>
                <a:gd name="T96" fmla="*/ 153 w 192"/>
                <a:gd name="T97" fmla="*/ 144 h 160"/>
                <a:gd name="T98" fmla="*/ 175 w 192"/>
                <a:gd name="T99" fmla="*/ 145 h 160"/>
                <a:gd name="T100" fmla="*/ 177 w 192"/>
                <a:gd name="T101" fmla="*/ 144 h 160"/>
                <a:gd name="T102" fmla="*/ 177 w 192"/>
                <a:gd name="T103" fmla="*/ 15 h 160"/>
                <a:gd name="T104" fmla="*/ 51 w 192"/>
                <a:gd name="T105" fmla="*/ 17 h 160"/>
                <a:gd name="T106" fmla="*/ 51 w 192"/>
                <a:gd name="T107" fmla="*/ 17 h 160"/>
                <a:gd name="T108" fmla="*/ 52 w 192"/>
                <a:gd name="T109" fmla="*/ 144 h 160"/>
                <a:gd name="T110" fmla="*/ 54 w 192"/>
                <a:gd name="T111" fmla="*/ 145 h 160"/>
                <a:gd name="T112" fmla="*/ 76 w 192"/>
                <a:gd name="T113" fmla="*/ 144 h 160"/>
                <a:gd name="T114" fmla="*/ 77 w 192"/>
                <a:gd name="T115" fmla="*/ 17 h 160"/>
                <a:gd name="T116" fmla="*/ 73 w 192"/>
                <a:gd name="T117" fmla="*/ 14 h 160"/>
                <a:gd name="T118" fmla="*/ 52 w 192"/>
                <a:gd name="T119" fmla="*/ 1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2" h="160">
                  <a:moveTo>
                    <a:pt x="17" y="10"/>
                  </a:moveTo>
                  <a:cubicBezTo>
                    <a:pt x="38" y="10"/>
                    <a:pt x="38" y="10"/>
                    <a:pt x="38" y="10"/>
                  </a:cubicBezTo>
                  <a:cubicBezTo>
                    <a:pt x="39" y="8"/>
                    <a:pt x="40" y="6"/>
                    <a:pt x="42" y="5"/>
                  </a:cubicBezTo>
                  <a:cubicBezTo>
                    <a:pt x="42" y="5"/>
                    <a:pt x="42" y="5"/>
                    <a:pt x="42" y="5"/>
                  </a:cubicBezTo>
                  <a:cubicBezTo>
                    <a:pt x="45" y="2"/>
                    <a:pt x="49" y="0"/>
                    <a:pt x="54" y="0"/>
                  </a:cubicBezTo>
                  <a:cubicBezTo>
                    <a:pt x="73" y="0"/>
                    <a:pt x="73" y="0"/>
                    <a:pt x="73" y="0"/>
                  </a:cubicBezTo>
                  <a:cubicBezTo>
                    <a:pt x="78" y="0"/>
                    <a:pt x="83" y="2"/>
                    <a:pt x="86" y="5"/>
                  </a:cubicBezTo>
                  <a:cubicBezTo>
                    <a:pt x="86" y="5"/>
                    <a:pt x="86" y="5"/>
                    <a:pt x="86" y="5"/>
                  </a:cubicBezTo>
                  <a:cubicBezTo>
                    <a:pt x="86" y="5"/>
                    <a:pt x="86" y="5"/>
                    <a:pt x="86" y="5"/>
                  </a:cubicBezTo>
                  <a:cubicBezTo>
                    <a:pt x="89" y="8"/>
                    <a:pt x="91" y="12"/>
                    <a:pt x="91" y="17"/>
                  </a:cubicBezTo>
                  <a:cubicBezTo>
                    <a:pt x="91" y="142"/>
                    <a:pt x="91" y="142"/>
                    <a:pt x="91" y="142"/>
                  </a:cubicBezTo>
                  <a:cubicBezTo>
                    <a:pt x="91" y="147"/>
                    <a:pt x="89" y="151"/>
                    <a:pt x="86" y="154"/>
                  </a:cubicBezTo>
                  <a:cubicBezTo>
                    <a:pt x="86" y="154"/>
                    <a:pt x="86" y="154"/>
                    <a:pt x="86" y="154"/>
                  </a:cubicBezTo>
                  <a:cubicBezTo>
                    <a:pt x="83" y="158"/>
                    <a:pt x="78" y="160"/>
                    <a:pt x="73" y="160"/>
                  </a:cubicBezTo>
                  <a:cubicBezTo>
                    <a:pt x="54" y="160"/>
                    <a:pt x="54" y="160"/>
                    <a:pt x="54" y="160"/>
                  </a:cubicBezTo>
                  <a:cubicBezTo>
                    <a:pt x="49" y="160"/>
                    <a:pt x="45" y="158"/>
                    <a:pt x="42" y="154"/>
                  </a:cubicBezTo>
                  <a:cubicBezTo>
                    <a:pt x="41" y="154"/>
                    <a:pt x="41" y="154"/>
                    <a:pt x="41" y="154"/>
                  </a:cubicBezTo>
                  <a:cubicBezTo>
                    <a:pt x="40" y="153"/>
                    <a:pt x="39" y="151"/>
                    <a:pt x="38" y="149"/>
                  </a:cubicBezTo>
                  <a:cubicBezTo>
                    <a:pt x="17" y="149"/>
                    <a:pt x="17" y="149"/>
                    <a:pt x="17" y="149"/>
                  </a:cubicBezTo>
                  <a:cubicBezTo>
                    <a:pt x="13" y="149"/>
                    <a:pt x="8" y="148"/>
                    <a:pt x="5" y="144"/>
                  </a:cubicBezTo>
                  <a:cubicBezTo>
                    <a:pt x="2" y="141"/>
                    <a:pt x="0" y="137"/>
                    <a:pt x="0" y="132"/>
                  </a:cubicBezTo>
                  <a:cubicBezTo>
                    <a:pt x="0" y="27"/>
                    <a:pt x="0" y="27"/>
                    <a:pt x="0" y="27"/>
                  </a:cubicBezTo>
                  <a:cubicBezTo>
                    <a:pt x="0" y="22"/>
                    <a:pt x="2" y="18"/>
                    <a:pt x="5" y="15"/>
                  </a:cubicBezTo>
                  <a:cubicBezTo>
                    <a:pt x="8" y="12"/>
                    <a:pt x="13" y="10"/>
                    <a:pt x="17" y="10"/>
                  </a:cubicBezTo>
                  <a:close/>
                  <a:moveTo>
                    <a:pt x="165" y="33"/>
                  </a:moveTo>
                  <a:cubicBezTo>
                    <a:pt x="165" y="33"/>
                    <a:pt x="165" y="33"/>
                    <a:pt x="165" y="33"/>
                  </a:cubicBezTo>
                  <a:cubicBezTo>
                    <a:pt x="168" y="33"/>
                    <a:pt x="169" y="35"/>
                    <a:pt x="169" y="37"/>
                  </a:cubicBezTo>
                  <a:cubicBezTo>
                    <a:pt x="169" y="40"/>
                    <a:pt x="168" y="41"/>
                    <a:pt x="165" y="41"/>
                  </a:cubicBezTo>
                  <a:cubicBezTo>
                    <a:pt x="163" y="41"/>
                    <a:pt x="161" y="40"/>
                    <a:pt x="161" y="37"/>
                  </a:cubicBezTo>
                  <a:cubicBezTo>
                    <a:pt x="161" y="35"/>
                    <a:pt x="163" y="33"/>
                    <a:pt x="165" y="33"/>
                  </a:cubicBezTo>
                  <a:close/>
                  <a:moveTo>
                    <a:pt x="165" y="50"/>
                  </a:moveTo>
                  <a:cubicBezTo>
                    <a:pt x="165" y="50"/>
                    <a:pt x="165" y="50"/>
                    <a:pt x="165" y="50"/>
                  </a:cubicBezTo>
                  <a:cubicBezTo>
                    <a:pt x="168" y="50"/>
                    <a:pt x="169" y="52"/>
                    <a:pt x="169" y="54"/>
                  </a:cubicBezTo>
                  <a:cubicBezTo>
                    <a:pt x="169" y="57"/>
                    <a:pt x="168" y="58"/>
                    <a:pt x="165" y="58"/>
                  </a:cubicBezTo>
                  <a:cubicBezTo>
                    <a:pt x="163" y="58"/>
                    <a:pt x="161" y="57"/>
                    <a:pt x="161" y="54"/>
                  </a:cubicBezTo>
                  <a:cubicBezTo>
                    <a:pt x="161" y="52"/>
                    <a:pt x="163" y="50"/>
                    <a:pt x="165" y="50"/>
                  </a:cubicBezTo>
                  <a:close/>
                  <a:moveTo>
                    <a:pt x="165" y="67"/>
                  </a:moveTo>
                  <a:cubicBezTo>
                    <a:pt x="165" y="67"/>
                    <a:pt x="165" y="67"/>
                    <a:pt x="165" y="67"/>
                  </a:cubicBezTo>
                  <a:cubicBezTo>
                    <a:pt x="168" y="67"/>
                    <a:pt x="169" y="69"/>
                    <a:pt x="169" y="71"/>
                  </a:cubicBezTo>
                  <a:cubicBezTo>
                    <a:pt x="169" y="73"/>
                    <a:pt x="168" y="75"/>
                    <a:pt x="165" y="75"/>
                  </a:cubicBezTo>
                  <a:cubicBezTo>
                    <a:pt x="163" y="75"/>
                    <a:pt x="161" y="73"/>
                    <a:pt x="161" y="71"/>
                  </a:cubicBezTo>
                  <a:cubicBezTo>
                    <a:pt x="161" y="69"/>
                    <a:pt x="163" y="67"/>
                    <a:pt x="165" y="67"/>
                  </a:cubicBezTo>
                  <a:close/>
                  <a:moveTo>
                    <a:pt x="165" y="84"/>
                  </a:moveTo>
                  <a:cubicBezTo>
                    <a:pt x="165" y="84"/>
                    <a:pt x="165" y="84"/>
                    <a:pt x="165" y="84"/>
                  </a:cubicBezTo>
                  <a:cubicBezTo>
                    <a:pt x="168" y="84"/>
                    <a:pt x="169" y="86"/>
                    <a:pt x="169" y="88"/>
                  </a:cubicBezTo>
                  <a:cubicBezTo>
                    <a:pt x="169" y="90"/>
                    <a:pt x="168" y="92"/>
                    <a:pt x="165" y="92"/>
                  </a:cubicBezTo>
                  <a:cubicBezTo>
                    <a:pt x="163" y="92"/>
                    <a:pt x="161" y="90"/>
                    <a:pt x="161" y="88"/>
                  </a:cubicBezTo>
                  <a:cubicBezTo>
                    <a:pt x="161" y="86"/>
                    <a:pt x="163" y="84"/>
                    <a:pt x="165" y="84"/>
                  </a:cubicBezTo>
                  <a:close/>
                  <a:moveTo>
                    <a:pt x="165" y="101"/>
                  </a:moveTo>
                  <a:cubicBezTo>
                    <a:pt x="165" y="101"/>
                    <a:pt x="165" y="101"/>
                    <a:pt x="165" y="101"/>
                  </a:cubicBezTo>
                  <a:cubicBezTo>
                    <a:pt x="168" y="101"/>
                    <a:pt x="169" y="103"/>
                    <a:pt x="169" y="105"/>
                  </a:cubicBezTo>
                  <a:cubicBezTo>
                    <a:pt x="169" y="107"/>
                    <a:pt x="168" y="109"/>
                    <a:pt x="165" y="109"/>
                  </a:cubicBezTo>
                  <a:cubicBezTo>
                    <a:pt x="163" y="109"/>
                    <a:pt x="161" y="107"/>
                    <a:pt x="161" y="105"/>
                  </a:cubicBezTo>
                  <a:cubicBezTo>
                    <a:pt x="161" y="103"/>
                    <a:pt x="163" y="101"/>
                    <a:pt x="165" y="101"/>
                  </a:cubicBezTo>
                  <a:close/>
                  <a:moveTo>
                    <a:pt x="165" y="118"/>
                  </a:moveTo>
                  <a:cubicBezTo>
                    <a:pt x="165" y="118"/>
                    <a:pt x="165" y="118"/>
                    <a:pt x="165" y="118"/>
                  </a:cubicBezTo>
                  <a:cubicBezTo>
                    <a:pt x="168" y="118"/>
                    <a:pt x="169" y="120"/>
                    <a:pt x="169" y="122"/>
                  </a:cubicBezTo>
                  <a:cubicBezTo>
                    <a:pt x="169" y="124"/>
                    <a:pt x="168" y="126"/>
                    <a:pt x="165" y="126"/>
                  </a:cubicBezTo>
                  <a:cubicBezTo>
                    <a:pt x="163" y="126"/>
                    <a:pt x="161" y="124"/>
                    <a:pt x="161" y="122"/>
                  </a:cubicBezTo>
                  <a:cubicBezTo>
                    <a:pt x="161" y="120"/>
                    <a:pt x="163" y="118"/>
                    <a:pt x="165" y="118"/>
                  </a:cubicBezTo>
                  <a:close/>
                  <a:moveTo>
                    <a:pt x="37" y="41"/>
                  </a:moveTo>
                  <a:cubicBezTo>
                    <a:pt x="37" y="41"/>
                    <a:pt x="37" y="41"/>
                    <a:pt x="37" y="41"/>
                  </a:cubicBezTo>
                  <a:cubicBezTo>
                    <a:pt x="26" y="41"/>
                    <a:pt x="26" y="41"/>
                    <a:pt x="26" y="41"/>
                  </a:cubicBezTo>
                  <a:cubicBezTo>
                    <a:pt x="24" y="41"/>
                    <a:pt x="22" y="39"/>
                    <a:pt x="22" y="37"/>
                  </a:cubicBezTo>
                  <a:cubicBezTo>
                    <a:pt x="22" y="35"/>
                    <a:pt x="24" y="33"/>
                    <a:pt x="26" y="33"/>
                  </a:cubicBezTo>
                  <a:cubicBezTo>
                    <a:pt x="37" y="33"/>
                    <a:pt x="37" y="33"/>
                    <a:pt x="37" y="33"/>
                  </a:cubicBezTo>
                  <a:cubicBezTo>
                    <a:pt x="37" y="24"/>
                    <a:pt x="37" y="24"/>
                    <a:pt x="37" y="24"/>
                  </a:cubicBezTo>
                  <a:cubicBezTo>
                    <a:pt x="17" y="24"/>
                    <a:pt x="17" y="24"/>
                    <a:pt x="17" y="24"/>
                  </a:cubicBezTo>
                  <a:cubicBezTo>
                    <a:pt x="17" y="24"/>
                    <a:pt x="16" y="24"/>
                    <a:pt x="15" y="25"/>
                  </a:cubicBezTo>
                  <a:cubicBezTo>
                    <a:pt x="15" y="25"/>
                    <a:pt x="14" y="26"/>
                    <a:pt x="14" y="27"/>
                  </a:cubicBezTo>
                  <a:cubicBezTo>
                    <a:pt x="14" y="132"/>
                    <a:pt x="14" y="132"/>
                    <a:pt x="14" y="132"/>
                  </a:cubicBezTo>
                  <a:cubicBezTo>
                    <a:pt x="14" y="133"/>
                    <a:pt x="15" y="134"/>
                    <a:pt x="15" y="134"/>
                  </a:cubicBezTo>
                  <a:cubicBezTo>
                    <a:pt x="16" y="135"/>
                    <a:pt x="17" y="135"/>
                    <a:pt x="17" y="135"/>
                  </a:cubicBezTo>
                  <a:cubicBezTo>
                    <a:pt x="37" y="135"/>
                    <a:pt x="37" y="135"/>
                    <a:pt x="37" y="135"/>
                  </a:cubicBezTo>
                  <a:cubicBezTo>
                    <a:pt x="37" y="126"/>
                    <a:pt x="37" y="126"/>
                    <a:pt x="37" y="126"/>
                  </a:cubicBezTo>
                  <a:cubicBezTo>
                    <a:pt x="26" y="126"/>
                    <a:pt x="26" y="126"/>
                    <a:pt x="26" y="126"/>
                  </a:cubicBezTo>
                  <a:cubicBezTo>
                    <a:pt x="24" y="126"/>
                    <a:pt x="22" y="125"/>
                    <a:pt x="22" y="122"/>
                  </a:cubicBezTo>
                  <a:cubicBezTo>
                    <a:pt x="22" y="120"/>
                    <a:pt x="24" y="118"/>
                    <a:pt x="26" y="118"/>
                  </a:cubicBezTo>
                  <a:cubicBezTo>
                    <a:pt x="37" y="118"/>
                    <a:pt x="37" y="118"/>
                    <a:pt x="37" y="118"/>
                  </a:cubicBezTo>
                  <a:cubicBezTo>
                    <a:pt x="37" y="109"/>
                    <a:pt x="37" y="109"/>
                    <a:pt x="37" y="109"/>
                  </a:cubicBezTo>
                  <a:cubicBezTo>
                    <a:pt x="26" y="109"/>
                    <a:pt x="26" y="109"/>
                    <a:pt x="26" y="109"/>
                  </a:cubicBezTo>
                  <a:cubicBezTo>
                    <a:pt x="24" y="109"/>
                    <a:pt x="22" y="107"/>
                    <a:pt x="22" y="105"/>
                  </a:cubicBezTo>
                  <a:cubicBezTo>
                    <a:pt x="22" y="103"/>
                    <a:pt x="24" y="101"/>
                    <a:pt x="26" y="101"/>
                  </a:cubicBezTo>
                  <a:cubicBezTo>
                    <a:pt x="37" y="101"/>
                    <a:pt x="37" y="101"/>
                    <a:pt x="37" y="101"/>
                  </a:cubicBezTo>
                  <a:cubicBezTo>
                    <a:pt x="37" y="92"/>
                    <a:pt x="37" y="92"/>
                    <a:pt x="37" y="92"/>
                  </a:cubicBezTo>
                  <a:cubicBezTo>
                    <a:pt x="26" y="92"/>
                    <a:pt x="26" y="92"/>
                    <a:pt x="26" y="92"/>
                  </a:cubicBezTo>
                  <a:cubicBezTo>
                    <a:pt x="24" y="92"/>
                    <a:pt x="22" y="90"/>
                    <a:pt x="22" y="88"/>
                  </a:cubicBezTo>
                  <a:cubicBezTo>
                    <a:pt x="22" y="86"/>
                    <a:pt x="24" y="84"/>
                    <a:pt x="26" y="84"/>
                  </a:cubicBezTo>
                  <a:cubicBezTo>
                    <a:pt x="37" y="84"/>
                    <a:pt x="37" y="84"/>
                    <a:pt x="37" y="84"/>
                  </a:cubicBezTo>
                  <a:cubicBezTo>
                    <a:pt x="37" y="58"/>
                    <a:pt x="37" y="58"/>
                    <a:pt x="37" y="58"/>
                  </a:cubicBezTo>
                  <a:cubicBezTo>
                    <a:pt x="26" y="58"/>
                    <a:pt x="26" y="58"/>
                    <a:pt x="26" y="58"/>
                  </a:cubicBezTo>
                  <a:cubicBezTo>
                    <a:pt x="24" y="58"/>
                    <a:pt x="22" y="56"/>
                    <a:pt x="22" y="54"/>
                  </a:cubicBezTo>
                  <a:cubicBezTo>
                    <a:pt x="22" y="52"/>
                    <a:pt x="24" y="50"/>
                    <a:pt x="26" y="50"/>
                  </a:cubicBezTo>
                  <a:cubicBezTo>
                    <a:pt x="37" y="50"/>
                    <a:pt x="37" y="50"/>
                    <a:pt x="37" y="50"/>
                  </a:cubicBezTo>
                  <a:cubicBezTo>
                    <a:pt x="37" y="41"/>
                    <a:pt x="37" y="41"/>
                    <a:pt x="37" y="41"/>
                  </a:cubicBezTo>
                  <a:close/>
                  <a:moveTo>
                    <a:pt x="96" y="7"/>
                  </a:moveTo>
                  <a:cubicBezTo>
                    <a:pt x="96" y="7"/>
                    <a:pt x="96" y="7"/>
                    <a:pt x="96" y="7"/>
                  </a:cubicBezTo>
                  <a:cubicBezTo>
                    <a:pt x="96" y="4"/>
                    <a:pt x="98" y="2"/>
                    <a:pt x="100" y="2"/>
                  </a:cubicBezTo>
                  <a:cubicBezTo>
                    <a:pt x="103" y="2"/>
                    <a:pt x="104" y="4"/>
                    <a:pt x="104" y="7"/>
                  </a:cubicBezTo>
                  <a:cubicBezTo>
                    <a:pt x="104" y="152"/>
                    <a:pt x="104" y="152"/>
                    <a:pt x="104" y="152"/>
                  </a:cubicBezTo>
                  <a:cubicBezTo>
                    <a:pt x="104" y="155"/>
                    <a:pt x="103" y="157"/>
                    <a:pt x="100" y="157"/>
                  </a:cubicBezTo>
                  <a:cubicBezTo>
                    <a:pt x="98" y="157"/>
                    <a:pt x="96" y="155"/>
                    <a:pt x="96" y="152"/>
                  </a:cubicBezTo>
                  <a:cubicBezTo>
                    <a:pt x="96" y="7"/>
                    <a:pt x="96" y="7"/>
                    <a:pt x="96" y="7"/>
                  </a:cubicBezTo>
                  <a:close/>
                  <a:moveTo>
                    <a:pt x="110" y="7"/>
                  </a:moveTo>
                  <a:cubicBezTo>
                    <a:pt x="110" y="7"/>
                    <a:pt x="110" y="7"/>
                    <a:pt x="110" y="7"/>
                  </a:cubicBezTo>
                  <a:cubicBezTo>
                    <a:pt x="110" y="4"/>
                    <a:pt x="112" y="2"/>
                    <a:pt x="114" y="2"/>
                  </a:cubicBezTo>
                  <a:cubicBezTo>
                    <a:pt x="117" y="2"/>
                    <a:pt x="119" y="4"/>
                    <a:pt x="119" y="7"/>
                  </a:cubicBezTo>
                  <a:cubicBezTo>
                    <a:pt x="119" y="152"/>
                    <a:pt x="119" y="152"/>
                    <a:pt x="119" y="152"/>
                  </a:cubicBezTo>
                  <a:cubicBezTo>
                    <a:pt x="119" y="155"/>
                    <a:pt x="117" y="157"/>
                    <a:pt x="114" y="157"/>
                  </a:cubicBezTo>
                  <a:cubicBezTo>
                    <a:pt x="112" y="157"/>
                    <a:pt x="110" y="155"/>
                    <a:pt x="110" y="152"/>
                  </a:cubicBezTo>
                  <a:cubicBezTo>
                    <a:pt x="110" y="7"/>
                    <a:pt x="110" y="7"/>
                    <a:pt x="110" y="7"/>
                  </a:cubicBezTo>
                  <a:close/>
                  <a:moveTo>
                    <a:pt x="125" y="7"/>
                  </a:moveTo>
                  <a:cubicBezTo>
                    <a:pt x="125" y="7"/>
                    <a:pt x="125" y="7"/>
                    <a:pt x="125" y="7"/>
                  </a:cubicBezTo>
                  <a:cubicBezTo>
                    <a:pt x="125" y="4"/>
                    <a:pt x="126" y="2"/>
                    <a:pt x="129" y="2"/>
                  </a:cubicBezTo>
                  <a:cubicBezTo>
                    <a:pt x="131" y="2"/>
                    <a:pt x="133" y="4"/>
                    <a:pt x="133" y="7"/>
                  </a:cubicBezTo>
                  <a:cubicBezTo>
                    <a:pt x="133" y="152"/>
                    <a:pt x="133" y="152"/>
                    <a:pt x="133" y="152"/>
                  </a:cubicBezTo>
                  <a:cubicBezTo>
                    <a:pt x="133" y="155"/>
                    <a:pt x="131" y="157"/>
                    <a:pt x="129" y="157"/>
                  </a:cubicBezTo>
                  <a:cubicBezTo>
                    <a:pt x="126" y="157"/>
                    <a:pt x="125" y="155"/>
                    <a:pt x="125" y="152"/>
                  </a:cubicBezTo>
                  <a:cubicBezTo>
                    <a:pt x="125" y="7"/>
                    <a:pt x="125" y="7"/>
                    <a:pt x="125" y="7"/>
                  </a:cubicBezTo>
                  <a:close/>
                  <a:moveTo>
                    <a:pt x="156" y="0"/>
                  </a:moveTo>
                  <a:cubicBezTo>
                    <a:pt x="156" y="0"/>
                    <a:pt x="156" y="0"/>
                    <a:pt x="156" y="0"/>
                  </a:cubicBezTo>
                  <a:cubicBezTo>
                    <a:pt x="175" y="0"/>
                    <a:pt x="175" y="0"/>
                    <a:pt x="175" y="0"/>
                  </a:cubicBezTo>
                  <a:cubicBezTo>
                    <a:pt x="180" y="0"/>
                    <a:pt x="184" y="2"/>
                    <a:pt x="187" y="5"/>
                  </a:cubicBezTo>
                  <a:cubicBezTo>
                    <a:pt x="187" y="5"/>
                    <a:pt x="187" y="5"/>
                    <a:pt x="187" y="5"/>
                  </a:cubicBezTo>
                  <a:cubicBezTo>
                    <a:pt x="187" y="5"/>
                    <a:pt x="187" y="5"/>
                    <a:pt x="187" y="5"/>
                  </a:cubicBezTo>
                  <a:cubicBezTo>
                    <a:pt x="190" y="8"/>
                    <a:pt x="192" y="12"/>
                    <a:pt x="192" y="17"/>
                  </a:cubicBezTo>
                  <a:cubicBezTo>
                    <a:pt x="192" y="142"/>
                    <a:pt x="192" y="142"/>
                    <a:pt x="192" y="142"/>
                  </a:cubicBezTo>
                  <a:cubicBezTo>
                    <a:pt x="192" y="147"/>
                    <a:pt x="190" y="151"/>
                    <a:pt x="187" y="154"/>
                  </a:cubicBezTo>
                  <a:cubicBezTo>
                    <a:pt x="187" y="154"/>
                    <a:pt x="187" y="154"/>
                    <a:pt x="187" y="154"/>
                  </a:cubicBezTo>
                  <a:cubicBezTo>
                    <a:pt x="184" y="158"/>
                    <a:pt x="180" y="160"/>
                    <a:pt x="175" y="160"/>
                  </a:cubicBezTo>
                  <a:cubicBezTo>
                    <a:pt x="156" y="160"/>
                    <a:pt x="156" y="160"/>
                    <a:pt x="156" y="160"/>
                  </a:cubicBezTo>
                  <a:cubicBezTo>
                    <a:pt x="151" y="160"/>
                    <a:pt x="146" y="158"/>
                    <a:pt x="143" y="154"/>
                  </a:cubicBezTo>
                  <a:cubicBezTo>
                    <a:pt x="143" y="154"/>
                    <a:pt x="143" y="154"/>
                    <a:pt x="143" y="154"/>
                  </a:cubicBezTo>
                  <a:cubicBezTo>
                    <a:pt x="140" y="151"/>
                    <a:pt x="138" y="147"/>
                    <a:pt x="138" y="142"/>
                  </a:cubicBezTo>
                  <a:cubicBezTo>
                    <a:pt x="138" y="17"/>
                    <a:pt x="138" y="17"/>
                    <a:pt x="138" y="17"/>
                  </a:cubicBezTo>
                  <a:cubicBezTo>
                    <a:pt x="138" y="12"/>
                    <a:pt x="140" y="8"/>
                    <a:pt x="143" y="5"/>
                  </a:cubicBezTo>
                  <a:cubicBezTo>
                    <a:pt x="143" y="5"/>
                    <a:pt x="143" y="5"/>
                    <a:pt x="143" y="5"/>
                  </a:cubicBezTo>
                  <a:cubicBezTo>
                    <a:pt x="146" y="2"/>
                    <a:pt x="151" y="0"/>
                    <a:pt x="156" y="0"/>
                  </a:cubicBezTo>
                  <a:close/>
                  <a:moveTo>
                    <a:pt x="175" y="14"/>
                  </a:moveTo>
                  <a:cubicBezTo>
                    <a:pt x="175" y="14"/>
                    <a:pt x="175" y="14"/>
                    <a:pt x="175" y="14"/>
                  </a:cubicBezTo>
                  <a:cubicBezTo>
                    <a:pt x="156" y="14"/>
                    <a:pt x="156" y="14"/>
                    <a:pt x="156" y="14"/>
                  </a:cubicBezTo>
                  <a:cubicBezTo>
                    <a:pt x="155" y="14"/>
                    <a:pt x="154" y="14"/>
                    <a:pt x="153" y="15"/>
                  </a:cubicBezTo>
                  <a:cubicBezTo>
                    <a:pt x="153" y="15"/>
                    <a:pt x="153" y="15"/>
                    <a:pt x="153" y="15"/>
                  </a:cubicBezTo>
                  <a:cubicBezTo>
                    <a:pt x="153" y="15"/>
                    <a:pt x="153" y="15"/>
                    <a:pt x="153" y="15"/>
                  </a:cubicBezTo>
                  <a:cubicBezTo>
                    <a:pt x="153" y="15"/>
                    <a:pt x="152" y="16"/>
                    <a:pt x="152" y="17"/>
                  </a:cubicBezTo>
                  <a:cubicBezTo>
                    <a:pt x="152" y="142"/>
                    <a:pt x="152" y="142"/>
                    <a:pt x="152" y="142"/>
                  </a:cubicBezTo>
                  <a:cubicBezTo>
                    <a:pt x="152" y="143"/>
                    <a:pt x="153" y="144"/>
                    <a:pt x="153" y="144"/>
                  </a:cubicBezTo>
                  <a:cubicBezTo>
                    <a:pt x="153" y="144"/>
                    <a:pt x="153" y="144"/>
                    <a:pt x="153" y="144"/>
                  </a:cubicBezTo>
                  <a:cubicBezTo>
                    <a:pt x="154" y="145"/>
                    <a:pt x="155" y="145"/>
                    <a:pt x="156" y="145"/>
                  </a:cubicBezTo>
                  <a:cubicBezTo>
                    <a:pt x="175" y="145"/>
                    <a:pt x="175" y="145"/>
                    <a:pt x="175" y="145"/>
                  </a:cubicBezTo>
                  <a:cubicBezTo>
                    <a:pt x="176" y="145"/>
                    <a:pt x="177" y="145"/>
                    <a:pt x="177" y="144"/>
                  </a:cubicBezTo>
                  <a:cubicBezTo>
                    <a:pt x="177" y="144"/>
                    <a:pt x="177" y="144"/>
                    <a:pt x="177" y="144"/>
                  </a:cubicBezTo>
                  <a:cubicBezTo>
                    <a:pt x="177" y="144"/>
                    <a:pt x="177" y="144"/>
                    <a:pt x="177" y="144"/>
                  </a:cubicBezTo>
                  <a:cubicBezTo>
                    <a:pt x="178" y="144"/>
                    <a:pt x="178" y="143"/>
                    <a:pt x="178" y="142"/>
                  </a:cubicBezTo>
                  <a:cubicBezTo>
                    <a:pt x="178" y="17"/>
                    <a:pt x="178" y="17"/>
                    <a:pt x="178" y="17"/>
                  </a:cubicBezTo>
                  <a:cubicBezTo>
                    <a:pt x="178" y="16"/>
                    <a:pt x="178" y="15"/>
                    <a:pt x="177" y="15"/>
                  </a:cubicBezTo>
                  <a:cubicBezTo>
                    <a:pt x="177" y="15"/>
                    <a:pt x="177" y="15"/>
                    <a:pt x="177" y="15"/>
                  </a:cubicBezTo>
                  <a:cubicBezTo>
                    <a:pt x="177" y="14"/>
                    <a:pt x="176" y="14"/>
                    <a:pt x="175" y="14"/>
                  </a:cubicBezTo>
                  <a:close/>
                  <a:moveTo>
                    <a:pt x="51" y="17"/>
                  </a:moveTo>
                  <a:cubicBezTo>
                    <a:pt x="51" y="17"/>
                    <a:pt x="51" y="17"/>
                    <a:pt x="51" y="17"/>
                  </a:cubicBezTo>
                  <a:cubicBezTo>
                    <a:pt x="51" y="17"/>
                    <a:pt x="51" y="17"/>
                    <a:pt x="51" y="17"/>
                  </a:cubicBezTo>
                  <a:cubicBezTo>
                    <a:pt x="51" y="17"/>
                    <a:pt x="51" y="17"/>
                    <a:pt x="51" y="17"/>
                  </a:cubicBezTo>
                  <a:cubicBezTo>
                    <a:pt x="51" y="142"/>
                    <a:pt x="51" y="142"/>
                    <a:pt x="51" y="142"/>
                  </a:cubicBezTo>
                  <a:cubicBezTo>
                    <a:pt x="51" y="142"/>
                    <a:pt x="51" y="143"/>
                    <a:pt x="51" y="143"/>
                  </a:cubicBezTo>
                  <a:cubicBezTo>
                    <a:pt x="51" y="143"/>
                    <a:pt x="51" y="144"/>
                    <a:pt x="52" y="144"/>
                  </a:cubicBezTo>
                  <a:cubicBezTo>
                    <a:pt x="52" y="144"/>
                    <a:pt x="52" y="144"/>
                    <a:pt x="52" y="144"/>
                  </a:cubicBezTo>
                  <a:cubicBezTo>
                    <a:pt x="52" y="145"/>
                    <a:pt x="52" y="145"/>
                    <a:pt x="52" y="145"/>
                  </a:cubicBezTo>
                  <a:cubicBezTo>
                    <a:pt x="53" y="145"/>
                    <a:pt x="53" y="145"/>
                    <a:pt x="54" y="145"/>
                  </a:cubicBezTo>
                  <a:cubicBezTo>
                    <a:pt x="73" y="145"/>
                    <a:pt x="73" y="145"/>
                    <a:pt x="73" y="145"/>
                  </a:cubicBezTo>
                  <a:cubicBezTo>
                    <a:pt x="74" y="145"/>
                    <a:pt x="75" y="145"/>
                    <a:pt x="76" y="144"/>
                  </a:cubicBezTo>
                  <a:cubicBezTo>
                    <a:pt x="76" y="144"/>
                    <a:pt x="76" y="144"/>
                    <a:pt x="76" y="144"/>
                  </a:cubicBezTo>
                  <a:cubicBezTo>
                    <a:pt x="76" y="144"/>
                    <a:pt x="76" y="144"/>
                    <a:pt x="76" y="144"/>
                  </a:cubicBezTo>
                  <a:cubicBezTo>
                    <a:pt x="76" y="144"/>
                    <a:pt x="77" y="143"/>
                    <a:pt x="77" y="142"/>
                  </a:cubicBezTo>
                  <a:cubicBezTo>
                    <a:pt x="77" y="17"/>
                    <a:pt x="77" y="17"/>
                    <a:pt x="77" y="17"/>
                  </a:cubicBezTo>
                  <a:cubicBezTo>
                    <a:pt x="77" y="16"/>
                    <a:pt x="76" y="15"/>
                    <a:pt x="76" y="15"/>
                  </a:cubicBezTo>
                  <a:cubicBezTo>
                    <a:pt x="76" y="15"/>
                    <a:pt x="76" y="15"/>
                    <a:pt x="76" y="15"/>
                  </a:cubicBezTo>
                  <a:cubicBezTo>
                    <a:pt x="75" y="14"/>
                    <a:pt x="74" y="14"/>
                    <a:pt x="73" y="14"/>
                  </a:cubicBezTo>
                  <a:cubicBezTo>
                    <a:pt x="54" y="14"/>
                    <a:pt x="54" y="14"/>
                    <a:pt x="54" y="14"/>
                  </a:cubicBezTo>
                  <a:cubicBezTo>
                    <a:pt x="53" y="14"/>
                    <a:pt x="52" y="14"/>
                    <a:pt x="52" y="15"/>
                  </a:cubicBezTo>
                  <a:cubicBezTo>
                    <a:pt x="52" y="15"/>
                    <a:pt x="52" y="15"/>
                    <a:pt x="52" y="15"/>
                  </a:cubicBezTo>
                  <a:cubicBezTo>
                    <a:pt x="52" y="15"/>
                    <a:pt x="52" y="15"/>
                    <a:pt x="52" y="15"/>
                  </a:cubicBezTo>
                  <a:cubicBezTo>
                    <a:pt x="51" y="15"/>
                    <a:pt x="51" y="16"/>
                    <a:pt x="51" y="17"/>
                  </a:cubicBezTo>
                  <a:close/>
                </a:path>
              </a:pathLst>
            </a:custGeom>
            <a:solidFill>
              <a:schemeClr val="bg1"/>
            </a:solidFill>
            <a:ln>
              <a:noFill/>
            </a:ln>
          </p:spPr>
          <p:txBody>
            <a:bodyPr vert="horz" wrap="square" lIns="91281" tIns="45641" rIns="91281" bIns="45641" numCol="1" anchor="t" anchorCtr="0" compatLnSpc="1"/>
            <a:lstStyle/>
            <a:p>
              <a:endParaRPr lang="zh-CN" altLang="en-US" sz="2800">
                <a:latin typeface="+mn-ea"/>
              </a:endParaRPr>
            </a:p>
          </p:txBody>
        </p:sp>
        <p:grpSp>
          <p:nvGrpSpPr>
            <p:cNvPr id="33" name="组合 32"/>
            <p:cNvGrpSpPr/>
            <p:nvPr/>
          </p:nvGrpSpPr>
          <p:grpSpPr>
            <a:xfrm>
              <a:off x="9456092" y="3188651"/>
              <a:ext cx="1393371" cy="390120"/>
              <a:chOff x="1320800" y="2931886"/>
              <a:chExt cx="1393371" cy="391886"/>
            </a:xfrm>
          </p:grpSpPr>
          <p:cxnSp>
            <p:nvCxnSpPr>
              <p:cNvPr id="36" name="直接连接符 35"/>
              <p:cNvCxnSpPr/>
              <p:nvPr/>
            </p:nvCxnSpPr>
            <p:spPr>
              <a:xfrm>
                <a:off x="1320800" y="2931886"/>
                <a:ext cx="13933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1320800" y="3323772"/>
                <a:ext cx="13933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4" name="文本框 45"/>
            <p:cNvSpPr txBox="1"/>
            <p:nvPr/>
          </p:nvSpPr>
          <p:spPr>
            <a:xfrm>
              <a:off x="9422635" y="3196999"/>
              <a:ext cx="1549962" cy="369172"/>
            </a:xfrm>
            <a:prstGeom prst="rect">
              <a:avLst/>
            </a:prstGeom>
            <a:noFill/>
          </p:spPr>
          <p:txBody>
            <a:bodyPr wrap="square" lIns="91281" tIns="45641" rIns="91281" bIns="45641" rtlCol="0">
              <a:spAutoFit/>
            </a:bodyPr>
            <a:lstStyle/>
            <a:p>
              <a:pPr algn="ctr"/>
              <a:r>
                <a:rPr lang="zh-CN" altLang="en-US" dirty="0" smtClean="0">
                  <a:solidFill>
                    <a:schemeClr val="bg1"/>
                  </a:solidFill>
                  <a:latin typeface="+mn-ea"/>
                </a:rPr>
                <a:t>活动内容</a:t>
              </a:r>
            </a:p>
          </p:txBody>
        </p:sp>
        <p:sp>
          <p:nvSpPr>
            <p:cNvPr id="35" name="矩形 34"/>
            <p:cNvSpPr/>
            <p:nvPr/>
          </p:nvSpPr>
          <p:spPr>
            <a:xfrm>
              <a:off x="9204810" y="3683525"/>
              <a:ext cx="1895935" cy="1384835"/>
            </a:xfrm>
            <a:prstGeom prst="rect">
              <a:avLst/>
            </a:prstGeom>
          </p:spPr>
          <p:txBody>
            <a:bodyPr wrap="square" lIns="91281" tIns="45641" rIns="91281" bIns="45641">
              <a:spAutoFit/>
            </a:bodyPr>
            <a:lstStyle/>
            <a:p>
              <a:pPr algn="ctr">
                <a:lnSpc>
                  <a:spcPct val="150000"/>
                </a:lnSpc>
              </a:pPr>
              <a:r>
                <a:rPr lang="zh-CN" altLang="en-US" sz="1400" dirty="0" smtClean="0">
                  <a:solidFill>
                    <a:schemeClr val="bg1"/>
                  </a:solidFill>
                  <a:latin typeface="+mn-ea"/>
                </a:rPr>
                <a:t>此处添加详细文本描述，建议与标题相关并符合整体语言风格，语言描述尽量</a:t>
              </a:r>
              <a:r>
                <a:rPr lang="en-US" altLang="zh-CN" sz="1400" dirty="0" smtClean="0">
                  <a:solidFill>
                    <a:schemeClr val="bg1"/>
                  </a:solidFill>
                  <a:latin typeface="+mn-ea"/>
                </a:rPr>
                <a:t>……</a:t>
              </a:r>
              <a:endParaRPr lang="en-US" altLang="zh-CN" sz="1400" dirty="0">
                <a:solidFill>
                  <a:schemeClr val="bg1"/>
                </a:solidFill>
                <a:latin typeface="+mn-ea"/>
              </a:endParaRPr>
            </a:p>
          </p:txBody>
        </p:sp>
      </p:grpSp>
      <p:pic>
        <p:nvPicPr>
          <p:cNvPr id="38" name="图片 37" descr="13"/>
          <p:cNvPicPr>
            <a:picLocks noChangeAspect="1"/>
          </p:cNvPicPr>
          <p:nvPr/>
        </p:nvPicPr>
        <p:blipFill>
          <a:blip r:embed="rId3"/>
          <a:srcRect t="35615"/>
          <a:stretch>
            <a:fillRect/>
          </a:stretch>
        </p:blipFill>
        <p:spPr>
          <a:xfrm flipH="1">
            <a:off x="-32385" y="4445"/>
            <a:ext cx="1461135" cy="1788160"/>
          </a:xfrm>
          <a:prstGeom prst="rect">
            <a:avLst/>
          </a:prstGeom>
        </p:spPr>
      </p:pic>
      <p:sp>
        <p:nvSpPr>
          <p:cNvPr id="39" name="矩形 38"/>
          <p:cNvSpPr/>
          <p:nvPr/>
        </p:nvSpPr>
        <p:spPr>
          <a:xfrm>
            <a:off x="1989027" y="375305"/>
            <a:ext cx="2339102" cy="523220"/>
          </a:xfrm>
          <a:prstGeom prst="rect">
            <a:avLst/>
          </a:prstGeom>
        </p:spPr>
        <p:txBody>
          <a:bodyPr wrap="none">
            <a:spAutoFit/>
          </a:bodyPr>
          <a:lstStyle/>
          <a:p>
            <a:r>
              <a:rPr lang="zh-CN" altLang="en-US" sz="2800" b="1" dirty="0" smtClean="0">
                <a:solidFill>
                  <a:srgbClr val="006AB2"/>
                </a:solidFill>
                <a:latin typeface="Century Gothic" panose="020B0502020202020204" pitchFamily="34" charset="0"/>
                <a:sym typeface="Century Gothic" panose="020B0502020202020204" pitchFamily="34" charset="0"/>
              </a:rPr>
              <a:t>活动内容构成</a:t>
            </a:r>
            <a:endParaRPr lang="zh-CN" altLang="en-US" sz="2800" b="1" dirty="0">
              <a:solidFill>
                <a:srgbClr val="006AB2"/>
              </a:solidFill>
              <a:latin typeface="Century Gothic" panose="020B0502020202020204" pitchFamily="34" charset="0"/>
              <a:sym typeface="Century Gothic" panose="020B0502020202020204" pitchFamily="34" charset="0"/>
            </a:endParaRPr>
          </a:p>
        </p:txBody>
      </p:sp>
      <p:sp>
        <p:nvSpPr>
          <p:cNvPr id="40" name="矩形 39"/>
          <p:cNvSpPr/>
          <p:nvPr/>
        </p:nvSpPr>
        <p:spPr>
          <a:xfrm>
            <a:off x="1259563" y="354825"/>
            <a:ext cx="808235" cy="584775"/>
          </a:xfrm>
          <a:prstGeom prst="rect">
            <a:avLst/>
          </a:prstGeom>
        </p:spPr>
        <p:txBody>
          <a:bodyPr wrap="none">
            <a:spAutoFit/>
          </a:bodyPr>
          <a:lstStyle/>
          <a:p>
            <a:r>
              <a:rPr lang="en-US" altLang="zh-CN" sz="3200" b="1" dirty="0" smtClean="0">
                <a:solidFill>
                  <a:srgbClr val="006AB2"/>
                </a:solidFill>
                <a:latin typeface="微软雅黑" pitchFamily="34" charset="-122"/>
                <a:ea typeface="微软雅黑" pitchFamily="34" charset="-122"/>
              </a:rPr>
              <a:t>02.</a:t>
            </a:r>
            <a:endParaRPr lang="zh-CN" altLang="en-US" sz="3600" dirty="0">
              <a:solidFill>
                <a:srgbClr val="006AB2"/>
              </a:solidFill>
            </a:endParaRPr>
          </a:p>
        </p:txBody>
      </p:sp>
    </p:spTree>
    <p:extLst>
      <p:ext uri="{BB962C8B-B14F-4D97-AF65-F5344CB8AC3E}">
        <p14:creationId xmlns:p14="http://schemas.microsoft.com/office/powerpoint/2010/main" val="217647780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anim calcmode="lin" valueType="num">
                                      <p:cBhvr>
                                        <p:cTn id="13" dur="500" fill="hold"/>
                                        <p:tgtEl>
                                          <p:spTgt spid="14"/>
                                        </p:tgtEl>
                                        <p:attrNameLst>
                                          <p:attrName>ppt_x</p:attrName>
                                        </p:attrNameLst>
                                      </p:cBhvr>
                                      <p:tavLst>
                                        <p:tav tm="0">
                                          <p:val>
                                            <p:strVal val="#ppt_x"/>
                                          </p:val>
                                        </p:tav>
                                        <p:tav tm="100000">
                                          <p:val>
                                            <p:strVal val="#ppt_x"/>
                                          </p:val>
                                        </p:tav>
                                      </p:tavLst>
                                    </p:anim>
                                    <p:anim calcmode="lin" valueType="num">
                                      <p:cBhvr>
                                        <p:cTn id="14" dur="5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anim calcmode="lin" valueType="num">
                                      <p:cBhvr>
                                        <p:cTn id="18" dur="500" fill="hold"/>
                                        <p:tgtEl>
                                          <p:spTgt spid="22"/>
                                        </p:tgtEl>
                                        <p:attrNameLst>
                                          <p:attrName>ppt_x</p:attrName>
                                        </p:attrNameLst>
                                      </p:cBhvr>
                                      <p:tavLst>
                                        <p:tav tm="0">
                                          <p:val>
                                            <p:strVal val="#ppt_x"/>
                                          </p:val>
                                        </p:tav>
                                        <p:tav tm="100000">
                                          <p:val>
                                            <p:strVal val="#ppt_x"/>
                                          </p:val>
                                        </p:tav>
                                      </p:tavLst>
                                    </p:anim>
                                    <p:anim calcmode="lin" valueType="num">
                                      <p:cBhvr>
                                        <p:cTn id="19" dur="50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75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anim calcmode="lin" valueType="num">
                                      <p:cBhvr>
                                        <p:cTn id="23" dur="500" fill="hold"/>
                                        <p:tgtEl>
                                          <p:spTgt spid="30"/>
                                        </p:tgtEl>
                                        <p:attrNameLst>
                                          <p:attrName>ppt_x</p:attrName>
                                        </p:attrNameLst>
                                      </p:cBhvr>
                                      <p:tavLst>
                                        <p:tav tm="0">
                                          <p:val>
                                            <p:strVal val="#ppt_x"/>
                                          </p:val>
                                        </p:tav>
                                        <p:tav tm="100000">
                                          <p:val>
                                            <p:strVal val="#ppt_x"/>
                                          </p:val>
                                        </p:tav>
                                      </p:tavLst>
                                    </p:anim>
                                    <p:anim calcmode="lin" valueType="num">
                                      <p:cBhvr>
                                        <p:cTn id="24"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ight Triangle 23"/>
          <p:cNvSpPr/>
          <p:nvPr/>
        </p:nvSpPr>
        <p:spPr>
          <a:xfrm rot="10800000">
            <a:off x="6772275" y="1587500"/>
            <a:ext cx="1482725" cy="2487613"/>
          </a:xfrm>
          <a:prstGeom prst="rtTriangle">
            <a:avLst/>
          </a:prstGeom>
          <a:solidFill>
            <a:schemeClr val="bg1">
              <a:lumMod val="95000"/>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sz="1801">
              <a:solidFill>
                <a:prstClr val="white"/>
              </a:solidFill>
            </a:endParaRPr>
          </a:p>
        </p:txBody>
      </p:sp>
      <p:grpSp>
        <p:nvGrpSpPr>
          <p:cNvPr id="7" name="组合 6"/>
          <p:cNvGrpSpPr/>
          <p:nvPr/>
        </p:nvGrpSpPr>
        <p:grpSpPr>
          <a:xfrm>
            <a:off x="3181679" y="1368764"/>
            <a:ext cx="5828643" cy="3292136"/>
            <a:chOff x="3181679" y="1368764"/>
            <a:chExt cx="5828643" cy="3292136"/>
          </a:xfrm>
        </p:grpSpPr>
        <p:pic>
          <p:nvPicPr>
            <p:cNvPr id="8" name="Picture 2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81679" y="1368764"/>
              <a:ext cx="5828643" cy="3292136"/>
            </a:xfrm>
            <a:prstGeom prst="rect">
              <a:avLst/>
            </a:prstGeom>
            <a:effectLst>
              <a:reflection stA="14000" endPos="12000" dist="63500" dir="5400000" sy="-100000" algn="bl" rotWithShape="0"/>
            </a:effectLst>
          </p:spPr>
        </p:pic>
        <p:sp>
          <p:nvSpPr>
            <p:cNvPr id="9" name="任意多边形 8"/>
            <p:cNvSpPr/>
            <p:nvPr/>
          </p:nvSpPr>
          <p:spPr>
            <a:xfrm>
              <a:off x="3874416" y="1564849"/>
              <a:ext cx="4430598" cy="2837469"/>
            </a:xfrm>
            <a:custGeom>
              <a:avLst/>
              <a:gdLst>
                <a:gd name="connsiteX0" fmla="*/ 18854 w 4430598"/>
                <a:gd name="connsiteY0" fmla="*/ 0 h 2837469"/>
                <a:gd name="connsiteX1" fmla="*/ 4430598 w 4430598"/>
                <a:gd name="connsiteY1" fmla="*/ 0 h 2837469"/>
                <a:gd name="connsiteX2" fmla="*/ 4430598 w 4430598"/>
                <a:gd name="connsiteY2" fmla="*/ 2837469 h 2837469"/>
                <a:gd name="connsiteX3" fmla="*/ 0 w 4430598"/>
                <a:gd name="connsiteY3" fmla="*/ 2837469 h 2837469"/>
                <a:gd name="connsiteX4" fmla="*/ 18854 w 4430598"/>
                <a:gd name="connsiteY4" fmla="*/ 0 h 28374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0598" h="2837469">
                  <a:moveTo>
                    <a:pt x="18854" y="0"/>
                  </a:moveTo>
                  <a:lnTo>
                    <a:pt x="4430598" y="0"/>
                  </a:lnTo>
                  <a:lnTo>
                    <a:pt x="4430598" y="2837469"/>
                  </a:lnTo>
                  <a:lnTo>
                    <a:pt x="0" y="2837469"/>
                  </a:lnTo>
                  <a:lnTo>
                    <a:pt x="18854" y="0"/>
                  </a:lnTo>
                  <a:close/>
                </a:path>
              </a:pathLst>
            </a:custGeom>
            <a:blipFill>
              <a:blip r:embed="rId4" cstate="email">
                <a:extLst>
                  <a:ext uri="{28A0092B-C50C-407E-A947-70E740481C1C}">
                    <a14:useLocalDpi xmlns:a14="http://schemas.microsoft.com/office/drawing/2010/main"/>
                  </a:ext>
                </a:extLst>
              </a:blip>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1152525" y="4813300"/>
            <a:ext cx="2343150" cy="1338263"/>
            <a:chOff x="1152525" y="4813300"/>
            <a:chExt cx="2343150" cy="1338263"/>
          </a:xfrm>
        </p:grpSpPr>
        <p:sp>
          <p:nvSpPr>
            <p:cNvPr id="11" name="Rectangle 24"/>
            <p:cNvSpPr/>
            <p:nvPr/>
          </p:nvSpPr>
          <p:spPr>
            <a:xfrm>
              <a:off x="1152525" y="4813300"/>
              <a:ext cx="2343150" cy="1338263"/>
            </a:xfrm>
            <a:prstGeom prst="rect">
              <a:avLst/>
            </a:prstGeom>
            <a:solidFill>
              <a:srgbClr val="76A6D7"/>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a:solidFill>
                  <a:prstClr val="white"/>
                </a:solidFill>
                <a:latin typeface="+mn-ea"/>
              </a:endParaRPr>
            </a:p>
          </p:txBody>
        </p:sp>
        <p:sp>
          <p:nvSpPr>
            <p:cNvPr id="12" name="TextBox 40"/>
            <p:cNvSpPr txBox="1">
              <a:spLocks noChangeArrowheads="1"/>
            </p:cNvSpPr>
            <p:nvPr/>
          </p:nvSpPr>
          <p:spPr bwMode="auto">
            <a:xfrm>
              <a:off x="1894253" y="5637213"/>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zh-CN" altLang="en-US" dirty="0" smtClean="0">
                  <a:solidFill>
                    <a:prstClr val="white"/>
                  </a:solidFill>
                  <a:latin typeface="+mn-ea"/>
                  <a:ea typeface="+mn-ea"/>
                  <a:cs typeface="Segoe UI" panose="020B0502040204020203" pitchFamily="34" charset="0"/>
                </a:rPr>
                <a:t>一等奖</a:t>
              </a:r>
              <a:endParaRPr lang="en-US" altLang="zh-CN" dirty="0" smtClean="0">
                <a:solidFill>
                  <a:prstClr val="white"/>
                </a:solidFill>
                <a:latin typeface="+mn-ea"/>
                <a:ea typeface="+mn-ea"/>
                <a:cs typeface="Segoe UI" panose="020B0502040204020203" pitchFamily="34" charset="0"/>
              </a:endParaRPr>
            </a:p>
          </p:txBody>
        </p:sp>
        <p:sp>
          <p:nvSpPr>
            <p:cNvPr id="13" name="Freeform 20"/>
            <p:cNvSpPr>
              <a:spLocks noEditPoints="1"/>
            </p:cNvSpPr>
            <p:nvPr/>
          </p:nvSpPr>
          <p:spPr bwMode="auto">
            <a:xfrm>
              <a:off x="2093913" y="5084763"/>
              <a:ext cx="498475" cy="455612"/>
            </a:xfrm>
            <a:custGeom>
              <a:avLst/>
              <a:gdLst>
                <a:gd name="T0" fmla="*/ 2147483647 w 364"/>
                <a:gd name="T1" fmla="*/ 2147483647 h 333"/>
                <a:gd name="T2" fmla="*/ 2147483647 w 364"/>
                <a:gd name="T3" fmla="*/ 2147483647 h 333"/>
                <a:gd name="T4" fmla="*/ 2147483647 w 364"/>
                <a:gd name="T5" fmla="*/ 2147483647 h 333"/>
                <a:gd name="T6" fmla="*/ 2147483647 w 364"/>
                <a:gd name="T7" fmla="*/ 2147483647 h 333"/>
                <a:gd name="T8" fmla="*/ 2147483647 w 364"/>
                <a:gd name="T9" fmla="*/ 0 h 333"/>
                <a:gd name="T10" fmla="*/ 2147483647 w 364"/>
                <a:gd name="T11" fmla="*/ 2147483647 h 333"/>
                <a:gd name="T12" fmla="*/ 2147483647 w 364"/>
                <a:gd name="T13" fmla="*/ 2147483647 h 333"/>
                <a:gd name="T14" fmla="*/ 0 w 364"/>
                <a:gd name="T15" fmla="*/ 2147483647 h 333"/>
                <a:gd name="T16" fmla="*/ 2147483647 w 364"/>
                <a:gd name="T17" fmla="*/ 2147483647 h 333"/>
                <a:gd name="T18" fmla="*/ 2147483647 w 364"/>
                <a:gd name="T19" fmla="*/ 2147483647 h 333"/>
                <a:gd name="T20" fmla="*/ 2147483647 w 364"/>
                <a:gd name="T21" fmla="*/ 2147483647 h 333"/>
                <a:gd name="T22" fmla="*/ 2147483647 w 364"/>
                <a:gd name="T23" fmla="*/ 2147483647 h 333"/>
                <a:gd name="T24" fmla="*/ 2147483647 w 364"/>
                <a:gd name="T25" fmla="*/ 2147483647 h 333"/>
                <a:gd name="T26" fmla="*/ 2147483647 w 364"/>
                <a:gd name="T27" fmla="*/ 2147483647 h 333"/>
                <a:gd name="T28" fmla="*/ 2147483647 w 364"/>
                <a:gd name="T29" fmla="*/ 2147483647 h 333"/>
                <a:gd name="T30" fmla="*/ 2147483647 w 364"/>
                <a:gd name="T31" fmla="*/ 2147483647 h 333"/>
                <a:gd name="T32" fmla="*/ 2147483647 w 364"/>
                <a:gd name="T33" fmla="*/ 2147483647 h 333"/>
                <a:gd name="T34" fmla="*/ 2147483647 w 364"/>
                <a:gd name="T35" fmla="*/ 2147483647 h 333"/>
                <a:gd name="T36" fmla="*/ 2147483647 w 364"/>
                <a:gd name="T37" fmla="*/ 2147483647 h 333"/>
                <a:gd name="T38" fmla="*/ 2147483647 w 364"/>
                <a:gd name="T39" fmla="*/ 2147483647 h 333"/>
                <a:gd name="T40" fmla="*/ 2147483647 w 364"/>
                <a:gd name="T41" fmla="*/ 2147483647 h 333"/>
                <a:gd name="T42" fmla="*/ 2147483647 w 364"/>
                <a:gd name="T43" fmla="*/ 2147483647 h 333"/>
                <a:gd name="T44" fmla="*/ 2147483647 w 364"/>
                <a:gd name="T45" fmla="*/ 2147483647 h 333"/>
                <a:gd name="T46" fmla="*/ 2147483647 w 364"/>
                <a:gd name="T47" fmla="*/ 2147483647 h 333"/>
                <a:gd name="T48" fmla="*/ 2147483647 w 364"/>
                <a:gd name="T49" fmla="*/ 2147483647 h 333"/>
                <a:gd name="T50" fmla="*/ 2147483647 w 364"/>
                <a:gd name="T51" fmla="*/ 2147483647 h 333"/>
                <a:gd name="T52" fmla="*/ 2147483647 w 364"/>
                <a:gd name="T53" fmla="*/ 2147483647 h 333"/>
                <a:gd name="T54" fmla="*/ 2147483647 w 364"/>
                <a:gd name="T55" fmla="*/ 2147483647 h 333"/>
                <a:gd name="T56" fmla="*/ 2147483647 w 364"/>
                <a:gd name="T57" fmla="*/ 2147483647 h 333"/>
                <a:gd name="T58" fmla="*/ 2147483647 w 364"/>
                <a:gd name="T59" fmla="*/ 2147483647 h 333"/>
                <a:gd name="T60" fmla="*/ 2147483647 w 364"/>
                <a:gd name="T61" fmla="*/ 2147483647 h 333"/>
                <a:gd name="T62" fmla="*/ 2147483647 w 364"/>
                <a:gd name="T63" fmla="*/ 2147483647 h 333"/>
                <a:gd name="T64" fmla="*/ 2147483647 w 364"/>
                <a:gd name="T65" fmla="*/ 2147483647 h 333"/>
                <a:gd name="T66" fmla="*/ 2147483647 w 364"/>
                <a:gd name="T67" fmla="*/ 2147483647 h 33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64" h="333">
                  <a:moveTo>
                    <a:pt x="359" y="119"/>
                  </a:moveTo>
                  <a:cubicBezTo>
                    <a:pt x="355" y="114"/>
                    <a:pt x="349" y="111"/>
                    <a:pt x="343" y="111"/>
                  </a:cubicBezTo>
                  <a:cubicBezTo>
                    <a:pt x="323" y="111"/>
                    <a:pt x="323" y="111"/>
                    <a:pt x="323" y="111"/>
                  </a:cubicBezTo>
                  <a:cubicBezTo>
                    <a:pt x="323" y="100"/>
                    <a:pt x="314" y="91"/>
                    <a:pt x="303" y="91"/>
                  </a:cubicBezTo>
                  <a:cubicBezTo>
                    <a:pt x="283" y="91"/>
                    <a:pt x="283" y="91"/>
                    <a:pt x="283" y="91"/>
                  </a:cubicBezTo>
                  <a:cubicBezTo>
                    <a:pt x="283" y="71"/>
                    <a:pt x="283" y="71"/>
                    <a:pt x="283" y="71"/>
                  </a:cubicBezTo>
                  <a:cubicBezTo>
                    <a:pt x="283" y="60"/>
                    <a:pt x="274" y="51"/>
                    <a:pt x="263" y="51"/>
                  </a:cubicBezTo>
                  <a:cubicBezTo>
                    <a:pt x="252" y="51"/>
                    <a:pt x="252" y="51"/>
                    <a:pt x="252" y="51"/>
                  </a:cubicBezTo>
                  <a:cubicBezTo>
                    <a:pt x="252" y="10"/>
                    <a:pt x="252" y="10"/>
                    <a:pt x="252" y="10"/>
                  </a:cubicBezTo>
                  <a:cubicBezTo>
                    <a:pt x="252" y="5"/>
                    <a:pt x="248" y="0"/>
                    <a:pt x="242" y="0"/>
                  </a:cubicBezTo>
                  <a:cubicBezTo>
                    <a:pt x="41" y="0"/>
                    <a:pt x="41" y="0"/>
                    <a:pt x="41" y="0"/>
                  </a:cubicBezTo>
                  <a:cubicBezTo>
                    <a:pt x="35" y="0"/>
                    <a:pt x="30" y="5"/>
                    <a:pt x="30" y="10"/>
                  </a:cubicBezTo>
                  <a:cubicBezTo>
                    <a:pt x="30" y="51"/>
                    <a:pt x="30" y="51"/>
                    <a:pt x="30" y="51"/>
                  </a:cubicBezTo>
                  <a:cubicBezTo>
                    <a:pt x="20" y="51"/>
                    <a:pt x="20" y="51"/>
                    <a:pt x="20" y="51"/>
                  </a:cubicBezTo>
                  <a:cubicBezTo>
                    <a:pt x="9" y="51"/>
                    <a:pt x="0" y="60"/>
                    <a:pt x="0" y="71"/>
                  </a:cubicBezTo>
                  <a:cubicBezTo>
                    <a:pt x="0" y="313"/>
                    <a:pt x="0" y="313"/>
                    <a:pt x="0" y="313"/>
                  </a:cubicBezTo>
                  <a:cubicBezTo>
                    <a:pt x="0" y="324"/>
                    <a:pt x="9" y="333"/>
                    <a:pt x="20" y="333"/>
                  </a:cubicBezTo>
                  <a:cubicBezTo>
                    <a:pt x="61" y="333"/>
                    <a:pt x="61" y="333"/>
                    <a:pt x="61" y="333"/>
                  </a:cubicBezTo>
                  <a:cubicBezTo>
                    <a:pt x="156" y="333"/>
                    <a:pt x="156" y="333"/>
                    <a:pt x="156" y="333"/>
                  </a:cubicBezTo>
                  <a:cubicBezTo>
                    <a:pt x="156" y="247"/>
                    <a:pt x="156" y="247"/>
                    <a:pt x="156" y="247"/>
                  </a:cubicBezTo>
                  <a:cubicBezTo>
                    <a:pt x="131" y="247"/>
                    <a:pt x="131" y="247"/>
                    <a:pt x="131" y="247"/>
                  </a:cubicBezTo>
                  <a:cubicBezTo>
                    <a:pt x="127" y="247"/>
                    <a:pt x="123" y="245"/>
                    <a:pt x="121" y="241"/>
                  </a:cubicBezTo>
                  <a:cubicBezTo>
                    <a:pt x="120" y="237"/>
                    <a:pt x="121" y="233"/>
                    <a:pt x="124" y="230"/>
                  </a:cubicBezTo>
                  <a:cubicBezTo>
                    <a:pt x="194" y="159"/>
                    <a:pt x="194" y="159"/>
                    <a:pt x="194" y="159"/>
                  </a:cubicBezTo>
                  <a:cubicBezTo>
                    <a:pt x="198" y="155"/>
                    <a:pt x="205" y="155"/>
                    <a:pt x="208" y="159"/>
                  </a:cubicBezTo>
                  <a:cubicBezTo>
                    <a:pt x="279" y="230"/>
                    <a:pt x="279" y="230"/>
                    <a:pt x="279" y="230"/>
                  </a:cubicBezTo>
                  <a:cubicBezTo>
                    <a:pt x="282" y="233"/>
                    <a:pt x="283" y="237"/>
                    <a:pt x="281" y="241"/>
                  </a:cubicBezTo>
                  <a:cubicBezTo>
                    <a:pt x="280" y="245"/>
                    <a:pt x="276" y="247"/>
                    <a:pt x="272" y="247"/>
                  </a:cubicBezTo>
                  <a:cubicBezTo>
                    <a:pt x="247" y="247"/>
                    <a:pt x="247" y="247"/>
                    <a:pt x="247" y="247"/>
                  </a:cubicBezTo>
                  <a:cubicBezTo>
                    <a:pt x="247" y="333"/>
                    <a:pt x="247" y="333"/>
                    <a:pt x="247" y="333"/>
                  </a:cubicBezTo>
                  <a:cubicBezTo>
                    <a:pt x="263" y="333"/>
                    <a:pt x="263" y="333"/>
                    <a:pt x="263" y="333"/>
                  </a:cubicBezTo>
                  <a:cubicBezTo>
                    <a:pt x="303" y="333"/>
                    <a:pt x="303" y="333"/>
                    <a:pt x="303" y="333"/>
                  </a:cubicBezTo>
                  <a:cubicBezTo>
                    <a:pt x="312" y="333"/>
                    <a:pt x="321" y="327"/>
                    <a:pt x="323" y="318"/>
                  </a:cubicBezTo>
                  <a:cubicBezTo>
                    <a:pt x="363" y="136"/>
                    <a:pt x="363" y="136"/>
                    <a:pt x="363" y="136"/>
                  </a:cubicBezTo>
                  <a:cubicBezTo>
                    <a:pt x="364" y="130"/>
                    <a:pt x="363" y="124"/>
                    <a:pt x="359" y="119"/>
                  </a:cubicBezTo>
                  <a:close/>
                  <a:moveTo>
                    <a:pt x="30" y="313"/>
                  </a:moveTo>
                  <a:cubicBezTo>
                    <a:pt x="20" y="313"/>
                    <a:pt x="20" y="313"/>
                    <a:pt x="20" y="313"/>
                  </a:cubicBezTo>
                  <a:cubicBezTo>
                    <a:pt x="20" y="71"/>
                    <a:pt x="20" y="71"/>
                    <a:pt x="20" y="71"/>
                  </a:cubicBezTo>
                  <a:cubicBezTo>
                    <a:pt x="30" y="71"/>
                    <a:pt x="30" y="71"/>
                    <a:pt x="30" y="71"/>
                  </a:cubicBezTo>
                  <a:lnTo>
                    <a:pt x="30" y="313"/>
                  </a:lnTo>
                  <a:close/>
                  <a:moveTo>
                    <a:pt x="242" y="91"/>
                  </a:moveTo>
                  <a:cubicBezTo>
                    <a:pt x="231" y="91"/>
                    <a:pt x="222" y="100"/>
                    <a:pt x="222" y="111"/>
                  </a:cubicBezTo>
                  <a:cubicBezTo>
                    <a:pt x="101" y="111"/>
                    <a:pt x="101" y="111"/>
                    <a:pt x="101" y="111"/>
                  </a:cubicBezTo>
                  <a:cubicBezTo>
                    <a:pt x="92" y="111"/>
                    <a:pt x="83" y="118"/>
                    <a:pt x="81" y="127"/>
                  </a:cubicBezTo>
                  <a:cubicBezTo>
                    <a:pt x="81" y="127"/>
                    <a:pt x="41" y="312"/>
                    <a:pt x="41" y="313"/>
                  </a:cubicBezTo>
                  <a:cubicBezTo>
                    <a:pt x="41" y="313"/>
                    <a:pt x="41" y="313"/>
                    <a:pt x="41" y="313"/>
                  </a:cubicBezTo>
                  <a:cubicBezTo>
                    <a:pt x="41" y="10"/>
                    <a:pt x="41" y="10"/>
                    <a:pt x="41" y="10"/>
                  </a:cubicBezTo>
                  <a:cubicBezTo>
                    <a:pt x="242" y="10"/>
                    <a:pt x="242" y="10"/>
                    <a:pt x="242" y="10"/>
                  </a:cubicBezTo>
                  <a:lnTo>
                    <a:pt x="242" y="91"/>
                  </a:lnTo>
                  <a:close/>
                  <a:moveTo>
                    <a:pt x="263" y="91"/>
                  </a:moveTo>
                  <a:cubicBezTo>
                    <a:pt x="252" y="91"/>
                    <a:pt x="252" y="91"/>
                    <a:pt x="252" y="91"/>
                  </a:cubicBezTo>
                  <a:cubicBezTo>
                    <a:pt x="252" y="71"/>
                    <a:pt x="252" y="71"/>
                    <a:pt x="252" y="71"/>
                  </a:cubicBezTo>
                  <a:cubicBezTo>
                    <a:pt x="263" y="71"/>
                    <a:pt x="263" y="71"/>
                    <a:pt x="263" y="71"/>
                  </a:cubicBezTo>
                  <a:lnTo>
                    <a:pt x="263" y="91"/>
                  </a:lnTo>
                  <a:close/>
                  <a:moveTo>
                    <a:pt x="70" y="86"/>
                  </a:moveTo>
                  <a:cubicBezTo>
                    <a:pt x="70" y="81"/>
                    <a:pt x="75" y="76"/>
                    <a:pt x="80" y="76"/>
                  </a:cubicBezTo>
                  <a:cubicBezTo>
                    <a:pt x="201" y="76"/>
                    <a:pt x="201" y="76"/>
                    <a:pt x="201" y="76"/>
                  </a:cubicBezTo>
                  <a:cubicBezTo>
                    <a:pt x="206" y="76"/>
                    <a:pt x="211" y="81"/>
                    <a:pt x="211" y="86"/>
                  </a:cubicBezTo>
                  <a:cubicBezTo>
                    <a:pt x="211" y="92"/>
                    <a:pt x="206" y="96"/>
                    <a:pt x="201" y="96"/>
                  </a:cubicBezTo>
                  <a:cubicBezTo>
                    <a:pt x="80" y="96"/>
                    <a:pt x="80" y="96"/>
                    <a:pt x="80" y="96"/>
                  </a:cubicBezTo>
                  <a:cubicBezTo>
                    <a:pt x="75" y="96"/>
                    <a:pt x="70" y="92"/>
                    <a:pt x="70" y="86"/>
                  </a:cubicBezTo>
                  <a:close/>
                  <a:moveTo>
                    <a:pt x="70" y="45"/>
                  </a:moveTo>
                  <a:cubicBezTo>
                    <a:pt x="70" y="40"/>
                    <a:pt x="75" y="35"/>
                    <a:pt x="80" y="35"/>
                  </a:cubicBezTo>
                  <a:cubicBezTo>
                    <a:pt x="201" y="35"/>
                    <a:pt x="201" y="35"/>
                    <a:pt x="201" y="35"/>
                  </a:cubicBezTo>
                  <a:cubicBezTo>
                    <a:pt x="206" y="35"/>
                    <a:pt x="211" y="40"/>
                    <a:pt x="211" y="45"/>
                  </a:cubicBezTo>
                  <a:cubicBezTo>
                    <a:pt x="211" y="51"/>
                    <a:pt x="206" y="55"/>
                    <a:pt x="201" y="55"/>
                  </a:cubicBezTo>
                  <a:cubicBezTo>
                    <a:pt x="80" y="55"/>
                    <a:pt x="80" y="55"/>
                    <a:pt x="80" y="55"/>
                  </a:cubicBezTo>
                  <a:cubicBezTo>
                    <a:pt x="75" y="55"/>
                    <a:pt x="70" y="51"/>
                    <a:pt x="70"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smtClean="0">
                <a:solidFill>
                  <a:prstClr val="black"/>
                </a:solidFill>
                <a:latin typeface="+mn-ea"/>
              </a:endParaRPr>
            </a:p>
          </p:txBody>
        </p:sp>
      </p:grpSp>
      <p:grpSp>
        <p:nvGrpSpPr>
          <p:cNvPr id="14" name="组合 13"/>
          <p:cNvGrpSpPr/>
          <p:nvPr/>
        </p:nvGrpSpPr>
        <p:grpSpPr>
          <a:xfrm>
            <a:off x="3667125" y="4813300"/>
            <a:ext cx="2343150" cy="1338263"/>
            <a:chOff x="3667125" y="4813300"/>
            <a:chExt cx="2343150" cy="1338263"/>
          </a:xfrm>
        </p:grpSpPr>
        <p:sp>
          <p:nvSpPr>
            <p:cNvPr id="15" name="Rectangle 27"/>
            <p:cNvSpPr/>
            <p:nvPr/>
          </p:nvSpPr>
          <p:spPr>
            <a:xfrm>
              <a:off x="3667125" y="4813300"/>
              <a:ext cx="2343150" cy="1338263"/>
            </a:xfrm>
            <a:prstGeom prst="rect">
              <a:avLst/>
            </a:prstGeom>
            <a:solidFill>
              <a:srgbClr val="006AB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latin typeface="+mn-ea"/>
              </a:endParaRPr>
            </a:p>
          </p:txBody>
        </p:sp>
        <p:sp>
          <p:nvSpPr>
            <p:cNvPr id="16" name="TextBox 35"/>
            <p:cNvSpPr txBox="1">
              <a:spLocks noChangeArrowheads="1"/>
            </p:cNvSpPr>
            <p:nvPr/>
          </p:nvSpPr>
          <p:spPr bwMode="auto">
            <a:xfrm>
              <a:off x="4405674" y="5637213"/>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zh-CN" altLang="en-US" dirty="0" smtClean="0">
                  <a:solidFill>
                    <a:prstClr val="white"/>
                  </a:solidFill>
                  <a:latin typeface="+mn-ea"/>
                  <a:ea typeface="+mn-ea"/>
                  <a:cs typeface="Segoe UI" panose="020B0502040204020203" pitchFamily="34" charset="0"/>
                </a:rPr>
                <a:t>二等奖</a:t>
              </a:r>
              <a:endParaRPr lang="en-US" altLang="zh-CN" dirty="0">
                <a:solidFill>
                  <a:prstClr val="white"/>
                </a:solidFill>
                <a:latin typeface="+mn-ea"/>
                <a:ea typeface="+mn-ea"/>
                <a:cs typeface="Segoe UI" panose="020B0502040204020203" pitchFamily="34" charset="0"/>
              </a:endParaRPr>
            </a:p>
          </p:txBody>
        </p:sp>
        <p:sp>
          <p:nvSpPr>
            <p:cNvPr id="17" name="Freeform 21"/>
            <p:cNvSpPr>
              <a:spLocks noEditPoints="1"/>
            </p:cNvSpPr>
            <p:nvPr/>
          </p:nvSpPr>
          <p:spPr bwMode="auto">
            <a:xfrm>
              <a:off x="4645025" y="5084763"/>
              <a:ext cx="500063" cy="455612"/>
            </a:xfrm>
            <a:custGeom>
              <a:avLst/>
              <a:gdLst>
                <a:gd name="T0" fmla="*/ 2147483647 w 365"/>
                <a:gd name="T1" fmla="*/ 2147483647 h 333"/>
                <a:gd name="T2" fmla="*/ 2147483647 w 365"/>
                <a:gd name="T3" fmla="*/ 2147483647 h 333"/>
                <a:gd name="T4" fmla="*/ 2147483647 w 365"/>
                <a:gd name="T5" fmla="*/ 2147483647 h 333"/>
                <a:gd name="T6" fmla="*/ 2147483647 w 365"/>
                <a:gd name="T7" fmla="*/ 2147483647 h 333"/>
                <a:gd name="T8" fmla="*/ 2147483647 w 365"/>
                <a:gd name="T9" fmla="*/ 0 h 333"/>
                <a:gd name="T10" fmla="*/ 2147483647 w 365"/>
                <a:gd name="T11" fmla="*/ 2147483647 h 333"/>
                <a:gd name="T12" fmla="*/ 2147483647 w 365"/>
                <a:gd name="T13" fmla="*/ 2147483647 h 333"/>
                <a:gd name="T14" fmla="*/ 0 w 365"/>
                <a:gd name="T15" fmla="*/ 2147483647 h 333"/>
                <a:gd name="T16" fmla="*/ 2147483647 w 365"/>
                <a:gd name="T17" fmla="*/ 2147483647 h 333"/>
                <a:gd name="T18" fmla="*/ 2147483647 w 365"/>
                <a:gd name="T19" fmla="*/ 2147483647 h 333"/>
                <a:gd name="T20" fmla="*/ 2147483647 w 365"/>
                <a:gd name="T21" fmla="*/ 2147483647 h 333"/>
                <a:gd name="T22" fmla="*/ 2147483647 w 365"/>
                <a:gd name="T23" fmla="*/ 2147483647 h 333"/>
                <a:gd name="T24" fmla="*/ 2147483647 w 365"/>
                <a:gd name="T25" fmla="*/ 2147483647 h 333"/>
                <a:gd name="T26" fmla="*/ 2147483647 w 365"/>
                <a:gd name="T27" fmla="*/ 2147483647 h 333"/>
                <a:gd name="T28" fmla="*/ 2147483647 w 365"/>
                <a:gd name="T29" fmla="*/ 2147483647 h 333"/>
                <a:gd name="T30" fmla="*/ 2147483647 w 365"/>
                <a:gd name="T31" fmla="*/ 2147483647 h 333"/>
                <a:gd name="T32" fmla="*/ 2147483647 w 365"/>
                <a:gd name="T33" fmla="*/ 2147483647 h 333"/>
                <a:gd name="T34" fmla="*/ 2147483647 w 365"/>
                <a:gd name="T35" fmla="*/ 2147483647 h 333"/>
                <a:gd name="T36" fmla="*/ 2147483647 w 365"/>
                <a:gd name="T37" fmla="*/ 2147483647 h 333"/>
                <a:gd name="T38" fmla="*/ 2147483647 w 365"/>
                <a:gd name="T39" fmla="*/ 2147483647 h 333"/>
                <a:gd name="T40" fmla="*/ 2147483647 w 365"/>
                <a:gd name="T41" fmla="*/ 2147483647 h 333"/>
                <a:gd name="T42" fmla="*/ 2147483647 w 365"/>
                <a:gd name="T43" fmla="*/ 2147483647 h 333"/>
                <a:gd name="T44" fmla="*/ 2147483647 w 365"/>
                <a:gd name="T45" fmla="*/ 2147483647 h 333"/>
                <a:gd name="T46" fmla="*/ 2147483647 w 365"/>
                <a:gd name="T47" fmla="*/ 2147483647 h 333"/>
                <a:gd name="T48" fmla="*/ 2147483647 w 365"/>
                <a:gd name="T49" fmla="*/ 2147483647 h 333"/>
                <a:gd name="T50" fmla="*/ 2147483647 w 365"/>
                <a:gd name="T51" fmla="*/ 2147483647 h 333"/>
                <a:gd name="T52" fmla="*/ 2147483647 w 365"/>
                <a:gd name="T53" fmla="*/ 2147483647 h 333"/>
                <a:gd name="T54" fmla="*/ 2147483647 w 365"/>
                <a:gd name="T55" fmla="*/ 2147483647 h 333"/>
                <a:gd name="T56" fmla="*/ 2147483647 w 365"/>
                <a:gd name="T57" fmla="*/ 2147483647 h 333"/>
                <a:gd name="T58" fmla="*/ 2147483647 w 365"/>
                <a:gd name="T59" fmla="*/ 2147483647 h 333"/>
                <a:gd name="T60" fmla="*/ 2147483647 w 365"/>
                <a:gd name="T61" fmla="*/ 2147483647 h 333"/>
                <a:gd name="T62" fmla="*/ 2147483647 w 365"/>
                <a:gd name="T63" fmla="*/ 2147483647 h 333"/>
                <a:gd name="T64" fmla="*/ 2147483647 w 365"/>
                <a:gd name="T65" fmla="*/ 2147483647 h 333"/>
                <a:gd name="T66" fmla="*/ 2147483647 w 365"/>
                <a:gd name="T67" fmla="*/ 2147483647 h 33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65" h="333">
                  <a:moveTo>
                    <a:pt x="359" y="119"/>
                  </a:moveTo>
                  <a:cubicBezTo>
                    <a:pt x="355" y="114"/>
                    <a:pt x="350" y="111"/>
                    <a:pt x="343" y="111"/>
                  </a:cubicBezTo>
                  <a:cubicBezTo>
                    <a:pt x="323" y="111"/>
                    <a:pt x="323" y="111"/>
                    <a:pt x="323" y="111"/>
                  </a:cubicBezTo>
                  <a:cubicBezTo>
                    <a:pt x="323" y="100"/>
                    <a:pt x="314" y="91"/>
                    <a:pt x="303" y="91"/>
                  </a:cubicBezTo>
                  <a:cubicBezTo>
                    <a:pt x="283" y="91"/>
                    <a:pt x="283" y="91"/>
                    <a:pt x="283" y="91"/>
                  </a:cubicBezTo>
                  <a:cubicBezTo>
                    <a:pt x="283" y="71"/>
                    <a:pt x="283" y="71"/>
                    <a:pt x="283" y="71"/>
                  </a:cubicBezTo>
                  <a:cubicBezTo>
                    <a:pt x="283" y="60"/>
                    <a:pt x="274" y="51"/>
                    <a:pt x="263" y="51"/>
                  </a:cubicBezTo>
                  <a:cubicBezTo>
                    <a:pt x="253" y="51"/>
                    <a:pt x="253" y="51"/>
                    <a:pt x="253" y="51"/>
                  </a:cubicBezTo>
                  <a:cubicBezTo>
                    <a:pt x="253" y="10"/>
                    <a:pt x="253" y="10"/>
                    <a:pt x="253" y="10"/>
                  </a:cubicBezTo>
                  <a:cubicBezTo>
                    <a:pt x="253" y="5"/>
                    <a:pt x="248" y="0"/>
                    <a:pt x="243" y="0"/>
                  </a:cubicBezTo>
                  <a:cubicBezTo>
                    <a:pt x="41" y="0"/>
                    <a:pt x="41" y="0"/>
                    <a:pt x="41" y="0"/>
                  </a:cubicBezTo>
                  <a:cubicBezTo>
                    <a:pt x="35" y="0"/>
                    <a:pt x="31" y="5"/>
                    <a:pt x="31" y="10"/>
                  </a:cubicBezTo>
                  <a:cubicBezTo>
                    <a:pt x="31" y="51"/>
                    <a:pt x="31" y="51"/>
                    <a:pt x="31" y="51"/>
                  </a:cubicBezTo>
                  <a:cubicBezTo>
                    <a:pt x="21" y="51"/>
                    <a:pt x="21" y="51"/>
                    <a:pt x="21" y="51"/>
                  </a:cubicBezTo>
                  <a:cubicBezTo>
                    <a:pt x="9" y="51"/>
                    <a:pt x="0" y="60"/>
                    <a:pt x="0" y="71"/>
                  </a:cubicBezTo>
                  <a:cubicBezTo>
                    <a:pt x="0" y="313"/>
                    <a:pt x="0" y="313"/>
                    <a:pt x="0" y="313"/>
                  </a:cubicBezTo>
                  <a:cubicBezTo>
                    <a:pt x="0" y="324"/>
                    <a:pt x="9" y="333"/>
                    <a:pt x="21" y="333"/>
                  </a:cubicBezTo>
                  <a:cubicBezTo>
                    <a:pt x="61" y="333"/>
                    <a:pt x="61" y="333"/>
                    <a:pt x="61" y="333"/>
                  </a:cubicBezTo>
                  <a:cubicBezTo>
                    <a:pt x="263" y="333"/>
                    <a:pt x="263" y="333"/>
                    <a:pt x="263" y="333"/>
                  </a:cubicBezTo>
                  <a:cubicBezTo>
                    <a:pt x="303" y="333"/>
                    <a:pt x="303" y="333"/>
                    <a:pt x="303" y="333"/>
                  </a:cubicBezTo>
                  <a:cubicBezTo>
                    <a:pt x="313" y="333"/>
                    <a:pt x="321" y="327"/>
                    <a:pt x="323" y="318"/>
                  </a:cubicBezTo>
                  <a:cubicBezTo>
                    <a:pt x="363" y="136"/>
                    <a:pt x="363" y="136"/>
                    <a:pt x="363" y="136"/>
                  </a:cubicBezTo>
                  <a:cubicBezTo>
                    <a:pt x="365" y="130"/>
                    <a:pt x="363" y="124"/>
                    <a:pt x="359" y="119"/>
                  </a:cubicBezTo>
                  <a:close/>
                  <a:moveTo>
                    <a:pt x="31" y="313"/>
                  </a:moveTo>
                  <a:cubicBezTo>
                    <a:pt x="21" y="313"/>
                    <a:pt x="21" y="313"/>
                    <a:pt x="21" y="313"/>
                  </a:cubicBezTo>
                  <a:cubicBezTo>
                    <a:pt x="21" y="71"/>
                    <a:pt x="21" y="71"/>
                    <a:pt x="21" y="71"/>
                  </a:cubicBezTo>
                  <a:cubicBezTo>
                    <a:pt x="31" y="71"/>
                    <a:pt x="31" y="71"/>
                    <a:pt x="31" y="71"/>
                  </a:cubicBezTo>
                  <a:lnTo>
                    <a:pt x="31" y="313"/>
                  </a:lnTo>
                  <a:close/>
                  <a:moveTo>
                    <a:pt x="254" y="215"/>
                  </a:moveTo>
                  <a:cubicBezTo>
                    <a:pt x="184" y="286"/>
                    <a:pt x="184" y="286"/>
                    <a:pt x="184" y="286"/>
                  </a:cubicBezTo>
                  <a:cubicBezTo>
                    <a:pt x="180" y="290"/>
                    <a:pt x="173" y="290"/>
                    <a:pt x="169" y="286"/>
                  </a:cubicBezTo>
                  <a:cubicBezTo>
                    <a:pt x="99" y="215"/>
                    <a:pt x="99" y="215"/>
                    <a:pt x="99" y="215"/>
                  </a:cubicBezTo>
                  <a:cubicBezTo>
                    <a:pt x="96" y="212"/>
                    <a:pt x="95" y="208"/>
                    <a:pt x="97" y="204"/>
                  </a:cubicBezTo>
                  <a:cubicBezTo>
                    <a:pt x="98" y="200"/>
                    <a:pt x="102" y="198"/>
                    <a:pt x="106" y="198"/>
                  </a:cubicBezTo>
                  <a:cubicBezTo>
                    <a:pt x="131" y="198"/>
                    <a:pt x="131" y="198"/>
                    <a:pt x="131" y="198"/>
                  </a:cubicBezTo>
                  <a:cubicBezTo>
                    <a:pt x="131" y="111"/>
                    <a:pt x="131" y="111"/>
                    <a:pt x="131" y="111"/>
                  </a:cubicBezTo>
                  <a:cubicBezTo>
                    <a:pt x="101" y="111"/>
                    <a:pt x="101" y="111"/>
                    <a:pt x="101" y="111"/>
                  </a:cubicBezTo>
                  <a:cubicBezTo>
                    <a:pt x="92" y="111"/>
                    <a:pt x="84" y="118"/>
                    <a:pt x="82" y="127"/>
                  </a:cubicBezTo>
                  <a:cubicBezTo>
                    <a:pt x="82" y="127"/>
                    <a:pt x="41" y="312"/>
                    <a:pt x="41" y="313"/>
                  </a:cubicBezTo>
                  <a:cubicBezTo>
                    <a:pt x="41" y="313"/>
                    <a:pt x="41" y="313"/>
                    <a:pt x="41" y="313"/>
                  </a:cubicBezTo>
                  <a:cubicBezTo>
                    <a:pt x="41" y="10"/>
                    <a:pt x="41" y="10"/>
                    <a:pt x="41" y="10"/>
                  </a:cubicBezTo>
                  <a:cubicBezTo>
                    <a:pt x="243" y="10"/>
                    <a:pt x="243" y="10"/>
                    <a:pt x="243" y="10"/>
                  </a:cubicBezTo>
                  <a:cubicBezTo>
                    <a:pt x="243" y="91"/>
                    <a:pt x="243" y="91"/>
                    <a:pt x="243" y="91"/>
                  </a:cubicBezTo>
                  <a:cubicBezTo>
                    <a:pt x="231" y="91"/>
                    <a:pt x="222" y="100"/>
                    <a:pt x="222" y="111"/>
                  </a:cubicBezTo>
                  <a:cubicBezTo>
                    <a:pt x="222" y="111"/>
                    <a:pt x="222" y="111"/>
                    <a:pt x="222" y="111"/>
                  </a:cubicBezTo>
                  <a:cubicBezTo>
                    <a:pt x="222" y="198"/>
                    <a:pt x="222" y="198"/>
                    <a:pt x="222" y="198"/>
                  </a:cubicBezTo>
                  <a:cubicBezTo>
                    <a:pt x="247" y="198"/>
                    <a:pt x="247" y="198"/>
                    <a:pt x="247" y="198"/>
                  </a:cubicBezTo>
                  <a:cubicBezTo>
                    <a:pt x="251" y="198"/>
                    <a:pt x="255" y="200"/>
                    <a:pt x="257" y="204"/>
                  </a:cubicBezTo>
                  <a:cubicBezTo>
                    <a:pt x="258" y="208"/>
                    <a:pt x="257" y="212"/>
                    <a:pt x="254" y="215"/>
                  </a:cubicBezTo>
                  <a:close/>
                  <a:moveTo>
                    <a:pt x="263" y="91"/>
                  </a:moveTo>
                  <a:cubicBezTo>
                    <a:pt x="253" y="91"/>
                    <a:pt x="253" y="91"/>
                    <a:pt x="253" y="91"/>
                  </a:cubicBezTo>
                  <a:cubicBezTo>
                    <a:pt x="253" y="71"/>
                    <a:pt x="253" y="71"/>
                    <a:pt x="253" y="71"/>
                  </a:cubicBezTo>
                  <a:cubicBezTo>
                    <a:pt x="263" y="71"/>
                    <a:pt x="263" y="71"/>
                    <a:pt x="263" y="71"/>
                  </a:cubicBezTo>
                  <a:lnTo>
                    <a:pt x="263" y="91"/>
                  </a:lnTo>
                  <a:close/>
                  <a:moveTo>
                    <a:pt x="70" y="45"/>
                  </a:moveTo>
                  <a:cubicBezTo>
                    <a:pt x="70" y="40"/>
                    <a:pt x="75" y="35"/>
                    <a:pt x="80" y="35"/>
                  </a:cubicBezTo>
                  <a:cubicBezTo>
                    <a:pt x="201" y="35"/>
                    <a:pt x="201" y="35"/>
                    <a:pt x="201" y="35"/>
                  </a:cubicBezTo>
                  <a:cubicBezTo>
                    <a:pt x="206" y="35"/>
                    <a:pt x="211" y="40"/>
                    <a:pt x="211" y="45"/>
                  </a:cubicBezTo>
                  <a:cubicBezTo>
                    <a:pt x="211" y="51"/>
                    <a:pt x="206" y="55"/>
                    <a:pt x="201" y="55"/>
                  </a:cubicBezTo>
                  <a:cubicBezTo>
                    <a:pt x="80" y="55"/>
                    <a:pt x="80" y="55"/>
                    <a:pt x="80" y="55"/>
                  </a:cubicBezTo>
                  <a:cubicBezTo>
                    <a:pt x="75" y="55"/>
                    <a:pt x="70" y="51"/>
                    <a:pt x="70" y="45"/>
                  </a:cubicBezTo>
                  <a:close/>
                  <a:moveTo>
                    <a:pt x="201" y="96"/>
                  </a:moveTo>
                  <a:cubicBezTo>
                    <a:pt x="80" y="96"/>
                    <a:pt x="80" y="96"/>
                    <a:pt x="80" y="96"/>
                  </a:cubicBezTo>
                  <a:cubicBezTo>
                    <a:pt x="75" y="96"/>
                    <a:pt x="70" y="92"/>
                    <a:pt x="70" y="86"/>
                  </a:cubicBezTo>
                  <a:cubicBezTo>
                    <a:pt x="70" y="81"/>
                    <a:pt x="75" y="76"/>
                    <a:pt x="80" y="76"/>
                  </a:cubicBezTo>
                  <a:cubicBezTo>
                    <a:pt x="201" y="76"/>
                    <a:pt x="201" y="76"/>
                    <a:pt x="201" y="76"/>
                  </a:cubicBezTo>
                  <a:cubicBezTo>
                    <a:pt x="206" y="76"/>
                    <a:pt x="211" y="81"/>
                    <a:pt x="211" y="86"/>
                  </a:cubicBezTo>
                  <a:cubicBezTo>
                    <a:pt x="211" y="92"/>
                    <a:pt x="206" y="96"/>
                    <a:pt x="201" y="9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smtClean="0">
                <a:solidFill>
                  <a:prstClr val="black"/>
                </a:solidFill>
                <a:latin typeface="+mn-ea"/>
              </a:endParaRPr>
            </a:p>
          </p:txBody>
        </p:sp>
      </p:grpSp>
      <p:grpSp>
        <p:nvGrpSpPr>
          <p:cNvPr id="18" name="组合 17"/>
          <p:cNvGrpSpPr/>
          <p:nvPr/>
        </p:nvGrpSpPr>
        <p:grpSpPr>
          <a:xfrm>
            <a:off x="6181725" y="4813300"/>
            <a:ext cx="2343150" cy="1338263"/>
            <a:chOff x="6181725" y="4813300"/>
            <a:chExt cx="2343150" cy="1338263"/>
          </a:xfrm>
        </p:grpSpPr>
        <p:sp>
          <p:nvSpPr>
            <p:cNvPr id="19" name="Rectangle 28"/>
            <p:cNvSpPr/>
            <p:nvPr/>
          </p:nvSpPr>
          <p:spPr>
            <a:xfrm>
              <a:off x="6181725" y="4813300"/>
              <a:ext cx="2343150" cy="1338263"/>
            </a:xfrm>
            <a:prstGeom prst="rect">
              <a:avLst/>
            </a:prstGeom>
            <a:solidFill>
              <a:srgbClr val="76A6D7"/>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a:solidFill>
                  <a:prstClr val="white"/>
                </a:solidFill>
                <a:latin typeface="+mn-ea"/>
              </a:endParaRPr>
            </a:p>
          </p:txBody>
        </p:sp>
        <p:sp>
          <p:nvSpPr>
            <p:cNvPr id="20" name="TextBox 34"/>
            <p:cNvSpPr txBox="1">
              <a:spLocks noChangeArrowheads="1"/>
            </p:cNvSpPr>
            <p:nvPr/>
          </p:nvSpPr>
          <p:spPr bwMode="auto">
            <a:xfrm>
              <a:off x="6917893" y="5637213"/>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zh-CN" altLang="en-US" dirty="0" smtClean="0">
                  <a:solidFill>
                    <a:prstClr val="white"/>
                  </a:solidFill>
                  <a:latin typeface="+mn-ea"/>
                  <a:ea typeface="+mn-ea"/>
                  <a:cs typeface="Segoe UI" panose="020B0502040204020203" pitchFamily="34" charset="0"/>
                </a:rPr>
                <a:t>三等奖</a:t>
              </a:r>
              <a:endParaRPr lang="en-US" altLang="zh-CN" dirty="0">
                <a:solidFill>
                  <a:prstClr val="white"/>
                </a:solidFill>
                <a:latin typeface="+mn-ea"/>
                <a:ea typeface="+mn-ea"/>
                <a:cs typeface="Segoe UI" panose="020B0502040204020203" pitchFamily="34" charset="0"/>
              </a:endParaRPr>
            </a:p>
          </p:txBody>
        </p:sp>
        <p:sp>
          <p:nvSpPr>
            <p:cNvPr id="21" name="Freeform 24"/>
            <p:cNvSpPr>
              <a:spLocks noEditPoints="1"/>
            </p:cNvSpPr>
            <p:nvPr/>
          </p:nvSpPr>
          <p:spPr bwMode="auto">
            <a:xfrm>
              <a:off x="7085013" y="5084763"/>
              <a:ext cx="498475" cy="455612"/>
            </a:xfrm>
            <a:custGeom>
              <a:avLst/>
              <a:gdLst>
                <a:gd name="T0" fmla="*/ 2147483647 w 364"/>
                <a:gd name="T1" fmla="*/ 2147483647 h 333"/>
                <a:gd name="T2" fmla="*/ 2147483647 w 364"/>
                <a:gd name="T3" fmla="*/ 2147483647 h 333"/>
                <a:gd name="T4" fmla="*/ 2147483647 w 364"/>
                <a:gd name="T5" fmla="*/ 2147483647 h 333"/>
                <a:gd name="T6" fmla="*/ 2147483647 w 364"/>
                <a:gd name="T7" fmla="*/ 2147483647 h 333"/>
                <a:gd name="T8" fmla="*/ 2147483647 w 364"/>
                <a:gd name="T9" fmla="*/ 2147483647 h 333"/>
                <a:gd name="T10" fmla="*/ 2147483647 w 364"/>
                <a:gd name="T11" fmla="*/ 2147483647 h 333"/>
                <a:gd name="T12" fmla="*/ 2147483647 w 364"/>
                <a:gd name="T13" fmla="*/ 2147483647 h 333"/>
                <a:gd name="T14" fmla="*/ 2147483647 w 364"/>
                <a:gd name="T15" fmla="*/ 2147483647 h 333"/>
                <a:gd name="T16" fmla="*/ 2147483647 w 364"/>
                <a:gd name="T17" fmla="*/ 2147483647 h 333"/>
                <a:gd name="T18" fmla="*/ 2147483647 w 364"/>
                <a:gd name="T19" fmla="*/ 2147483647 h 333"/>
                <a:gd name="T20" fmla="*/ 0 w 364"/>
                <a:gd name="T21" fmla="*/ 2147483647 h 333"/>
                <a:gd name="T22" fmla="*/ 2147483647 w 364"/>
                <a:gd name="T23" fmla="*/ 2147483647 h 333"/>
                <a:gd name="T24" fmla="*/ 2147483647 w 364"/>
                <a:gd name="T25" fmla="*/ 0 h 333"/>
                <a:gd name="T26" fmla="*/ 2147483647 w 364"/>
                <a:gd name="T27" fmla="*/ 2147483647 h 333"/>
                <a:gd name="T28" fmla="*/ 2147483647 w 364"/>
                <a:gd name="T29" fmla="*/ 2147483647 h 333"/>
                <a:gd name="T30" fmla="*/ 2147483647 w 364"/>
                <a:gd name="T31" fmla="*/ 2147483647 h 333"/>
                <a:gd name="T32" fmla="*/ 2147483647 w 364"/>
                <a:gd name="T33" fmla="*/ 2147483647 h 333"/>
                <a:gd name="T34" fmla="*/ 2147483647 w 364"/>
                <a:gd name="T35" fmla="*/ 2147483647 h 333"/>
                <a:gd name="T36" fmla="*/ 2147483647 w 364"/>
                <a:gd name="T37" fmla="*/ 2147483647 h 333"/>
                <a:gd name="T38" fmla="*/ 2147483647 w 364"/>
                <a:gd name="T39" fmla="*/ 2147483647 h 333"/>
                <a:gd name="T40" fmla="*/ 2147483647 w 364"/>
                <a:gd name="T41" fmla="*/ 2147483647 h 333"/>
                <a:gd name="T42" fmla="*/ 2147483647 w 364"/>
                <a:gd name="T43" fmla="*/ 2147483647 h 333"/>
                <a:gd name="T44" fmla="*/ 2147483647 w 364"/>
                <a:gd name="T45" fmla="*/ 2147483647 h 333"/>
                <a:gd name="T46" fmla="*/ 2147483647 w 364"/>
                <a:gd name="T47" fmla="*/ 2147483647 h 333"/>
                <a:gd name="T48" fmla="*/ 2147483647 w 364"/>
                <a:gd name="T49" fmla="*/ 2147483647 h 333"/>
                <a:gd name="T50" fmla="*/ 2147483647 w 364"/>
                <a:gd name="T51" fmla="*/ 2147483647 h 333"/>
                <a:gd name="T52" fmla="*/ 2147483647 w 364"/>
                <a:gd name="T53" fmla="*/ 2147483647 h 333"/>
                <a:gd name="T54" fmla="*/ 2147483647 w 364"/>
                <a:gd name="T55" fmla="*/ 2147483647 h 333"/>
                <a:gd name="T56" fmla="*/ 2147483647 w 364"/>
                <a:gd name="T57" fmla="*/ 2147483647 h 333"/>
                <a:gd name="T58" fmla="*/ 2147483647 w 364"/>
                <a:gd name="T59" fmla="*/ 2147483647 h 333"/>
                <a:gd name="T60" fmla="*/ 2147483647 w 364"/>
                <a:gd name="T61" fmla="*/ 2147483647 h 333"/>
                <a:gd name="T62" fmla="*/ 2147483647 w 364"/>
                <a:gd name="T63" fmla="*/ 2147483647 h 333"/>
                <a:gd name="T64" fmla="*/ 2147483647 w 364"/>
                <a:gd name="T65" fmla="*/ 2147483647 h 333"/>
                <a:gd name="T66" fmla="*/ 2147483647 w 364"/>
                <a:gd name="T67" fmla="*/ 2147483647 h 333"/>
                <a:gd name="T68" fmla="*/ 2147483647 w 364"/>
                <a:gd name="T69" fmla="*/ 2147483647 h 333"/>
                <a:gd name="T70" fmla="*/ 2147483647 w 364"/>
                <a:gd name="T71" fmla="*/ 2147483647 h 333"/>
                <a:gd name="T72" fmla="*/ 2147483647 w 364"/>
                <a:gd name="T73" fmla="*/ 2147483647 h 333"/>
                <a:gd name="T74" fmla="*/ 2147483647 w 364"/>
                <a:gd name="T75" fmla="*/ 2147483647 h 333"/>
                <a:gd name="T76" fmla="*/ 2147483647 w 364"/>
                <a:gd name="T77" fmla="*/ 2147483647 h 333"/>
                <a:gd name="T78" fmla="*/ 2147483647 w 364"/>
                <a:gd name="T79" fmla="*/ 2147483647 h 33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64" h="333">
                  <a:moveTo>
                    <a:pt x="210" y="45"/>
                  </a:moveTo>
                  <a:cubicBezTo>
                    <a:pt x="210" y="51"/>
                    <a:pt x="206" y="55"/>
                    <a:pt x="200" y="55"/>
                  </a:cubicBezTo>
                  <a:cubicBezTo>
                    <a:pt x="80" y="55"/>
                    <a:pt x="80" y="55"/>
                    <a:pt x="80" y="55"/>
                  </a:cubicBezTo>
                  <a:cubicBezTo>
                    <a:pt x="74" y="55"/>
                    <a:pt x="69" y="51"/>
                    <a:pt x="69" y="45"/>
                  </a:cubicBezTo>
                  <a:cubicBezTo>
                    <a:pt x="69" y="40"/>
                    <a:pt x="74" y="35"/>
                    <a:pt x="80" y="35"/>
                  </a:cubicBezTo>
                  <a:cubicBezTo>
                    <a:pt x="200" y="35"/>
                    <a:pt x="200" y="35"/>
                    <a:pt x="200" y="35"/>
                  </a:cubicBezTo>
                  <a:cubicBezTo>
                    <a:pt x="206" y="35"/>
                    <a:pt x="210" y="40"/>
                    <a:pt x="210" y="45"/>
                  </a:cubicBezTo>
                  <a:close/>
                  <a:moveTo>
                    <a:pt x="200" y="76"/>
                  </a:moveTo>
                  <a:cubicBezTo>
                    <a:pt x="80" y="76"/>
                    <a:pt x="80" y="76"/>
                    <a:pt x="80" y="76"/>
                  </a:cubicBezTo>
                  <a:cubicBezTo>
                    <a:pt x="74" y="76"/>
                    <a:pt x="69" y="81"/>
                    <a:pt x="69" y="86"/>
                  </a:cubicBezTo>
                  <a:cubicBezTo>
                    <a:pt x="69" y="92"/>
                    <a:pt x="74" y="96"/>
                    <a:pt x="80" y="96"/>
                  </a:cubicBezTo>
                  <a:cubicBezTo>
                    <a:pt x="200" y="96"/>
                    <a:pt x="200" y="96"/>
                    <a:pt x="200" y="96"/>
                  </a:cubicBezTo>
                  <a:cubicBezTo>
                    <a:pt x="206" y="96"/>
                    <a:pt x="210" y="92"/>
                    <a:pt x="210" y="86"/>
                  </a:cubicBezTo>
                  <a:cubicBezTo>
                    <a:pt x="210" y="81"/>
                    <a:pt x="206" y="76"/>
                    <a:pt x="200" y="76"/>
                  </a:cubicBezTo>
                  <a:close/>
                  <a:moveTo>
                    <a:pt x="362" y="136"/>
                  </a:moveTo>
                  <a:cubicBezTo>
                    <a:pt x="322" y="318"/>
                    <a:pt x="322" y="318"/>
                    <a:pt x="322" y="318"/>
                  </a:cubicBezTo>
                  <a:cubicBezTo>
                    <a:pt x="320" y="327"/>
                    <a:pt x="312" y="333"/>
                    <a:pt x="302" y="333"/>
                  </a:cubicBezTo>
                  <a:cubicBezTo>
                    <a:pt x="262" y="333"/>
                    <a:pt x="262" y="333"/>
                    <a:pt x="262" y="333"/>
                  </a:cubicBezTo>
                  <a:cubicBezTo>
                    <a:pt x="60" y="333"/>
                    <a:pt x="60" y="333"/>
                    <a:pt x="60" y="333"/>
                  </a:cubicBezTo>
                  <a:cubicBezTo>
                    <a:pt x="20" y="333"/>
                    <a:pt x="20" y="333"/>
                    <a:pt x="20" y="333"/>
                  </a:cubicBezTo>
                  <a:cubicBezTo>
                    <a:pt x="9" y="333"/>
                    <a:pt x="0" y="324"/>
                    <a:pt x="0" y="313"/>
                  </a:cubicBezTo>
                  <a:cubicBezTo>
                    <a:pt x="0" y="71"/>
                    <a:pt x="0" y="71"/>
                    <a:pt x="0" y="71"/>
                  </a:cubicBezTo>
                  <a:cubicBezTo>
                    <a:pt x="0" y="60"/>
                    <a:pt x="9" y="51"/>
                    <a:pt x="20" y="51"/>
                  </a:cubicBezTo>
                  <a:cubicBezTo>
                    <a:pt x="30" y="51"/>
                    <a:pt x="30" y="51"/>
                    <a:pt x="30" y="51"/>
                  </a:cubicBezTo>
                  <a:cubicBezTo>
                    <a:pt x="30" y="10"/>
                    <a:pt x="30" y="10"/>
                    <a:pt x="30" y="10"/>
                  </a:cubicBezTo>
                  <a:cubicBezTo>
                    <a:pt x="30" y="5"/>
                    <a:pt x="34" y="0"/>
                    <a:pt x="40" y="0"/>
                  </a:cubicBezTo>
                  <a:cubicBezTo>
                    <a:pt x="242" y="0"/>
                    <a:pt x="242" y="0"/>
                    <a:pt x="242" y="0"/>
                  </a:cubicBezTo>
                  <a:cubicBezTo>
                    <a:pt x="247" y="0"/>
                    <a:pt x="252" y="5"/>
                    <a:pt x="252" y="10"/>
                  </a:cubicBezTo>
                  <a:cubicBezTo>
                    <a:pt x="252" y="51"/>
                    <a:pt x="252" y="51"/>
                    <a:pt x="252" y="51"/>
                  </a:cubicBezTo>
                  <a:cubicBezTo>
                    <a:pt x="262" y="51"/>
                    <a:pt x="262" y="51"/>
                    <a:pt x="262" y="51"/>
                  </a:cubicBezTo>
                  <a:cubicBezTo>
                    <a:pt x="273" y="51"/>
                    <a:pt x="282" y="60"/>
                    <a:pt x="282" y="71"/>
                  </a:cubicBezTo>
                  <a:cubicBezTo>
                    <a:pt x="282" y="91"/>
                    <a:pt x="282" y="91"/>
                    <a:pt x="282" y="91"/>
                  </a:cubicBezTo>
                  <a:cubicBezTo>
                    <a:pt x="302" y="91"/>
                    <a:pt x="302" y="91"/>
                    <a:pt x="302" y="91"/>
                  </a:cubicBezTo>
                  <a:cubicBezTo>
                    <a:pt x="313" y="91"/>
                    <a:pt x="322" y="100"/>
                    <a:pt x="322" y="111"/>
                  </a:cubicBezTo>
                  <a:cubicBezTo>
                    <a:pt x="343" y="111"/>
                    <a:pt x="343" y="111"/>
                    <a:pt x="343" y="111"/>
                  </a:cubicBezTo>
                  <a:cubicBezTo>
                    <a:pt x="349" y="111"/>
                    <a:pt x="355" y="114"/>
                    <a:pt x="358" y="119"/>
                  </a:cubicBezTo>
                  <a:cubicBezTo>
                    <a:pt x="362" y="124"/>
                    <a:pt x="364" y="130"/>
                    <a:pt x="362" y="136"/>
                  </a:cubicBezTo>
                  <a:close/>
                  <a:moveTo>
                    <a:pt x="30" y="71"/>
                  </a:moveTo>
                  <a:cubicBezTo>
                    <a:pt x="20" y="71"/>
                    <a:pt x="20" y="71"/>
                    <a:pt x="20" y="71"/>
                  </a:cubicBezTo>
                  <a:cubicBezTo>
                    <a:pt x="20" y="313"/>
                    <a:pt x="20" y="313"/>
                    <a:pt x="20" y="313"/>
                  </a:cubicBezTo>
                  <a:cubicBezTo>
                    <a:pt x="30" y="313"/>
                    <a:pt x="30" y="313"/>
                    <a:pt x="30" y="313"/>
                  </a:cubicBezTo>
                  <a:lnTo>
                    <a:pt x="30" y="71"/>
                  </a:lnTo>
                  <a:close/>
                  <a:moveTo>
                    <a:pt x="252" y="91"/>
                  </a:moveTo>
                  <a:cubicBezTo>
                    <a:pt x="262" y="91"/>
                    <a:pt x="262" y="91"/>
                    <a:pt x="262" y="91"/>
                  </a:cubicBezTo>
                  <a:cubicBezTo>
                    <a:pt x="262" y="71"/>
                    <a:pt x="262" y="71"/>
                    <a:pt x="262" y="71"/>
                  </a:cubicBezTo>
                  <a:cubicBezTo>
                    <a:pt x="252" y="71"/>
                    <a:pt x="252" y="71"/>
                    <a:pt x="252" y="71"/>
                  </a:cubicBezTo>
                  <a:lnTo>
                    <a:pt x="252" y="91"/>
                  </a:lnTo>
                  <a:close/>
                  <a:moveTo>
                    <a:pt x="100" y="111"/>
                  </a:moveTo>
                  <a:cubicBezTo>
                    <a:pt x="222" y="111"/>
                    <a:pt x="222" y="111"/>
                    <a:pt x="222" y="111"/>
                  </a:cubicBezTo>
                  <a:cubicBezTo>
                    <a:pt x="222" y="100"/>
                    <a:pt x="231" y="91"/>
                    <a:pt x="242" y="91"/>
                  </a:cubicBezTo>
                  <a:cubicBezTo>
                    <a:pt x="242" y="10"/>
                    <a:pt x="242" y="10"/>
                    <a:pt x="242" y="10"/>
                  </a:cubicBezTo>
                  <a:cubicBezTo>
                    <a:pt x="40" y="10"/>
                    <a:pt x="40" y="10"/>
                    <a:pt x="40" y="10"/>
                  </a:cubicBezTo>
                  <a:cubicBezTo>
                    <a:pt x="40" y="313"/>
                    <a:pt x="40" y="313"/>
                    <a:pt x="40" y="313"/>
                  </a:cubicBezTo>
                  <a:cubicBezTo>
                    <a:pt x="40" y="313"/>
                    <a:pt x="40" y="313"/>
                    <a:pt x="40" y="313"/>
                  </a:cubicBezTo>
                  <a:cubicBezTo>
                    <a:pt x="40" y="312"/>
                    <a:pt x="81" y="127"/>
                    <a:pt x="81" y="127"/>
                  </a:cubicBezTo>
                  <a:cubicBezTo>
                    <a:pt x="83" y="118"/>
                    <a:pt x="91" y="111"/>
                    <a:pt x="100" y="111"/>
                  </a:cubicBezTo>
                  <a:close/>
                  <a:moveTo>
                    <a:pt x="278" y="279"/>
                  </a:moveTo>
                  <a:cubicBezTo>
                    <a:pt x="246" y="253"/>
                    <a:pt x="246" y="253"/>
                    <a:pt x="246" y="253"/>
                  </a:cubicBezTo>
                  <a:cubicBezTo>
                    <a:pt x="243" y="250"/>
                    <a:pt x="240" y="250"/>
                    <a:pt x="236" y="250"/>
                  </a:cubicBezTo>
                  <a:cubicBezTo>
                    <a:pt x="233" y="247"/>
                    <a:pt x="233" y="247"/>
                    <a:pt x="233" y="247"/>
                  </a:cubicBezTo>
                  <a:cubicBezTo>
                    <a:pt x="240" y="236"/>
                    <a:pt x="244" y="222"/>
                    <a:pt x="242" y="208"/>
                  </a:cubicBezTo>
                  <a:cubicBezTo>
                    <a:pt x="241" y="192"/>
                    <a:pt x="233" y="177"/>
                    <a:pt x="220" y="167"/>
                  </a:cubicBezTo>
                  <a:cubicBezTo>
                    <a:pt x="210" y="158"/>
                    <a:pt x="196" y="153"/>
                    <a:pt x="182" y="153"/>
                  </a:cubicBezTo>
                  <a:cubicBezTo>
                    <a:pt x="164" y="153"/>
                    <a:pt x="147" y="161"/>
                    <a:pt x="135" y="175"/>
                  </a:cubicBezTo>
                  <a:cubicBezTo>
                    <a:pt x="114" y="201"/>
                    <a:pt x="118" y="240"/>
                    <a:pt x="144" y="261"/>
                  </a:cubicBezTo>
                  <a:cubicBezTo>
                    <a:pt x="154" y="269"/>
                    <a:pt x="168" y="274"/>
                    <a:pt x="182" y="274"/>
                  </a:cubicBezTo>
                  <a:cubicBezTo>
                    <a:pt x="197" y="274"/>
                    <a:pt x="211" y="269"/>
                    <a:pt x="222" y="259"/>
                  </a:cubicBezTo>
                  <a:cubicBezTo>
                    <a:pt x="226" y="263"/>
                    <a:pt x="226" y="263"/>
                    <a:pt x="226" y="263"/>
                  </a:cubicBezTo>
                  <a:cubicBezTo>
                    <a:pt x="226" y="266"/>
                    <a:pt x="228" y="269"/>
                    <a:pt x="230" y="271"/>
                  </a:cubicBezTo>
                  <a:cubicBezTo>
                    <a:pt x="262" y="297"/>
                    <a:pt x="262" y="297"/>
                    <a:pt x="262" y="297"/>
                  </a:cubicBezTo>
                  <a:cubicBezTo>
                    <a:pt x="265" y="299"/>
                    <a:pt x="267" y="300"/>
                    <a:pt x="270" y="300"/>
                  </a:cubicBezTo>
                  <a:cubicBezTo>
                    <a:pt x="273" y="300"/>
                    <a:pt x="277" y="299"/>
                    <a:pt x="279" y="296"/>
                  </a:cubicBezTo>
                  <a:cubicBezTo>
                    <a:pt x="284" y="291"/>
                    <a:pt x="283" y="283"/>
                    <a:pt x="278" y="279"/>
                  </a:cubicBezTo>
                  <a:close/>
                  <a:moveTo>
                    <a:pt x="208" y="183"/>
                  </a:moveTo>
                  <a:cubicBezTo>
                    <a:pt x="200" y="176"/>
                    <a:pt x="191" y="173"/>
                    <a:pt x="182" y="173"/>
                  </a:cubicBezTo>
                  <a:cubicBezTo>
                    <a:pt x="170" y="173"/>
                    <a:pt x="159" y="178"/>
                    <a:pt x="151" y="188"/>
                  </a:cubicBezTo>
                  <a:cubicBezTo>
                    <a:pt x="137" y="206"/>
                    <a:pt x="139" y="231"/>
                    <a:pt x="156" y="245"/>
                  </a:cubicBezTo>
                  <a:cubicBezTo>
                    <a:pt x="164" y="251"/>
                    <a:pt x="173" y="254"/>
                    <a:pt x="182" y="254"/>
                  </a:cubicBezTo>
                  <a:cubicBezTo>
                    <a:pt x="194" y="254"/>
                    <a:pt x="205" y="249"/>
                    <a:pt x="213" y="239"/>
                  </a:cubicBezTo>
                  <a:cubicBezTo>
                    <a:pt x="227" y="222"/>
                    <a:pt x="225" y="197"/>
                    <a:pt x="208" y="18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smtClean="0">
                <a:solidFill>
                  <a:prstClr val="black"/>
                </a:solidFill>
                <a:latin typeface="+mn-ea"/>
              </a:endParaRPr>
            </a:p>
          </p:txBody>
        </p:sp>
      </p:grpSp>
      <p:grpSp>
        <p:nvGrpSpPr>
          <p:cNvPr id="22" name="组合 21"/>
          <p:cNvGrpSpPr/>
          <p:nvPr/>
        </p:nvGrpSpPr>
        <p:grpSpPr>
          <a:xfrm>
            <a:off x="8696325" y="4813300"/>
            <a:ext cx="2343150" cy="1338263"/>
            <a:chOff x="8696325" y="4813300"/>
            <a:chExt cx="2343150" cy="1338263"/>
          </a:xfrm>
        </p:grpSpPr>
        <p:sp>
          <p:nvSpPr>
            <p:cNvPr id="23" name="Rectangle 29"/>
            <p:cNvSpPr/>
            <p:nvPr/>
          </p:nvSpPr>
          <p:spPr>
            <a:xfrm>
              <a:off x="8696325" y="4813300"/>
              <a:ext cx="2343150" cy="1338263"/>
            </a:xfrm>
            <a:prstGeom prst="rect">
              <a:avLst/>
            </a:prstGeom>
            <a:solidFill>
              <a:srgbClr val="006AB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latin typeface="+mn-ea"/>
              </a:endParaRPr>
            </a:p>
          </p:txBody>
        </p:sp>
        <p:sp>
          <p:nvSpPr>
            <p:cNvPr id="24" name="TextBox 33"/>
            <p:cNvSpPr txBox="1">
              <a:spLocks noChangeArrowheads="1"/>
            </p:cNvSpPr>
            <p:nvPr/>
          </p:nvSpPr>
          <p:spPr bwMode="auto">
            <a:xfrm>
              <a:off x="9313902" y="5637213"/>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fontAlgn="base">
                <a:spcBef>
                  <a:spcPct val="0"/>
                </a:spcBef>
                <a:spcAft>
                  <a:spcPct val="0"/>
                </a:spcAft>
              </a:pPr>
              <a:r>
                <a:rPr lang="zh-CN" altLang="en-US" dirty="0" smtClean="0">
                  <a:solidFill>
                    <a:prstClr val="white"/>
                  </a:solidFill>
                  <a:latin typeface="+mn-ea"/>
                  <a:ea typeface="+mn-ea"/>
                  <a:cs typeface="Segoe UI" panose="020B0502040204020203" pitchFamily="34" charset="0"/>
                </a:rPr>
                <a:t>鼓励等</a:t>
              </a:r>
              <a:r>
                <a:rPr lang="zh-CN" altLang="en-US" dirty="0">
                  <a:solidFill>
                    <a:prstClr val="white"/>
                  </a:solidFill>
                  <a:latin typeface="+mn-ea"/>
                  <a:ea typeface="+mn-ea"/>
                  <a:cs typeface="Segoe UI" panose="020B0502040204020203" pitchFamily="34" charset="0"/>
                </a:rPr>
                <a:t>奖</a:t>
              </a:r>
              <a:endParaRPr lang="en-US" altLang="zh-CN" dirty="0">
                <a:solidFill>
                  <a:prstClr val="white"/>
                </a:solidFill>
                <a:latin typeface="+mn-ea"/>
                <a:ea typeface="+mn-ea"/>
                <a:cs typeface="Segoe UI" panose="020B0502040204020203" pitchFamily="34" charset="0"/>
              </a:endParaRPr>
            </a:p>
          </p:txBody>
        </p:sp>
        <p:sp>
          <p:nvSpPr>
            <p:cNvPr id="25" name="Freeform 11"/>
            <p:cNvSpPr>
              <a:spLocks noEditPoints="1"/>
            </p:cNvSpPr>
            <p:nvPr/>
          </p:nvSpPr>
          <p:spPr bwMode="auto">
            <a:xfrm>
              <a:off x="9547225" y="5084763"/>
              <a:ext cx="498475" cy="455612"/>
            </a:xfrm>
            <a:custGeom>
              <a:avLst/>
              <a:gdLst>
                <a:gd name="T0" fmla="*/ 2147483647 w 364"/>
                <a:gd name="T1" fmla="*/ 2147483647 h 333"/>
                <a:gd name="T2" fmla="*/ 2147483647 w 364"/>
                <a:gd name="T3" fmla="*/ 2147483647 h 333"/>
                <a:gd name="T4" fmla="*/ 2147483647 w 364"/>
                <a:gd name="T5" fmla="*/ 2147483647 h 333"/>
                <a:gd name="T6" fmla="*/ 2147483647 w 364"/>
                <a:gd name="T7" fmla="*/ 2147483647 h 333"/>
                <a:gd name="T8" fmla="*/ 2147483647 w 364"/>
                <a:gd name="T9" fmla="*/ 2147483647 h 333"/>
                <a:gd name="T10" fmla="*/ 2147483647 w 364"/>
                <a:gd name="T11" fmla="*/ 2147483647 h 333"/>
                <a:gd name="T12" fmla="*/ 2147483647 w 364"/>
                <a:gd name="T13" fmla="*/ 2147483647 h 333"/>
                <a:gd name="T14" fmla="*/ 2147483647 w 364"/>
                <a:gd name="T15" fmla="*/ 2147483647 h 333"/>
                <a:gd name="T16" fmla="*/ 2147483647 w 364"/>
                <a:gd name="T17" fmla="*/ 2147483647 h 333"/>
                <a:gd name="T18" fmla="*/ 0 w 364"/>
                <a:gd name="T19" fmla="*/ 2147483647 h 333"/>
                <a:gd name="T20" fmla="*/ 2147483647 w 364"/>
                <a:gd name="T21" fmla="*/ 2147483647 h 333"/>
                <a:gd name="T22" fmla="*/ 2147483647 w 364"/>
                <a:gd name="T23" fmla="*/ 0 h 333"/>
                <a:gd name="T24" fmla="*/ 2147483647 w 364"/>
                <a:gd name="T25" fmla="*/ 2147483647 h 333"/>
                <a:gd name="T26" fmla="*/ 2147483647 w 364"/>
                <a:gd name="T27" fmla="*/ 2147483647 h 333"/>
                <a:gd name="T28" fmla="*/ 2147483647 w 364"/>
                <a:gd name="T29" fmla="*/ 2147483647 h 333"/>
                <a:gd name="T30" fmla="*/ 2147483647 w 364"/>
                <a:gd name="T31" fmla="*/ 2147483647 h 333"/>
                <a:gd name="T32" fmla="*/ 2147483647 w 364"/>
                <a:gd name="T33" fmla="*/ 2147483647 h 333"/>
                <a:gd name="T34" fmla="*/ 2147483647 w 364"/>
                <a:gd name="T35" fmla="*/ 2147483647 h 333"/>
                <a:gd name="T36" fmla="*/ 2147483647 w 364"/>
                <a:gd name="T37" fmla="*/ 2147483647 h 333"/>
                <a:gd name="T38" fmla="*/ 2147483647 w 364"/>
                <a:gd name="T39" fmla="*/ 2147483647 h 333"/>
                <a:gd name="T40" fmla="*/ 2147483647 w 364"/>
                <a:gd name="T41" fmla="*/ 2147483647 h 333"/>
                <a:gd name="T42" fmla="*/ 2147483647 w 364"/>
                <a:gd name="T43" fmla="*/ 2147483647 h 333"/>
                <a:gd name="T44" fmla="*/ 2147483647 w 364"/>
                <a:gd name="T45" fmla="*/ 2147483647 h 333"/>
                <a:gd name="T46" fmla="*/ 2147483647 w 364"/>
                <a:gd name="T47" fmla="*/ 2147483647 h 333"/>
                <a:gd name="T48" fmla="*/ 2147483647 w 364"/>
                <a:gd name="T49" fmla="*/ 2147483647 h 333"/>
                <a:gd name="T50" fmla="*/ 2147483647 w 364"/>
                <a:gd name="T51" fmla="*/ 2147483647 h 333"/>
                <a:gd name="T52" fmla="*/ 2147483647 w 364"/>
                <a:gd name="T53" fmla="*/ 2147483647 h 333"/>
                <a:gd name="T54" fmla="*/ 2147483647 w 364"/>
                <a:gd name="T55" fmla="*/ 2147483647 h 333"/>
                <a:gd name="T56" fmla="*/ 2147483647 w 364"/>
                <a:gd name="T57" fmla="*/ 2147483647 h 333"/>
                <a:gd name="T58" fmla="*/ 2147483647 w 364"/>
                <a:gd name="T59" fmla="*/ 2147483647 h 333"/>
                <a:gd name="T60" fmla="*/ 2147483647 w 364"/>
                <a:gd name="T61" fmla="*/ 2147483647 h 333"/>
                <a:gd name="T62" fmla="*/ 2147483647 w 364"/>
                <a:gd name="T63" fmla="*/ 2147483647 h 333"/>
                <a:gd name="T64" fmla="*/ 2147483647 w 364"/>
                <a:gd name="T65" fmla="*/ 2147483647 h 333"/>
                <a:gd name="T66" fmla="*/ 2147483647 w 364"/>
                <a:gd name="T67" fmla="*/ 2147483647 h 333"/>
                <a:gd name="T68" fmla="*/ 2147483647 w 364"/>
                <a:gd name="T69" fmla="*/ 2147483647 h 333"/>
                <a:gd name="T70" fmla="*/ 2147483647 w 364"/>
                <a:gd name="T71" fmla="*/ 2147483647 h 333"/>
                <a:gd name="T72" fmla="*/ 2147483647 w 364"/>
                <a:gd name="T73" fmla="*/ 2147483647 h 333"/>
                <a:gd name="T74" fmla="*/ 2147483647 w 364"/>
                <a:gd name="T75" fmla="*/ 2147483647 h 333"/>
                <a:gd name="T76" fmla="*/ 2147483647 w 364"/>
                <a:gd name="T77" fmla="*/ 2147483647 h 333"/>
                <a:gd name="T78" fmla="*/ 2147483647 w 364"/>
                <a:gd name="T79" fmla="*/ 2147483647 h 333"/>
                <a:gd name="T80" fmla="*/ 2147483647 w 364"/>
                <a:gd name="T81" fmla="*/ 2147483647 h 333"/>
                <a:gd name="T82" fmla="*/ 2147483647 w 364"/>
                <a:gd name="T83" fmla="*/ 2147483647 h 333"/>
                <a:gd name="T84" fmla="*/ 2147483647 w 364"/>
                <a:gd name="T85" fmla="*/ 2147483647 h 333"/>
                <a:gd name="T86" fmla="*/ 2147483647 w 364"/>
                <a:gd name="T87" fmla="*/ 2147483647 h 33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64" h="333">
                  <a:moveTo>
                    <a:pt x="210" y="86"/>
                  </a:moveTo>
                  <a:cubicBezTo>
                    <a:pt x="210" y="92"/>
                    <a:pt x="206" y="96"/>
                    <a:pt x="200" y="96"/>
                  </a:cubicBezTo>
                  <a:cubicBezTo>
                    <a:pt x="80" y="96"/>
                    <a:pt x="80" y="96"/>
                    <a:pt x="80" y="96"/>
                  </a:cubicBezTo>
                  <a:cubicBezTo>
                    <a:pt x="74" y="96"/>
                    <a:pt x="70" y="92"/>
                    <a:pt x="70" y="86"/>
                  </a:cubicBezTo>
                  <a:cubicBezTo>
                    <a:pt x="70" y="81"/>
                    <a:pt x="74" y="76"/>
                    <a:pt x="80" y="76"/>
                  </a:cubicBezTo>
                  <a:cubicBezTo>
                    <a:pt x="200" y="76"/>
                    <a:pt x="200" y="76"/>
                    <a:pt x="200" y="76"/>
                  </a:cubicBezTo>
                  <a:cubicBezTo>
                    <a:pt x="206" y="76"/>
                    <a:pt x="210" y="81"/>
                    <a:pt x="210" y="86"/>
                  </a:cubicBezTo>
                  <a:close/>
                  <a:moveTo>
                    <a:pt x="171" y="184"/>
                  </a:moveTo>
                  <a:cubicBezTo>
                    <a:pt x="232" y="184"/>
                    <a:pt x="232" y="184"/>
                    <a:pt x="232" y="184"/>
                  </a:cubicBezTo>
                  <a:cubicBezTo>
                    <a:pt x="232" y="163"/>
                    <a:pt x="232" y="163"/>
                    <a:pt x="232" y="163"/>
                  </a:cubicBezTo>
                  <a:cubicBezTo>
                    <a:pt x="171" y="163"/>
                    <a:pt x="171" y="163"/>
                    <a:pt x="171" y="163"/>
                  </a:cubicBezTo>
                  <a:lnTo>
                    <a:pt x="171" y="184"/>
                  </a:lnTo>
                  <a:close/>
                  <a:moveTo>
                    <a:pt x="363" y="136"/>
                  </a:moveTo>
                  <a:cubicBezTo>
                    <a:pt x="322" y="318"/>
                    <a:pt x="322" y="318"/>
                    <a:pt x="322" y="318"/>
                  </a:cubicBezTo>
                  <a:cubicBezTo>
                    <a:pt x="320" y="327"/>
                    <a:pt x="312" y="333"/>
                    <a:pt x="302" y="333"/>
                  </a:cubicBezTo>
                  <a:cubicBezTo>
                    <a:pt x="262" y="333"/>
                    <a:pt x="262" y="333"/>
                    <a:pt x="262" y="333"/>
                  </a:cubicBezTo>
                  <a:cubicBezTo>
                    <a:pt x="60" y="333"/>
                    <a:pt x="60" y="333"/>
                    <a:pt x="60" y="333"/>
                  </a:cubicBezTo>
                  <a:cubicBezTo>
                    <a:pt x="20" y="333"/>
                    <a:pt x="20" y="333"/>
                    <a:pt x="20" y="333"/>
                  </a:cubicBezTo>
                  <a:cubicBezTo>
                    <a:pt x="9" y="333"/>
                    <a:pt x="0" y="324"/>
                    <a:pt x="0" y="313"/>
                  </a:cubicBezTo>
                  <a:cubicBezTo>
                    <a:pt x="0" y="71"/>
                    <a:pt x="0" y="71"/>
                    <a:pt x="0" y="71"/>
                  </a:cubicBezTo>
                  <a:cubicBezTo>
                    <a:pt x="0" y="60"/>
                    <a:pt x="9" y="51"/>
                    <a:pt x="20" y="51"/>
                  </a:cubicBezTo>
                  <a:cubicBezTo>
                    <a:pt x="30" y="51"/>
                    <a:pt x="30" y="51"/>
                    <a:pt x="30" y="51"/>
                  </a:cubicBezTo>
                  <a:cubicBezTo>
                    <a:pt x="30" y="10"/>
                    <a:pt x="30" y="10"/>
                    <a:pt x="30" y="10"/>
                  </a:cubicBezTo>
                  <a:cubicBezTo>
                    <a:pt x="30" y="5"/>
                    <a:pt x="34" y="0"/>
                    <a:pt x="40" y="0"/>
                  </a:cubicBezTo>
                  <a:cubicBezTo>
                    <a:pt x="242" y="0"/>
                    <a:pt x="242" y="0"/>
                    <a:pt x="242" y="0"/>
                  </a:cubicBezTo>
                  <a:cubicBezTo>
                    <a:pt x="247" y="0"/>
                    <a:pt x="252" y="5"/>
                    <a:pt x="252" y="10"/>
                  </a:cubicBezTo>
                  <a:cubicBezTo>
                    <a:pt x="252" y="51"/>
                    <a:pt x="252" y="51"/>
                    <a:pt x="252" y="51"/>
                  </a:cubicBezTo>
                  <a:cubicBezTo>
                    <a:pt x="262" y="51"/>
                    <a:pt x="262" y="51"/>
                    <a:pt x="262" y="51"/>
                  </a:cubicBezTo>
                  <a:cubicBezTo>
                    <a:pt x="273" y="51"/>
                    <a:pt x="282" y="60"/>
                    <a:pt x="282" y="71"/>
                  </a:cubicBezTo>
                  <a:cubicBezTo>
                    <a:pt x="282" y="91"/>
                    <a:pt x="282" y="91"/>
                    <a:pt x="282" y="91"/>
                  </a:cubicBezTo>
                  <a:cubicBezTo>
                    <a:pt x="302" y="91"/>
                    <a:pt x="302" y="91"/>
                    <a:pt x="302" y="91"/>
                  </a:cubicBezTo>
                  <a:cubicBezTo>
                    <a:pt x="314" y="91"/>
                    <a:pt x="323" y="100"/>
                    <a:pt x="323" y="111"/>
                  </a:cubicBezTo>
                  <a:cubicBezTo>
                    <a:pt x="343" y="111"/>
                    <a:pt x="343" y="111"/>
                    <a:pt x="343" y="111"/>
                  </a:cubicBezTo>
                  <a:cubicBezTo>
                    <a:pt x="349" y="111"/>
                    <a:pt x="355" y="114"/>
                    <a:pt x="359" y="119"/>
                  </a:cubicBezTo>
                  <a:cubicBezTo>
                    <a:pt x="362" y="124"/>
                    <a:pt x="364" y="130"/>
                    <a:pt x="363" y="136"/>
                  </a:cubicBezTo>
                  <a:close/>
                  <a:moveTo>
                    <a:pt x="30" y="71"/>
                  </a:moveTo>
                  <a:cubicBezTo>
                    <a:pt x="20" y="71"/>
                    <a:pt x="20" y="71"/>
                    <a:pt x="20" y="71"/>
                  </a:cubicBezTo>
                  <a:cubicBezTo>
                    <a:pt x="20" y="313"/>
                    <a:pt x="20" y="313"/>
                    <a:pt x="20" y="313"/>
                  </a:cubicBezTo>
                  <a:cubicBezTo>
                    <a:pt x="30" y="313"/>
                    <a:pt x="30" y="313"/>
                    <a:pt x="30" y="313"/>
                  </a:cubicBezTo>
                  <a:lnTo>
                    <a:pt x="30" y="71"/>
                  </a:lnTo>
                  <a:close/>
                  <a:moveTo>
                    <a:pt x="252" y="91"/>
                  </a:moveTo>
                  <a:cubicBezTo>
                    <a:pt x="262" y="91"/>
                    <a:pt x="262" y="91"/>
                    <a:pt x="262" y="91"/>
                  </a:cubicBezTo>
                  <a:cubicBezTo>
                    <a:pt x="262" y="71"/>
                    <a:pt x="262" y="71"/>
                    <a:pt x="262" y="71"/>
                  </a:cubicBezTo>
                  <a:cubicBezTo>
                    <a:pt x="252" y="71"/>
                    <a:pt x="252" y="71"/>
                    <a:pt x="252" y="71"/>
                  </a:cubicBezTo>
                  <a:lnTo>
                    <a:pt x="252" y="91"/>
                  </a:lnTo>
                  <a:close/>
                  <a:moveTo>
                    <a:pt x="101" y="111"/>
                  </a:moveTo>
                  <a:cubicBezTo>
                    <a:pt x="222" y="111"/>
                    <a:pt x="222" y="111"/>
                    <a:pt x="222" y="111"/>
                  </a:cubicBezTo>
                  <a:cubicBezTo>
                    <a:pt x="222" y="100"/>
                    <a:pt x="231" y="91"/>
                    <a:pt x="242" y="91"/>
                  </a:cubicBezTo>
                  <a:cubicBezTo>
                    <a:pt x="242" y="10"/>
                    <a:pt x="242" y="10"/>
                    <a:pt x="242" y="10"/>
                  </a:cubicBezTo>
                  <a:cubicBezTo>
                    <a:pt x="40" y="10"/>
                    <a:pt x="40" y="10"/>
                    <a:pt x="40" y="10"/>
                  </a:cubicBezTo>
                  <a:cubicBezTo>
                    <a:pt x="40" y="313"/>
                    <a:pt x="40" y="313"/>
                    <a:pt x="40" y="313"/>
                  </a:cubicBezTo>
                  <a:cubicBezTo>
                    <a:pt x="40" y="313"/>
                    <a:pt x="40" y="313"/>
                    <a:pt x="40" y="313"/>
                  </a:cubicBezTo>
                  <a:cubicBezTo>
                    <a:pt x="40" y="312"/>
                    <a:pt x="81" y="127"/>
                    <a:pt x="81" y="127"/>
                  </a:cubicBezTo>
                  <a:cubicBezTo>
                    <a:pt x="83" y="118"/>
                    <a:pt x="91" y="111"/>
                    <a:pt x="101" y="111"/>
                  </a:cubicBezTo>
                  <a:close/>
                  <a:moveTo>
                    <a:pt x="282" y="204"/>
                  </a:moveTo>
                  <a:cubicBezTo>
                    <a:pt x="282" y="193"/>
                    <a:pt x="273" y="184"/>
                    <a:pt x="262" y="184"/>
                  </a:cubicBezTo>
                  <a:cubicBezTo>
                    <a:pt x="252" y="184"/>
                    <a:pt x="252" y="184"/>
                    <a:pt x="252" y="184"/>
                  </a:cubicBezTo>
                  <a:cubicBezTo>
                    <a:pt x="252" y="163"/>
                    <a:pt x="252" y="163"/>
                    <a:pt x="252" y="163"/>
                  </a:cubicBezTo>
                  <a:cubicBezTo>
                    <a:pt x="252" y="152"/>
                    <a:pt x="243" y="143"/>
                    <a:pt x="232" y="143"/>
                  </a:cubicBezTo>
                  <a:cubicBezTo>
                    <a:pt x="171" y="143"/>
                    <a:pt x="171" y="143"/>
                    <a:pt x="171" y="143"/>
                  </a:cubicBezTo>
                  <a:cubicBezTo>
                    <a:pt x="160" y="143"/>
                    <a:pt x="151" y="152"/>
                    <a:pt x="151" y="163"/>
                  </a:cubicBezTo>
                  <a:cubicBezTo>
                    <a:pt x="151" y="184"/>
                    <a:pt x="151" y="184"/>
                    <a:pt x="151" y="184"/>
                  </a:cubicBezTo>
                  <a:cubicBezTo>
                    <a:pt x="141" y="184"/>
                    <a:pt x="141" y="184"/>
                    <a:pt x="141" y="184"/>
                  </a:cubicBezTo>
                  <a:cubicBezTo>
                    <a:pt x="130" y="184"/>
                    <a:pt x="121" y="193"/>
                    <a:pt x="121" y="204"/>
                  </a:cubicBezTo>
                  <a:cubicBezTo>
                    <a:pt x="121" y="284"/>
                    <a:pt x="121" y="284"/>
                    <a:pt x="121" y="284"/>
                  </a:cubicBezTo>
                  <a:cubicBezTo>
                    <a:pt x="121" y="296"/>
                    <a:pt x="130" y="305"/>
                    <a:pt x="141" y="305"/>
                  </a:cubicBezTo>
                  <a:cubicBezTo>
                    <a:pt x="262" y="305"/>
                    <a:pt x="262" y="305"/>
                    <a:pt x="262" y="305"/>
                  </a:cubicBezTo>
                  <a:cubicBezTo>
                    <a:pt x="273" y="305"/>
                    <a:pt x="282" y="296"/>
                    <a:pt x="282" y="284"/>
                  </a:cubicBezTo>
                  <a:lnTo>
                    <a:pt x="282" y="204"/>
                  </a:lnTo>
                  <a:close/>
                  <a:moveTo>
                    <a:pt x="200" y="35"/>
                  </a:moveTo>
                  <a:cubicBezTo>
                    <a:pt x="80" y="35"/>
                    <a:pt x="80" y="35"/>
                    <a:pt x="80" y="35"/>
                  </a:cubicBezTo>
                  <a:cubicBezTo>
                    <a:pt x="74" y="35"/>
                    <a:pt x="70" y="40"/>
                    <a:pt x="70" y="45"/>
                  </a:cubicBezTo>
                  <a:cubicBezTo>
                    <a:pt x="70" y="51"/>
                    <a:pt x="74" y="55"/>
                    <a:pt x="80" y="55"/>
                  </a:cubicBezTo>
                  <a:cubicBezTo>
                    <a:pt x="200" y="55"/>
                    <a:pt x="200" y="55"/>
                    <a:pt x="200" y="55"/>
                  </a:cubicBezTo>
                  <a:cubicBezTo>
                    <a:pt x="206" y="55"/>
                    <a:pt x="210" y="51"/>
                    <a:pt x="210" y="45"/>
                  </a:cubicBezTo>
                  <a:cubicBezTo>
                    <a:pt x="210" y="40"/>
                    <a:pt x="206" y="35"/>
                    <a:pt x="200" y="35"/>
                  </a:cubicBezTo>
                  <a:close/>
                  <a:moveTo>
                    <a:pt x="202" y="207"/>
                  </a:moveTo>
                  <a:cubicBezTo>
                    <a:pt x="191" y="207"/>
                    <a:pt x="181" y="216"/>
                    <a:pt x="181" y="227"/>
                  </a:cubicBezTo>
                  <a:cubicBezTo>
                    <a:pt x="181" y="233"/>
                    <a:pt x="184" y="238"/>
                    <a:pt x="188" y="242"/>
                  </a:cubicBezTo>
                  <a:cubicBezTo>
                    <a:pt x="182" y="277"/>
                    <a:pt x="182" y="277"/>
                    <a:pt x="182" y="277"/>
                  </a:cubicBezTo>
                  <a:cubicBezTo>
                    <a:pt x="182" y="278"/>
                    <a:pt x="182" y="279"/>
                    <a:pt x="182" y="280"/>
                  </a:cubicBezTo>
                  <a:cubicBezTo>
                    <a:pt x="183" y="281"/>
                    <a:pt x="184" y="281"/>
                    <a:pt x="185" y="281"/>
                  </a:cubicBezTo>
                  <a:cubicBezTo>
                    <a:pt x="218" y="281"/>
                    <a:pt x="218" y="281"/>
                    <a:pt x="218" y="281"/>
                  </a:cubicBezTo>
                  <a:cubicBezTo>
                    <a:pt x="219" y="281"/>
                    <a:pt x="220" y="281"/>
                    <a:pt x="221" y="280"/>
                  </a:cubicBezTo>
                  <a:cubicBezTo>
                    <a:pt x="221" y="279"/>
                    <a:pt x="222" y="278"/>
                    <a:pt x="222" y="277"/>
                  </a:cubicBezTo>
                  <a:cubicBezTo>
                    <a:pt x="215" y="242"/>
                    <a:pt x="215" y="242"/>
                    <a:pt x="215" y="242"/>
                  </a:cubicBezTo>
                  <a:cubicBezTo>
                    <a:pt x="220" y="238"/>
                    <a:pt x="222" y="233"/>
                    <a:pt x="222" y="227"/>
                  </a:cubicBezTo>
                  <a:cubicBezTo>
                    <a:pt x="222" y="216"/>
                    <a:pt x="213" y="207"/>
                    <a:pt x="202" y="20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0" fontAlgn="base" hangingPunct="0">
                <a:spcBef>
                  <a:spcPct val="0"/>
                </a:spcBef>
                <a:spcAft>
                  <a:spcPct val="0"/>
                </a:spcAft>
              </a:pPr>
              <a:endParaRPr lang="zh-CN" altLang="en-US" smtClean="0">
                <a:solidFill>
                  <a:prstClr val="black"/>
                </a:solidFill>
                <a:latin typeface="+mn-ea"/>
              </a:endParaRPr>
            </a:p>
          </p:txBody>
        </p:sp>
      </p:grpSp>
      <p:pic>
        <p:nvPicPr>
          <p:cNvPr id="26" name="图片 25" descr="13"/>
          <p:cNvPicPr>
            <a:picLocks noChangeAspect="1"/>
          </p:cNvPicPr>
          <p:nvPr/>
        </p:nvPicPr>
        <p:blipFill>
          <a:blip r:embed="rId5"/>
          <a:srcRect t="35615"/>
          <a:stretch>
            <a:fillRect/>
          </a:stretch>
        </p:blipFill>
        <p:spPr>
          <a:xfrm flipH="1">
            <a:off x="-32385" y="4445"/>
            <a:ext cx="1461135" cy="1788160"/>
          </a:xfrm>
          <a:prstGeom prst="rect">
            <a:avLst/>
          </a:prstGeom>
        </p:spPr>
      </p:pic>
      <p:sp>
        <p:nvSpPr>
          <p:cNvPr id="27" name="矩形 26"/>
          <p:cNvSpPr/>
          <p:nvPr/>
        </p:nvSpPr>
        <p:spPr>
          <a:xfrm>
            <a:off x="1989027" y="375305"/>
            <a:ext cx="2339102" cy="523220"/>
          </a:xfrm>
          <a:prstGeom prst="rect">
            <a:avLst/>
          </a:prstGeom>
        </p:spPr>
        <p:txBody>
          <a:bodyPr wrap="none">
            <a:spAutoFit/>
          </a:bodyPr>
          <a:lstStyle/>
          <a:p>
            <a:r>
              <a:rPr lang="zh-CN" altLang="en-US" sz="2800" b="1" dirty="0" smtClean="0">
                <a:solidFill>
                  <a:srgbClr val="006AB2"/>
                </a:solidFill>
                <a:latin typeface="Century Gothic" panose="020B0502020202020204" pitchFamily="34" charset="0"/>
                <a:sym typeface="Century Gothic" panose="020B0502020202020204" pitchFamily="34" charset="0"/>
              </a:rPr>
              <a:t>活动内容构成</a:t>
            </a:r>
            <a:endParaRPr lang="zh-CN" altLang="en-US" sz="2800" b="1" dirty="0">
              <a:solidFill>
                <a:srgbClr val="006AB2"/>
              </a:solidFill>
              <a:latin typeface="Century Gothic" panose="020B0502020202020204" pitchFamily="34" charset="0"/>
              <a:sym typeface="Century Gothic" panose="020B0502020202020204" pitchFamily="34" charset="0"/>
            </a:endParaRPr>
          </a:p>
        </p:txBody>
      </p:sp>
      <p:sp>
        <p:nvSpPr>
          <p:cNvPr id="28" name="矩形 27"/>
          <p:cNvSpPr/>
          <p:nvPr/>
        </p:nvSpPr>
        <p:spPr>
          <a:xfrm>
            <a:off x="1259563" y="354825"/>
            <a:ext cx="808235" cy="584775"/>
          </a:xfrm>
          <a:prstGeom prst="rect">
            <a:avLst/>
          </a:prstGeom>
        </p:spPr>
        <p:txBody>
          <a:bodyPr wrap="none">
            <a:spAutoFit/>
          </a:bodyPr>
          <a:lstStyle/>
          <a:p>
            <a:r>
              <a:rPr lang="en-US" altLang="zh-CN" sz="3200" b="1" dirty="0" smtClean="0">
                <a:solidFill>
                  <a:srgbClr val="006AB2"/>
                </a:solidFill>
                <a:latin typeface="微软雅黑" pitchFamily="34" charset="-122"/>
                <a:ea typeface="微软雅黑" pitchFamily="34" charset="-122"/>
              </a:rPr>
              <a:t>02.</a:t>
            </a:r>
            <a:endParaRPr lang="zh-CN" altLang="en-US" sz="3600" dirty="0">
              <a:solidFill>
                <a:srgbClr val="006AB2"/>
              </a:solidFill>
            </a:endParaRPr>
          </a:p>
        </p:txBody>
      </p:sp>
    </p:spTree>
    <p:extLst>
      <p:ext uri="{BB962C8B-B14F-4D97-AF65-F5344CB8AC3E}">
        <p14:creationId xmlns:p14="http://schemas.microsoft.com/office/powerpoint/2010/main" val="217980666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 presetClass="entr" presetSubtype="4" fill="hold" nodeType="afterEffect" p14:presetBounceEnd="82000">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14:bounceEnd="82000">
                                          <p:cBhvr additive="base">
                                            <p:cTn id="13" dur="1750" fill="hold"/>
                                            <p:tgtEl>
                                              <p:spTgt spid="10"/>
                                            </p:tgtEl>
                                            <p:attrNameLst>
                                              <p:attrName>ppt_x</p:attrName>
                                            </p:attrNameLst>
                                          </p:cBhvr>
                                          <p:tavLst>
                                            <p:tav tm="0">
                                              <p:val>
                                                <p:strVal val="#ppt_x"/>
                                              </p:val>
                                            </p:tav>
                                            <p:tav tm="100000">
                                              <p:val>
                                                <p:strVal val="#ppt_x"/>
                                              </p:val>
                                            </p:tav>
                                          </p:tavLst>
                                        </p:anim>
                                        <p:anim calcmode="lin" valueType="num" p14:bounceEnd="82000">
                                          <p:cBhvr additive="base">
                                            <p:cTn id="14" dur="1750" fill="hold"/>
                                            <p:tgtEl>
                                              <p:spTgt spid="10"/>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14:presetBounceEnd="82000">
                                      <p:stCondLst>
                                        <p:cond delay="500"/>
                                      </p:stCondLst>
                                      <p:childTnLst>
                                        <p:set>
                                          <p:cBhvr>
                                            <p:cTn id="16" dur="1" fill="hold">
                                              <p:stCondLst>
                                                <p:cond delay="0"/>
                                              </p:stCondLst>
                                            </p:cTn>
                                            <p:tgtEl>
                                              <p:spTgt spid="14"/>
                                            </p:tgtEl>
                                            <p:attrNameLst>
                                              <p:attrName>style.visibility</p:attrName>
                                            </p:attrNameLst>
                                          </p:cBhvr>
                                          <p:to>
                                            <p:strVal val="visible"/>
                                          </p:to>
                                        </p:set>
                                        <p:anim calcmode="lin" valueType="num" p14:bounceEnd="82000">
                                          <p:cBhvr additive="base">
                                            <p:cTn id="17" dur="1750" fill="hold"/>
                                            <p:tgtEl>
                                              <p:spTgt spid="14"/>
                                            </p:tgtEl>
                                            <p:attrNameLst>
                                              <p:attrName>ppt_x</p:attrName>
                                            </p:attrNameLst>
                                          </p:cBhvr>
                                          <p:tavLst>
                                            <p:tav tm="0">
                                              <p:val>
                                                <p:strVal val="#ppt_x"/>
                                              </p:val>
                                            </p:tav>
                                            <p:tav tm="100000">
                                              <p:val>
                                                <p:strVal val="#ppt_x"/>
                                              </p:val>
                                            </p:tav>
                                          </p:tavLst>
                                        </p:anim>
                                        <p:anim calcmode="lin" valueType="num" p14:bounceEnd="82000">
                                          <p:cBhvr additive="base">
                                            <p:cTn id="18" dur="1750" fill="hold"/>
                                            <p:tgtEl>
                                              <p:spTgt spid="14"/>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14:presetBounceEnd="82000">
                                      <p:stCondLst>
                                        <p:cond delay="1000"/>
                                      </p:stCondLst>
                                      <p:childTnLst>
                                        <p:set>
                                          <p:cBhvr>
                                            <p:cTn id="20" dur="1" fill="hold">
                                              <p:stCondLst>
                                                <p:cond delay="0"/>
                                              </p:stCondLst>
                                            </p:cTn>
                                            <p:tgtEl>
                                              <p:spTgt spid="18"/>
                                            </p:tgtEl>
                                            <p:attrNameLst>
                                              <p:attrName>style.visibility</p:attrName>
                                            </p:attrNameLst>
                                          </p:cBhvr>
                                          <p:to>
                                            <p:strVal val="visible"/>
                                          </p:to>
                                        </p:set>
                                        <p:anim calcmode="lin" valueType="num" p14:bounceEnd="82000">
                                          <p:cBhvr additive="base">
                                            <p:cTn id="21" dur="1750" fill="hold"/>
                                            <p:tgtEl>
                                              <p:spTgt spid="18"/>
                                            </p:tgtEl>
                                            <p:attrNameLst>
                                              <p:attrName>ppt_x</p:attrName>
                                            </p:attrNameLst>
                                          </p:cBhvr>
                                          <p:tavLst>
                                            <p:tav tm="0">
                                              <p:val>
                                                <p:strVal val="#ppt_x"/>
                                              </p:val>
                                            </p:tav>
                                            <p:tav tm="100000">
                                              <p:val>
                                                <p:strVal val="#ppt_x"/>
                                              </p:val>
                                            </p:tav>
                                          </p:tavLst>
                                        </p:anim>
                                        <p:anim calcmode="lin" valueType="num" p14:bounceEnd="82000">
                                          <p:cBhvr additive="base">
                                            <p:cTn id="22" dur="1750" fill="hold"/>
                                            <p:tgtEl>
                                              <p:spTgt spid="18"/>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14:presetBounceEnd="82000">
                                      <p:stCondLst>
                                        <p:cond delay="1500"/>
                                      </p:stCondLst>
                                      <p:childTnLst>
                                        <p:set>
                                          <p:cBhvr>
                                            <p:cTn id="24" dur="1" fill="hold">
                                              <p:stCondLst>
                                                <p:cond delay="0"/>
                                              </p:stCondLst>
                                            </p:cTn>
                                            <p:tgtEl>
                                              <p:spTgt spid="22"/>
                                            </p:tgtEl>
                                            <p:attrNameLst>
                                              <p:attrName>style.visibility</p:attrName>
                                            </p:attrNameLst>
                                          </p:cBhvr>
                                          <p:to>
                                            <p:strVal val="visible"/>
                                          </p:to>
                                        </p:set>
                                        <p:anim calcmode="lin" valueType="num" p14:bounceEnd="82000">
                                          <p:cBhvr additive="base">
                                            <p:cTn id="25" dur="1750" fill="hold"/>
                                            <p:tgtEl>
                                              <p:spTgt spid="22"/>
                                            </p:tgtEl>
                                            <p:attrNameLst>
                                              <p:attrName>ppt_x</p:attrName>
                                            </p:attrNameLst>
                                          </p:cBhvr>
                                          <p:tavLst>
                                            <p:tav tm="0">
                                              <p:val>
                                                <p:strVal val="#ppt_x"/>
                                              </p:val>
                                            </p:tav>
                                            <p:tav tm="100000">
                                              <p:val>
                                                <p:strVal val="#ppt_x"/>
                                              </p:val>
                                            </p:tav>
                                          </p:tavLst>
                                        </p:anim>
                                        <p:anim calcmode="lin" valueType="num" p14:bounceEnd="82000">
                                          <p:cBhvr additive="base">
                                            <p:cTn id="26" dur="175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 presetClass="entr" presetSubtype="4"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1750" fill="hold"/>
                                            <p:tgtEl>
                                              <p:spTgt spid="10"/>
                                            </p:tgtEl>
                                            <p:attrNameLst>
                                              <p:attrName>ppt_x</p:attrName>
                                            </p:attrNameLst>
                                          </p:cBhvr>
                                          <p:tavLst>
                                            <p:tav tm="0">
                                              <p:val>
                                                <p:strVal val="#ppt_x"/>
                                              </p:val>
                                            </p:tav>
                                            <p:tav tm="100000">
                                              <p:val>
                                                <p:strVal val="#ppt_x"/>
                                              </p:val>
                                            </p:tav>
                                          </p:tavLst>
                                        </p:anim>
                                        <p:anim calcmode="lin" valueType="num">
                                          <p:cBhvr additive="base">
                                            <p:cTn id="14" dur="1750" fill="hold"/>
                                            <p:tgtEl>
                                              <p:spTgt spid="10"/>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50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1750" fill="hold"/>
                                            <p:tgtEl>
                                              <p:spTgt spid="14"/>
                                            </p:tgtEl>
                                            <p:attrNameLst>
                                              <p:attrName>ppt_x</p:attrName>
                                            </p:attrNameLst>
                                          </p:cBhvr>
                                          <p:tavLst>
                                            <p:tav tm="0">
                                              <p:val>
                                                <p:strVal val="#ppt_x"/>
                                              </p:val>
                                            </p:tav>
                                            <p:tav tm="100000">
                                              <p:val>
                                                <p:strVal val="#ppt_x"/>
                                              </p:val>
                                            </p:tav>
                                          </p:tavLst>
                                        </p:anim>
                                        <p:anim calcmode="lin" valueType="num">
                                          <p:cBhvr additive="base">
                                            <p:cTn id="18" dur="1750" fill="hold"/>
                                            <p:tgtEl>
                                              <p:spTgt spid="14"/>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100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1750" fill="hold"/>
                                            <p:tgtEl>
                                              <p:spTgt spid="18"/>
                                            </p:tgtEl>
                                            <p:attrNameLst>
                                              <p:attrName>ppt_x</p:attrName>
                                            </p:attrNameLst>
                                          </p:cBhvr>
                                          <p:tavLst>
                                            <p:tav tm="0">
                                              <p:val>
                                                <p:strVal val="#ppt_x"/>
                                              </p:val>
                                            </p:tav>
                                            <p:tav tm="100000">
                                              <p:val>
                                                <p:strVal val="#ppt_x"/>
                                              </p:val>
                                            </p:tav>
                                          </p:tavLst>
                                        </p:anim>
                                        <p:anim calcmode="lin" valueType="num">
                                          <p:cBhvr additive="base">
                                            <p:cTn id="22" dur="1750" fill="hold"/>
                                            <p:tgtEl>
                                              <p:spTgt spid="18"/>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150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1750" fill="hold"/>
                                            <p:tgtEl>
                                              <p:spTgt spid="22"/>
                                            </p:tgtEl>
                                            <p:attrNameLst>
                                              <p:attrName>ppt_x</p:attrName>
                                            </p:attrNameLst>
                                          </p:cBhvr>
                                          <p:tavLst>
                                            <p:tav tm="0">
                                              <p:val>
                                                <p:strVal val="#ppt_x"/>
                                              </p:val>
                                            </p:tav>
                                            <p:tav tm="100000">
                                              <p:val>
                                                <p:strVal val="#ppt_x"/>
                                              </p:val>
                                            </p:tav>
                                          </p:tavLst>
                                        </p:anim>
                                        <p:anim calcmode="lin" valueType="num">
                                          <p:cBhvr additive="base">
                                            <p:cTn id="26" dur="175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rot="5400000" flipH="1">
            <a:off x="1100045" y="1660784"/>
            <a:ext cx="3694859" cy="3128696"/>
            <a:chOff x="901788" y="1322703"/>
            <a:chExt cx="3284629" cy="2781326"/>
          </a:xfrm>
        </p:grpSpPr>
        <p:sp>
          <p:nvSpPr>
            <p:cNvPr id="13" name="矩形 12"/>
            <p:cNvSpPr/>
            <p:nvPr/>
          </p:nvSpPr>
          <p:spPr>
            <a:xfrm rot="2691768">
              <a:off x="1444839" y="2721447"/>
              <a:ext cx="505490" cy="50549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 name="矩形 13"/>
            <p:cNvSpPr/>
            <p:nvPr/>
          </p:nvSpPr>
          <p:spPr>
            <a:xfrm rot="2691768">
              <a:off x="1667971" y="1526723"/>
              <a:ext cx="1355272" cy="1355272"/>
            </a:xfrm>
            <a:prstGeom prst="rect">
              <a:avLst/>
            </a:prstGeom>
            <a:solidFill>
              <a:schemeClr val="bg2">
                <a:lumMod val="60000"/>
                <a:lumOff val="40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矩形 14"/>
            <p:cNvSpPr/>
            <p:nvPr/>
          </p:nvSpPr>
          <p:spPr>
            <a:xfrm rot="2691768">
              <a:off x="1380023" y="1526722"/>
              <a:ext cx="1355272" cy="1355272"/>
            </a:xfrm>
            <a:prstGeom prst="rec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 name="矩形 15"/>
            <p:cNvSpPr/>
            <p:nvPr/>
          </p:nvSpPr>
          <p:spPr>
            <a:xfrm rot="2691768">
              <a:off x="2318478" y="3425491"/>
              <a:ext cx="678538" cy="678538"/>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7" name="矩形 16"/>
            <p:cNvSpPr/>
            <p:nvPr/>
          </p:nvSpPr>
          <p:spPr>
            <a:xfrm rot="2691768">
              <a:off x="2195262" y="3417328"/>
              <a:ext cx="678538" cy="6785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 name="矩形 17"/>
            <p:cNvSpPr/>
            <p:nvPr/>
          </p:nvSpPr>
          <p:spPr>
            <a:xfrm rot="2691768">
              <a:off x="986329" y="2951546"/>
              <a:ext cx="1032785" cy="1032785"/>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9" name="矩形 18"/>
            <p:cNvSpPr/>
            <p:nvPr/>
          </p:nvSpPr>
          <p:spPr>
            <a:xfrm rot="2691768">
              <a:off x="927594" y="2855760"/>
              <a:ext cx="842074" cy="842074"/>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0" name="矩形 19"/>
            <p:cNvSpPr/>
            <p:nvPr/>
          </p:nvSpPr>
          <p:spPr>
            <a:xfrm rot="2691768">
              <a:off x="932280" y="1499292"/>
              <a:ext cx="370178" cy="370178"/>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1" name="矩形 20"/>
            <p:cNvSpPr/>
            <p:nvPr/>
          </p:nvSpPr>
          <p:spPr>
            <a:xfrm rot="2691768">
              <a:off x="901788" y="1322703"/>
              <a:ext cx="370178" cy="37017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2" name="矩形 21"/>
            <p:cNvSpPr/>
            <p:nvPr/>
          </p:nvSpPr>
          <p:spPr>
            <a:xfrm rot="2691768">
              <a:off x="3051801" y="2393706"/>
              <a:ext cx="925254" cy="925254"/>
            </a:xfrm>
            <a:prstGeom prst="rect">
              <a:avLst/>
            </a:prstGeom>
            <a:solidFill>
              <a:schemeClr val="bg1">
                <a:lumMod val="85000"/>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3" name="矩形 22"/>
            <p:cNvSpPr/>
            <p:nvPr/>
          </p:nvSpPr>
          <p:spPr>
            <a:xfrm rot="2691768">
              <a:off x="2723447" y="2740830"/>
              <a:ext cx="499376" cy="499376"/>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4" name="矩形 23"/>
            <p:cNvSpPr/>
            <p:nvPr/>
          </p:nvSpPr>
          <p:spPr>
            <a:xfrm rot="2691768">
              <a:off x="3261163" y="2036217"/>
              <a:ext cx="925254" cy="6989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5" name="矩形 24"/>
          <p:cNvSpPr/>
          <p:nvPr/>
        </p:nvSpPr>
        <p:spPr>
          <a:xfrm>
            <a:off x="4303617" y="3725752"/>
            <a:ext cx="6752582" cy="625171"/>
          </a:xfrm>
          <a:prstGeom prst="rect">
            <a:avLst/>
          </a:prstGeom>
        </p:spPr>
        <p:txBody>
          <a:bodyPr wrap="square">
            <a:spAutoFit/>
          </a:bodyPr>
          <a:lstStyle/>
          <a:p>
            <a:pPr lvl="0" algn="r" defTabSz="457189">
              <a:lnSpc>
                <a:spcPct val="130000"/>
              </a:lnSpc>
            </a:pPr>
            <a:r>
              <a:rPr lang="en-US" altLang="zh-CN" sz="1400" dirty="0" smtClean="0">
                <a:solidFill>
                  <a:schemeClr val="tx1">
                    <a:lumMod val="65000"/>
                    <a:lumOff val="35000"/>
                  </a:schemeClr>
                </a:solidFill>
                <a:latin typeface="微软雅黑"/>
              </a:rPr>
              <a:t>The </a:t>
            </a:r>
            <a:r>
              <a:rPr lang="en-US" altLang="zh-CN" sz="1400" dirty="0">
                <a:solidFill>
                  <a:schemeClr val="tx1">
                    <a:lumMod val="65000"/>
                    <a:lumOff val="35000"/>
                  </a:schemeClr>
                </a:solidFill>
                <a:latin typeface="微软雅黑"/>
              </a:rPr>
              <a:t>user can demonstrate on a projector or computer, or print the presentation and make it into a film to be used in a wider field</a:t>
            </a:r>
          </a:p>
        </p:txBody>
      </p:sp>
      <p:sp>
        <p:nvSpPr>
          <p:cNvPr id="27" name="矩形 26">
            <a:extLst>
              <a:ext uri="{FF2B5EF4-FFF2-40B4-BE49-F238E27FC236}">
                <a16:creationId xmlns="" xmlns:a16="http://schemas.microsoft.com/office/drawing/2014/main" id="{F52D1FA7-2411-4AE6-B13E-82B0737D4628}"/>
              </a:ext>
            </a:extLst>
          </p:cNvPr>
          <p:cNvSpPr/>
          <p:nvPr/>
        </p:nvSpPr>
        <p:spPr>
          <a:xfrm>
            <a:off x="5845528" y="2159580"/>
            <a:ext cx="5072542" cy="1612749"/>
          </a:xfrm>
          <a:prstGeom prst="rect">
            <a:avLst/>
          </a:prstGeom>
          <a:noFill/>
        </p:spPr>
        <p:txBody>
          <a:bodyPr wrap="none" lIns="91440" tIns="45720" rIns="91440" bIns="45720">
            <a:spAutoFit/>
          </a:bodyPr>
          <a:lstStyle/>
          <a:p>
            <a:pPr lvl="0" algn="r">
              <a:lnSpc>
                <a:spcPct val="130000"/>
              </a:lnSpc>
            </a:pPr>
            <a:r>
              <a:rPr lang="zh-CN" altLang="en-US" sz="4800" b="1" spc="300" dirty="0">
                <a:solidFill>
                  <a:schemeClr val="accent1">
                    <a:lumMod val="50000"/>
                  </a:schemeClr>
                </a:solidFill>
                <a:latin typeface="+mn-ea"/>
              </a:rPr>
              <a:t>活动前期准备</a:t>
            </a:r>
          </a:p>
          <a:p>
            <a:pPr algn="r">
              <a:lnSpc>
                <a:spcPct val="130000"/>
              </a:lnSpc>
            </a:pPr>
            <a:r>
              <a:rPr lang="en-US" altLang="zh-CN" sz="2800" dirty="0">
                <a:latin typeface="+mn-ea"/>
              </a:rPr>
              <a:t>Overall thinking of activities </a:t>
            </a:r>
            <a:endParaRPr lang="zh-CN" altLang="en-US" sz="2800" dirty="0">
              <a:latin typeface="+mn-ea"/>
            </a:endParaRPr>
          </a:p>
        </p:txBody>
      </p:sp>
    </p:spTree>
    <p:extLst>
      <p:ext uri="{BB962C8B-B14F-4D97-AF65-F5344CB8AC3E}">
        <p14:creationId xmlns:p14="http://schemas.microsoft.com/office/powerpoint/2010/main" val="2869893387"/>
      </p:ext>
    </p:extLst>
  </p:cSld>
  <p:clrMapOvr>
    <a:masterClrMapping/>
  </p:clrMapOvr>
  <p:transition spd="slow" advTm="3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randombar(horizontal)">
                                      <p:cBhvr>
                                        <p:cTn id="1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3" name="Group 1"/>
          <p:cNvGrpSpPr/>
          <p:nvPr/>
        </p:nvGrpSpPr>
        <p:grpSpPr>
          <a:xfrm>
            <a:off x="5988544" y="1933246"/>
            <a:ext cx="225941" cy="4234095"/>
            <a:chOff x="6017571" y="1819122"/>
            <a:chExt cx="225941" cy="4253265"/>
          </a:xfrm>
          <a:solidFill>
            <a:schemeClr val="tx1">
              <a:lumMod val="75000"/>
              <a:lumOff val="25000"/>
            </a:schemeClr>
          </a:solidFill>
        </p:grpSpPr>
        <p:sp>
          <p:nvSpPr>
            <p:cNvPr id="104" name="Rectangle 2"/>
            <p:cNvSpPr/>
            <p:nvPr/>
          </p:nvSpPr>
          <p:spPr>
            <a:xfrm>
              <a:off x="6061444" y="1913637"/>
              <a:ext cx="138196" cy="4158750"/>
            </a:xfrm>
            <a:prstGeom prst="rect">
              <a:avLst/>
            </a:prstGeom>
            <a:grpFill/>
            <a:ln w="12700" cap="flat" cmpd="sng" algn="ctr">
              <a:noFill/>
              <a:prstDash val="solid"/>
              <a:miter lim="800000"/>
            </a:ln>
            <a:effectLst/>
          </p:spPr>
          <p:txBody>
            <a:bodyPr rtlCol="0" anchor="ctr"/>
            <a:lstStyle/>
            <a:p>
              <a:pPr algn="ctr" defTabSz="1369222">
                <a:defRPr/>
              </a:pPr>
              <a:endParaRPr lang="en-US" sz="2709" kern="0">
                <a:solidFill>
                  <a:prstClr val="white"/>
                </a:solidFill>
                <a:latin typeface="迷你简菱心" panose="02010609000101010101" pitchFamily="49" charset="-122"/>
                <a:ea typeface="迷你简菱心" panose="02010609000101010101" pitchFamily="49" charset="-122"/>
              </a:endParaRPr>
            </a:p>
          </p:txBody>
        </p:sp>
        <p:sp>
          <p:nvSpPr>
            <p:cNvPr id="105" name="Rectangle 3"/>
            <p:cNvSpPr/>
            <p:nvPr/>
          </p:nvSpPr>
          <p:spPr>
            <a:xfrm>
              <a:off x="6017571" y="1819122"/>
              <a:ext cx="225941" cy="9451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38">
                <a:latin typeface="迷你简菱心" panose="02010609000101010101" pitchFamily="49" charset="-122"/>
                <a:ea typeface="迷你简菱心" panose="02010609000101010101" pitchFamily="49" charset="-122"/>
              </a:endParaRPr>
            </a:p>
          </p:txBody>
        </p:sp>
      </p:grpSp>
      <p:sp>
        <p:nvSpPr>
          <p:cNvPr id="106" name="Notched Right Arrow 4"/>
          <p:cNvSpPr/>
          <p:nvPr/>
        </p:nvSpPr>
        <p:spPr>
          <a:xfrm rot="21267793">
            <a:off x="4875553" y="2234904"/>
            <a:ext cx="2712856" cy="748772"/>
          </a:xfrm>
          <a:prstGeom prst="notchedRightArrow">
            <a:avLst>
              <a:gd name="adj1" fmla="val 100000"/>
              <a:gd name="adj2" fmla="val 32381"/>
            </a:avLst>
          </a:prstGeom>
          <a:solidFill>
            <a:srgbClr val="76A6D7"/>
          </a:solidFill>
          <a:ln>
            <a:noFill/>
          </a:ln>
          <a:effectLst>
            <a:outerShdw blurRad="63500" algn="ctr" rotWithShape="0">
              <a:prstClr val="black">
                <a:alpha val="40000"/>
              </a:prstClr>
            </a:outerShdw>
          </a:effectLst>
        </p:spPr>
        <p:txBody>
          <a:bodyPr lIns="91281" tIns="45641" rIns="91281" bIns="45641" rtlCol="0" anchor="ctr"/>
          <a:lstStyle/>
          <a:p>
            <a:pPr algn="ctr"/>
            <a:r>
              <a:rPr lang="zh-CN" altLang="en-US" sz="2032" dirty="0" smtClean="0">
                <a:solidFill>
                  <a:schemeClr val="bg1"/>
                </a:solidFill>
                <a:latin typeface="+mn-ea"/>
                <a:cs typeface="Clear Sans" panose="020B0503030202020304" pitchFamily="34" charset="0"/>
              </a:rPr>
              <a:t>场地布置</a:t>
            </a:r>
          </a:p>
        </p:txBody>
      </p:sp>
      <p:sp>
        <p:nvSpPr>
          <p:cNvPr id="107" name="Notched Right Arrow 5"/>
          <p:cNvSpPr/>
          <p:nvPr/>
        </p:nvSpPr>
        <p:spPr>
          <a:xfrm flipH="1">
            <a:off x="4599928" y="3162055"/>
            <a:ext cx="2864979" cy="748772"/>
          </a:xfrm>
          <a:prstGeom prst="notchedRightArrow">
            <a:avLst>
              <a:gd name="adj1" fmla="val 100000"/>
              <a:gd name="adj2" fmla="val 32381"/>
            </a:avLst>
          </a:prstGeom>
          <a:solidFill>
            <a:srgbClr val="006AB2"/>
          </a:solidFill>
          <a:ln>
            <a:noFill/>
          </a:ln>
          <a:effectLst>
            <a:outerShdw blurRad="63500" algn="ctr" rotWithShape="0">
              <a:prstClr val="black">
                <a:alpha val="40000"/>
              </a:prstClr>
            </a:outerShdw>
          </a:effectLst>
        </p:spPr>
        <p:txBody>
          <a:bodyPr lIns="91281" tIns="45641" rIns="91281" bIns="45641" rtlCol="0" anchor="ctr"/>
          <a:lstStyle/>
          <a:p>
            <a:pPr algn="ctr"/>
            <a:r>
              <a:rPr lang="zh-CN" altLang="en-US" sz="2032" dirty="0" smtClean="0">
                <a:solidFill>
                  <a:schemeClr val="bg1"/>
                </a:solidFill>
                <a:latin typeface="+mn-ea"/>
                <a:cs typeface="Clear Sans" panose="020B0503030202020304" pitchFamily="34" charset="0"/>
              </a:rPr>
              <a:t>场地布置</a:t>
            </a:r>
          </a:p>
        </p:txBody>
      </p:sp>
      <p:sp>
        <p:nvSpPr>
          <p:cNvPr id="108" name="Notched Right Arrow 6"/>
          <p:cNvSpPr/>
          <p:nvPr/>
        </p:nvSpPr>
        <p:spPr>
          <a:xfrm rot="21318851">
            <a:off x="4802593" y="4064745"/>
            <a:ext cx="2712856" cy="748772"/>
          </a:xfrm>
          <a:prstGeom prst="notchedRightArrow">
            <a:avLst>
              <a:gd name="adj1" fmla="val 100000"/>
              <a:gd name="adj2" fmla="val 32381"/>
            </a:avLst>
          </a:prstGeom>
          <a:solidFill>
            <a:srgbClr val="76A6D7"/>
          </a:solidFill>
          <a:ln>
            <a:noFill/>
          </a:ln>
          <a:effectLst>
            <a:outerShdw blurRad="63500" algn="ctr" rotWithShape="0">
              <a:prstClr val="black">
                <a:alpha val="40000"/>
              </a:prstClr>
            </a:outerShdw>
          </a:effectLst>
        </p:spPr>
        <p:txBody>
          <a:bodyPr lIns="91281" tIns="45641" rIns="91281" bIns="45641" rtlCol="0" anchor="ctr"/>
          <a:lstStyle/>
          <a:p>
            <a:pPr algn="ctr"/>
            <a:r>
              <a:rPr lang="zh-CN" altLang="en-US" sz="2032" dirty="0" smtClean="0">
                <a:solidFill>
                  <a:schemeClr val="bg1"/>
                </a:solidFill>
                <a:latin typeface="+mn-ea"/>
                <a:cs typeface="Clear Sans" panose="020B0503030202020304" pitchFamily="34" charset="0"/>
              </a:rPr>
              <a:t>场地布置</a:t>
            </a:r>
          </a:p>
        </p:txBody>
      </p:sp>
      <p:sp>
        <p:nvSpPr>
          <p:cNvPr id="109" name="Notched Right Arrow 7"/>
          <p:cNvSpPr/>
          <p:nvPr/>
        </p:nvSpPr>
        <p:spPr>
          <a:xfrm flipH="1">
            <a:off x="4545537" y="4971323"/>
            <a:ext cx="2973758" cy="748772"/>
          </a:xfrm>
          <a:prstGeom prst="notchedRightArrow">
            <a:avLst>
              <a:gd name="adj1" fmla="val 100000"/>
              <a:gd name="adj2" fmla="val 32381"/>
            </a:avLst>
          </a:prstGeom>
          <a:solidFill>
            <a:srgbClr val="006AB2"/>
          </a:solidFill>
          <a:ln>
            <a:noFill/>
          </a:ln>
          <a:effectLst>
            <a:outerShdw blurRad="63500" algn="ctr" rotWithShape="0">
              <a:prstClr val="black">
                <a:alpha val="40000"/>
              </a:prstClr>
            </a:outerShdw>
          </a:effectLst>
        </p:spPr>
        <p:txBody>
          <a:bodyPr lIns="91281" tIns="45641" rIns="91281" bIns="45641" rtlCol="0" anchor="ctr"/>
          <a:lstStyle/>
          <a:p>
            <a:pPr algn="ctr"/>
            <a:r>
              <a:rPr lang="zh-CN" altLang="en-US" sz="2032" dirty="0" smtClean="0">
                <a:solidFill>
                  <a:schemeClr val="bg1"/>
                </a:solidFill>
                <a:latin typeface="+mn-ea"/>
                <a:cs typeface="Clear Sans" panose="020B0503030202020304" pitchFamily="34" charset="0"/>
              </a:rPr>
              <a:t>场地布置</a:t>
            </a:r>
          </a:p>
        </p:txBody>
      </p:sp>
      <p:sp>
        <p:nvSpPr>
          <p:cNvPr id="17" name="Text Box 10"/>
          <p:cNvSpPr txBox="1">
            <a:spLocks noChangeArrowheads="1"/>
          </p:cNvSpPr>
          <p:nvPr/>
        </p:nvSpPr>
        <p:spPr bwMode="auto">
          <a:xfrm>
            <a:off x="7746242" y="2105776"/>
            <a:ext cx="3006753" cy="6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您</a:t>
            </a:r>
            <a:r>
              <a:rPr lang="zh-CN" altLang="en-US" sz="1400" dirty="0">
                <a:solidFill>
                  <a:schemeClr val="tx1">
                    <a:lumMod val="75000"/>
                    <a:lumOff val="25000"/>
                  </a:schemeClr>
                </a:solidFill>
                <a:latin typeface="微软雅黑" pitchFamily="34" charset="-122"/>
                <a:ea typeface="微软雅黑" pitchFamily="34" charset="-122"/>
              </a:rPr>
              <a:t>的内容打在这里，或者通过复制您的文本后，在此框中选择</a:t>
            </a:r>
            <a:r>
              <a:rPr lang="zh-CN" altLang="en-US" sz="1400" dirty="0" smtClean="0">
                <a:solidFill>
                  <a:schemeClr val="tx1">
                    <a:lumMod val="75000"/>
                    <a:lumOff val="25000"/>
                  </a:schemeClr>
                </a:solidFill>
                <a:latin typeface="微软雅黑" pitchFamily="34" charset="-122"/>
                <a:ea typeface="微软雅黑" pitchFamily="34" charset="-122"/>
              </a:rPr>
              <a:t>粘贴</a:t>
            </a:r>
            <a:endParaRPr lang="en-US" altLang="en-US" sz="1400" dirty="0">
              <a:solidFill>
                <a:schemeClr val="tx1">
                  <a:lumMod val="75000"/>
                  <a:lumOff val="25000"/>
                </a:schemeClr>
              </a:solidFill>
              <a:latin typeface="微软雅黑" pitchFamily="34" charset="-122"/>
              <a:ea typeface="微软雅黑" pitchFamily="34" charset="-122"/>
            </a:endParaRPr>
          </a:p>
        </p:txBody>
      </p:sp>
      <p:sp>
        <p:nvSpPr>
          <p:cNvPr id="18" name="Text Box 10"/>
          <p:cNvSpPr txBox="1">
            <a:spLocks noChangeArrowheads="1"/>
          </p:cNvSpPr>
          <p:nvPr/>
        </p:nvSpPr>
        <p:spPr bwMode="auto">
          <a:xfrm>
            <a:off x="7796486" y="4034934"/>
            <a:ext cx="3006753" cy="579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您</a:t>
            </a:r>
            <a:r>
              <a:rPr lang="zh-CN" altLang="en-US" sz="1400" dirty="0">
                <a:solidFill>
                  <a:schemeClr val="tx1">
                    <a:lumMod val="75000"/>
                    <a:lumOff val="25000"/>
                  </a:schemeClr>
                </a:solidFill>
                <a:latin typeface="微软雅黑" pitchFamily="34" charset="-122"/>
                <a:ea typeface="微软雅黑" pitchFamily="34" charset="-122"/>
              </a:rPr>
              <a:t>的内容打在这里，或者通过复制您的文本后，在此框中选择</a:t>
            </a:r>
            <a:r>
              <a:rPr lang="zh-CN" altLang="en-US" sz="1400" dirty="0" smtClean="0">
                <a:solidFill>
                  <a:schemeClr val="tx1">
                    <a:lumMod val="75000"/>
                    <a:lumOff val="25000"/>
                  </a:schemeClr>
                </a:solidFill>
                <a:latin typeface="微软雅黑" pitchFamily="34" charset="-122"/>
                <a:ea typeface="微软雅黑" pitchFamily="34" charset="-122"/>
              </a:rPr>
              <a:t>粘贴</a:t>
            </a:r>
            <a:endParaRPr lang="en-US" altLang="en-US" sz="1400" dirty="0">
              <a:solidFill>
                <a:schemeClr val="tx1">
                  <a:lumMod val="75000"/>
                  <a:lumOff val="25000"/>
                </a:schemeClr>
              </a:solidFill>
              <a:latin typeface="微软雅黑" pitchFamily="34" charset="-122"/>
              <a:ea typeface="微软雅黑" pitchFamily="34" charset="-122"/>
            </a:endParaRPr>
          </a:p>
        </p:txBody>
      </p:sp>
      <p:sp>
        <p:nvSpPr>
          <p:cNvPr id="19" name="Text Box 10"/>
          <p:cNvSpPr txBox="1">
            <a:spLocks noChangeArrowheads="1"/>
          </p:cNvSpPr>
          <p:nvPr/>
        </p:nvSpPr>
        <p:spPr bwMode="auto">
          <a:xfrm>
            <a:off x="1240952" y="3087831"/>
            <a:ext cx="3006753" cy="579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gn="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您</a:t>
            </a:r>
            <a:r>
              <a:rPr lang="zh-CN" altLang="en-US" sz="1400" dirty="0">
                <a:solidFill>
                  <a:schemeClr val="tx1">
                    <a:lumMod val="75000"/>
                    <a:lumOff val="25000"/>
                  </a:schemeClr>
                </a:solidFill>
                <a:latin typeface="微软雅黑" pitchFamily="34" charset="-122"/>
                <a:ea typeface="微软雅黑" pitchFamily="34" charset="-122"/>
              </a:rPr>
              <a:t>的内容打在这里，或者通过复制您的文本后，在此框中选择</a:t>
            </a:r>
            <a:r>
              <a:rPr lang="zh-CN" altLang="en-US" sz="1400" dirty="0" smtClean="0">
                <a:solidFill>
                  <a:schemeClr val="tx1">
                    <a:lumMod val="75000"/>
                    <a:lumOff val="25000"/>
                  </a:schemeClr>
                </a:solidFill>
                <a:latin typeface="微软雅黑" pitchFamily="34" charset="-122"/>
                <a:ea typeface="微软雅黑" pitchFamily="34" charset="-122"/>
              </a:rPr>
              <a:t>粘贴</a:t>
            </a:r>
            <a:endParaRPr lang="en-US" altLang="en-US" sz="1400" dirty="0">
              <a:solidFill>
                <a:schemeClr val="tx1">
                  <a:lumMod val="75000"/>
                  <a:lumOff val="25000"/>
                </a:schemeClr>
              </a:solidFill>
              <a:latin typeface="微软雅黑" pitchFamily="34" charset="-122"/>
              <a:ea typeface="微软雅黑" pitchFamily="34" charset="-122"/>
            </a:endParaRPr>
          </a:p>
        </p:txBody>
      </p:sp>
      <p:sp>
        <p:nvSpPr>
          <p:cNvPr id="20" name="Text Box 10"/>
          <p:cNvSpPr txBox="1">
            <a:spLocks noChangeArrowheads="1"/>
          </p:cNvSpPr>
          <p:nvPr/>
        </p:nvSpPr>
        <p:spPr bwMode="auto">
          <a:xfrm>
            <a:off x="1311401" y="5087374"/>
            <a:ext cx="3006753" cy="579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gn="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您</a:t>
            </a:r>
            <a:r>
              <a:rPr lang="zh-CN" altLang="en-US" sz="1400" dirty="0">
                <a:solidFill>
                  <a:schemeClr val="tx1">
                    <a:lumMod val="75000"/>
                    <a:lumOff val="25000"/>
                  </a:schemeClr>
                </a:solidFill>
                <a:latin typeface="微软雅黑" pitchFamily="34" charset="-122"/>
                <a:ea typeface="微软雅黑" pitchFamily="34" charset="-122"/>
              </a:rPr>
              <a:t>的内容打在这里，或者通过复制您的文本后，在此框中选择</a:t>
            </a:r>
            <a:r>
              <a:rPr lang="zh-CN" altLang="en-US" sz="1400" dirty="0" smtClean="0">
                <a:solidFill>
                  <a:schemeClr val="tx1">
                    <a:lumMod val="75000"/>
                    <a:lumOff val="25000"/>
                  </a:schemeClr>
                </a:solidFill>
                <a:latin typeface="微软雅黑" pitchFamily="34" charset="-122"/>
                <a:ea typeface="微软雅黑" pitchFamily="34" charset="-122"/>
              </a:rPr>
              <a:t>粘贴</a:t>
            </a:r>
            <a:endParaRPr lang="en-US" altLang="en-US" sz="1400" dirty="0">
              <a:solidFill>
                <a:schemeClr val="tx1">
                  <a:lumMod val="75000"/>
                  <a:lumOff val="25000"/>
                </a:schemeClr>
              </a:solidFill>
              <a:latin typeface="微软雅黑" pitchFamily="34" charset="-122"/>
              <a:ea typeface="微软雅黑" pitchFamily="34" charset="-122"/>
            </a:endParaRPr>
          </a:p>
        </p:txBody>
      </p:sp>
      <p:sp>
        <p:nvSpPr>
          <p:cNvPr id="21" name="矩形 20"/>
          <p:cNvSpPr/>
          <p:nvPr/>
        </p:nvSpPr>
        <p:spPr>
          <a:xfrm>
            <a:off x="7695054" y="1724567"/>
            <a:ext cx="2508549" cy="417358"/>
          </a:xfrm>
          <a:prstGeom prst="rect">
            <a:avLst/>
          </a:prstGeom>
        </p:spPr>
        <p:txBody>
          <a:bodyPr wrap="square">
            <a:spAutoFit/>
          </a:bodyPr>
          <a:lstStyle/>
          <a:p>
            <a:pPr lvl="0">
              <a:lnSpc>
                <a:spcPct val="130000"/>
              </a:lnSpc>
            </a:pPr>
            <a:r>
              <a:rPr lang="zh-CN" altLang="en-US" b="1" dirty="0">
                <a:solidFill>
                  <a:schemeClr val="tx1">
                    <a:lumMod val="75000"/>
                    <a:lumOff val="25000"/>
                  </a:schemeClr>
                </a:solidFill>
                <a:latin typeface="微软雅黑" pitchFamily="34" charset="-122"/>
                <a:ea typeface="微软雅黑" pitchFamily="34" charset="-122"/>
              </a:rPr>
              <a:t>单击此处添加标题</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22" name="矩形 21"/>
          <p:cNvSpPr/>
          <p:nvPr/>
        </p:nvSpPr>
        <p:spPr>
          <a:xfrm>
            <a:off x="7745298" y="3653725"/>
            <a:ext cx="3056997" cy="452432"/>
          </a:xfrm>
          <a:prstGeom prst="rect">
            <a:avLst/>
          </a:prstGeom>
        </p:spPr>
        <p:txBody>
          <a:bodyPr wrap="square">
            <a:spAutoFit/>
          </a:bodyPr>
          <a:lstStyle/>
          <a:p>
            <a:pPr lvl="0">
              <a:lnSpc>
                <a:spcPct val="130000"/>
              </a:lnSpc>
            </a:pPr>
            <a:r>
              <a:rPr lang="zh-CN" altLang="en-US" b="1" dirty="0">
                <a:solidFill>
                  <a:schemeClr val="tx1">
                    <a:lumMod val="75000"/>
                    <a:lumOff val="25000"/>
                  </a:schemeClr>
                </a:solidFill>
                <a:latin typeface="微软雅黑" pitchFamily="34" charset="-122"/>
                <a:ea typeface="微软雅黑" pitchFamily="34" charset="-122"/>
              </a:rPr>
              <a:t>单击此处添加标题</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23" name="矩形 22"/>
          <p:cNvSpPr/>
          <p:nvPr/>
        </p:nvSpPr>
        <p:spPr>
          <a:xfrm>
            <a:off x="1240952" y="2670473"/>
            <a:ext cx="3056997" cy="417358"/>
          </a:xfrm>
          <a:prstGeom prst="rect">
            <a:avLst/>
          </a:prstGeom>
        </p:spPr>
        <p:txBody>
          <a:bodyPr wrap="square">
            <a:spAutoFit/>
          </a:bodyPr>
          <a:lstStyle/>
          <a:p>
            <a:pPr lvl="0" algn="r">
              <a:lnSpc>
                <a:spcPct val="130000"/>
              </a:lnSpc>
            </a:pPr>
            <a:r>
              <a:rPr lang="zh-CN" altLang="en-US" b="1" dirty="0">
                <a:solidFill>
                  <a:schemeClr val="tx1">
                    <a:lumMod val="75000"/>
                    <a:lumOff val="25000"/>
                  </a:schemeClr>
                </a:solidFill>
                <a:latin typeface="微软雅黑" pitchFamily="34" charset="-122"/>
                <a:ea typeface="微软雅黑" pitchFamily="34" charset="-122"/>
              </a:rPr>
              <a:t>单击此处添加标题</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24" name="矩形 23"/>
          <p:cNvSpPr/>
          <p:nvPr/>
        </p:nvSpPr>
        <p:spPr>
          <a:xfrm>
            <a:off x="1311401" y="4670016"/>
            <a:ext cx="3056997" cy="417358"/>
          </a:xfrm>
          <a:prstGeom prst="rect">
            <a:avLst/>
          </a:prstGeom>
        </p:spPr>
        <p:txBody>
          <a:bodyPr wrap="square">
            <a:spAutoFit/>
          </a:bodyPr>
          <a:lstStyle/>
          <a:p>
            <a:pPr lvl="0" algn="r">
              <a:lnSpc>
                <a:spcPct val="130000"/>
              </a:lnSpc>
            </a:pPr>
            <a:r>
              <a:rPr lang="zh-CN" altLang="en-US" b="1" dirty="0">
                <a:solidFill>
                  <a:schemeClr val="tx1">
                    <a:lumMod val="75000"/>
                    <a:lumOff val="25000"/>
                  </a:schemeClr>
                </a:solidFill>
                <a:latin typeface="微软雅黑" pitchFamily="34" charset="-122"/>
                <a:ea typeface="微软雅黑" pitchFamily="34" charset="-122"/>
              </a:rPr>
              <a:t>单击此处添加标题</a:t>
            </a:r>
            <a:endParaRPr lang="en-US" altLang="zh-CN" b="1" dirty="0">
              <a:solidFill>
                <a:schemeClr val="tx1">
                  <a:lumMod val="75000"/>
                  <a:lumOff val="25000"/>
                </a:schemeClr>
              </a:solidFill>
              <a:latin typeface="微软雅黑" pitchFamily="34" charset="-122"/>
              <a:ea typeface="微软雅黑" pitchFamily="34" charset="-122"/>
            </a:endParaRPr>
          </a:p>
        </p:txBody>
      </p:sp>
      <p:pic>
        <p:nvPicPr>
          <p:cNvPr id="25" name="图片 24" descr="13"/>
          <p:cNvPicPr>
            <a:picLocks noChangeAspect="1"/>
          </p:cNvPicPr>
          <p:nvPr/>
        </p:nvPicPr>
        <p:blipFill>
          <a:blip r:embed="rId3"/>
          <a:srcRect t="35615"/>
          <a:stretch>
            <a:fillRect/>
          </a:stretch>
        </p:blipFill>
        <p:spPr>
          <a:xfrm flipH="1">
            <a:off x="-32385" y="4445"/>
            <a:ext cx="1461135" cy="1788160"/>
          </a:xfrm>
          <a:prstGeom prst="rect">
            <a:avLst/>
          </a:prstGeom>
        </p:spPr>
      </p:pic>
      <p:sp>
        <p:nvSpPr>
          <p:cNvPr id="26" name="矩形 25"/>
          <p:cNvSpPr/>
          <p:nvPr/>
        </p:nvSpPr>
        <p:spPr>
          <a:xfrm>
            <a:off x="1989027" y="375305"/>
            <a:ext cx="2339102" cy="523220"/>
          </a:xfrm>
          <a:prstGeom prst="rect">
            <a:avLst/>
          </a:prstGeom>
        </p:spPr>
        <p:txBody>
          <a:bodyPr wrap="none">
            <a:spAutoFit/>
          </a:bodyPr>
          <a:lstStyle/>
          <a:p>
            <a:r>
              <a:rPr lang="zh-CN" altLang="en-US" sz="2800" b="1" dirty="0" smtClean="0">
                <a:solidFill>
                  <a:srgbClr val="006AB2"/>
                </a:solidFill>
                <a:latin typeface="Century Gothic" panose="020B0502020202020204" pitchFamily="34" charset="0"/>
                <a:sym typeface="Century Gothic" panose="020B0502020202020204" pitchFamily="34" charset="0"/>
              </a:rPr>
              <a:t>活动前期准备</a:t>
            </a:r>
            <a:endParaRPr lang="zh-CN" altLang="en-US" sz="2800" b="1" dirty="0">
              <a:solidFill>
                <a:srgbClr val="006AB2"/>
              </a:solidFill>
              <a:latin typeface="Century Gothic" panose="020B0502020202020204" pitchFamily="34" charset="0"/>
              <a:sym typeface="Century Gothic" panose="020B0502020202020204" pitchFamily="34" charset="0"/>
            </a:endParaRPr>
          </a:p>
        </p:txBody>
      </p:sp>
      <p:sp>
        <p:nvSpPr>
          <p:cNvPr id="27" name="矩形 26"/>
          <p:cNvSpPr/>
          <p:nvPr/>
        </p:nvSpPr>
        <p:spPr>
          <a:xfrm>
            <a:off x="1259563" y="354825"/>
            <a:ext cx="808235" cy="584775"/>
          </a:xfrm>
          <a:prstGeom prst="rect">
            <a:avLst/>
          </a:prstGeom>
        </p:spPr>
        <p:txBody>
          <a:bodyPr wrap="none">
            <a:spAutoFit/>
          </a:bodyPr>
          <a:lstStyle/>
          <a:p>
            <a:r>
              <a:rPr lang="en-US" altLang="zh-CN" sz="3200" b="1" dirty="0" smtClean="0">
                <a:solidFill>
                  <a:srgbClr val="006AB2"/>
                </a:solidFill>
                <a:latin typeface="微软雅黑" pitchFamily="34" charset="-122"/>
                <a:ea typeface="微软雅黑" pitchFamily="34" charset="-122"/>
              </a:rPr>
              <a:t>03.</a:t>
            </a:r>
            <a:endParaRPr lang="zh-CN" altLang="en-US" sz="3600" dirty="0">
              <a:solidFill>
                <a:srgbClr val="006AB2"/>
              </a:solidFill>
            </a:endParaRPr>
          </a:p>
        </p:txBody>
      </p:sp>
    </p:spTree>
    <p:extLst>
      <p:ext uri="{BB962C8B-B14F-4D97-AF65-F5344CB8AC3E}">
        <p14:creationId xmlns:p14="http://schemas.microsoft.com/office/powerpoint/2010/main" val="234774447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fade">
                                      <p:cBhvr>
                                        <p:cTn id="7" dur="500"/>
                                        <p:tgtEl>
                                          <p:spTgt spid="10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6"/>
                                        </p:tgtEl>
                                        <p:attrNameLst>
                                          <p:attrName>style.visibility</p:attrName>
                                        </p:attrNameLst>
                                      </p:cBhvr>
                                      <p:to>
                                        <p:strVal val="visible"/>
                                      </p:to>
                                    </p:set>
                                    <p:animEffect transition="in" filter="wipe(left)">
                                      <p:cBhvr>
                                        <p:cTn id="11" dur="500"/>
                                        <p:tgtEl>
                                          <p:spTgt spid="10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07"/>
                                        </p:tgtEl>
                                        <p:attrNameLst>
                                          <p:attrName>style.visibility</p:attrName>
                                        </p:attrNameLst>
                                      </p:cBhvr>
                                      <p:to>
                                        <p:strVal val="visible"/>
                                      </p:to>
                                    </p:set>
                                    <p:animEffect transition="in" filter="wipe(right)">
                                      <p:cBhvr>
                                        <p:cTn id="15" dur="500"/>
                                        <p:tgtEl>
                                          <p:spTgt spid="10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8"/>
                                        </p:tgtEl>
                                        <p:attrNameLst>
                                          <p:attrName>style.visibility</p:attrName>
                                        </p:attrNameLst>
                                      </p:cBhvr>
                                      <p:to>
                                        <p:strVal val="visible"/>
                                      </p:to>
                                    </p:set>
                                    <p:animEffect transition="in" filter="wipe(left)">
                                      <p:cBhvr>
                                        <p:cTn id="19" dur="500"/>
                                        <p:tgtEl>
                                          <p:spTgt spid="108"/>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109"/>
                                        </p:tgtEl>
                                        <p:attrNameLst>
                                          <p:attrName>style.visibility</p:attrName>
                                        </p:attrNameLst>
                                      </p:cBhvr>
                                      <p:to>
                                        <p:strVal val="visible"/>
                                      </p:to>
                                    </p:set>
                                    <p:animEffect transition="in" filter="wipe(right)">
                                      <p:cBhvr>
                                        <p:cTn id="23" dur="500"/>
                                        <p:tgtEl>
                                          <p:spTgt spid="109"/>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103"/>
                                        </p:tgtEl>
                                        <p:attrNameLst>
                                          <p:attrName>style.visibility</p:attrName>
                                        </p:attrNameLst>
                                      </p:cBhvr>
                                      <p:to>
                                        <p:strVal val="visible"/>
                                      </p:to>
                                    </p:set>
                                    <p:anim calcmode="lin" valueType="num">
                                      <p:cBhvr>
                                        <p:cTn id="28" dur="1000" fill="hold"/>
                                        <p:tgtEl>
                                          <p:spTgt spid="103"/>
                                        </p:tgtEl>
                                        <p:attrNameLst>
                                          <p:attrName>ppt_w</p:attrName>
                                        </p:attrNameLst>
                                      </p:cBhvr>
                                      <p:tavLst>
                                        <p:tav tm="0">
                                          <p:val>
                                            <p:strVal val="#ppt_w*0.70"/>
                                          </p:val>
                                        </p:tav>
                                        <p:tav tm="100000">
                                          <p:val>
                                            <p:strVal val="#ppt_w"/>
                                          </p:val>
                                        </p:tav>
                                      </p:tavLst>
                                    </p:anim>
                                    <p:anim calcmode="lin" valueType="num">
                                      <p:cBhvr>
                                        <p:cTn id="29" dur="1000" fill="hold"/>
                                        <p:tgtEl>
                                          <p:spTgt spid="103"/>
                                        </p:tgtEl>
                                        <p:attrNameLst>
                                          <p:attrName>ppt_h</p:attrName>
                                        </p:attrNameLst>
                                      </p:cBhvr>
                                      <p:tavLst>
                                        <p:tav tm="0">
                                          <p:val>
                                            <p:strVal val="#ppt_h"/>
                                          </p:val>
                                        </p:tav>
                                        <p:tav tm="100000">
                                          <p:val>
                                            <p:strVal val="#ppt_h"/>
                                          </p:val>
                                        </p:tav>
                                      </p:tavLst>
                                    </p:anim>
                                    <p:animEffect transition="in" filter="fade">
                                      <p:cBhvr>
                                        <p:cTn id="30" dur="1000"/>
                                        <p:tgtEl>
                                          <p:spTgt spid="103"/>
                                        </p:tgtEl>
                                      </p:cBhvr>
                                    </p:animEffect>
                                  </p:childTnLst>
                                </p:cTn>
                              </p:par>
                              <p:par>
                                <p:cTn id="31" presetID="55" presetClass="entr" presetSubtype="0" fill="hold" grpId="1" nodeType="withEffect">
                                  <p:stCondLst>
                                    <p:cond delay="0"/>
                                  </p:stCondLst>
                                  <p:childTnLst>
                                    <p:set>
                                      <p:cBhvr>
                                        <p:cTn id="32" dur="1" fill="hold">
                                          <p:stCondLst>
                                            <p:cond delay="0"/>
                                          </p:stCondLst>
                                        </p:cTn>
                                        <p:tgtEl>
                                          <p:spTgt spid="106"/>
                                        </p:tgtEl>
                                        <p:attrNameLst>
                                          <p:attrName>style.visibility</p:attrName>
                                        </p:attrNameLst>
                                      </p:cBhvr>
                                      <p:to>
                                        <p:strVal val="visible"/>
                                      </p:to>
                                    </p:set>
                                    <p:anim calcmode="lin" valueType="num">
                                      <p:cBhvr>
                                        <p:cTn id="33" dur="1000" fill="hold"/>
                                        <p:tgtEl>
                                          <p:spTgt spid="106"/>
                                        </p:tgtEl>
                                        <p:attrNameLst>
                                          <p:attrName>ppt_w</p:attrName>
                                        </p:attrNameLst>
                                      </p:cBhvr>
                                      <p:tavLst>
                                        <p:tav tm="0">
                                          <p:val>
                                            <p:strVal val="#ppt_w*0.70"/>
                                          </p:val>
                                        </p:tav>
                                        <p:tav tm="100000">
                                          <p:val>
                                            <p:strVal val="#ppt_w"/>
                                          </p:val>
                                        </p:tav>
                                      </p:tavLst>
                                    </p:anim>
                                    <p:anim calcmode="lin" valueType="num">
                                      <p:cBhvr>
                                        <p:cTn id="34" dur="1000" fill="hold"/>
                                        <p:tgtEl>
                                          <p:spTgt spid="106"/>
                                        </p:tgtEl>
                                        <p:attrNameLst>
                                          <p:attrName>ppt_h</p:attrName>
                                        </p:attrNameLst>
                                      </p:cBhvr>
                                      <p:tavLst>
                                        <p:tav tm="0">
                                          <p:val>
                                            <p:strVal val="#ppt_h"/>
                                          </p:val>
                                        </p:tav>
                                        <p:tav tm="100000">
                                          <p:val>
                                            <p:strVal val="#ppt_h"/>
                                          </p:val>
                                        </p:tav>
                                      </p:tavLst>
                                    </p:anim>
                                    <p:animEffect transition="in" filter="fade">
                                      <p:cBhvr>
                                        <p:cTn id="35" dur="1000"/>
                                        <p:tgtEl>
                                          <p:spTgt spid="106"/>
                                        </p:tgtEl>
                                      </p:cBhvr>
                                    </p:animEffect>
                                  </p:childTnLst>
                                </p:cTn>
                              </p:par>
                              <p:par>
                                <p:cTn id="36" presetID="55" presetClass="entr" presetSubtype="0" fill="hold" grpId="1" nodeType="withEffect">
                                  <p:stCondLst>
                                    <p:cond delay="0"/>
                                  </p:stCondLst>
                                  <p:childTnLst>
                                    <p:set>
                                      <p:cBhvr>
                                        <p:cTn id="37" dur="1" fill="hold">
                                          <p:stCondLst>
                                            <p:cond delay="0"/>
                                          </p:stCondLst>
                                        </p:cTn>
                                        <p:tgtEl>
                                          <p:spTgt spid="107"/>
                                        </p:tgtEl>
                                        <p:attrNameLst>
                                          <p:attrName>style.visibility</p:attrName>
                                        </p:attrNameLst>
                                      </p:cBhvr>
                                      <p:to>
                                        <p:strVal val="visible"/>
                                      </p:to>
                                    </p:set>
                                    <p:anim calcmode="lin" valueType="num">
                                      <p:cBhvr>
                                        <p:cTn id="38" dur="1000" fill="hold"/>
                                        <p:tgtEl>
                                          <p:spTgt spid="107"/>
                                        </p:tgtEl>
                                        <p:attrNameLst>
                                          <p:attrName>ppt_w</p:attrName>
                                        </p:attrNameLst>
                                      </p:cBhvr>
                                      <p:tavLst>
                                        <p:tav tm="0">
                                          <p:val>
                                            <p:strVal val="#ppt_w*0.70"/>
                                          </p:val>
                                        </p:tav>
                                        <p:tav tm="100000">
                                          <p:val>
                                            <p:strVal val="#ppt_w"/>
                                          </p:val>
                                        </p:tav>
                                      </p:tavLst>
                                    </p:anim>
                                    <p:anim calcmode="lin" valueType="num">
                                      <p:cBhvr>
                                        <p:cTn id="39" dur="1000" fill="hold"/>
                                        <p:tgtEl>
                                          <p:spTgt spid="107"/>
                                        </p:tgtEl>
                                        <p:attrNameLst>
                                          <p:attrName>ppt_h</p:attrName>
                                        </p:attrNameLst>
                                      </p:cBhvr>
                                      <p:tavLst>
                                        <p:tav tm="0">
                                          <p:val>
                                            <p:strVal val="#ppt_h"/>
                                          </p:val>
                                        </p:tav>
                                        <p:tav tm="100000">
                                          <p:val>
                                            <p:strVal val="#ppt_h"/>
                                          </p:val>
                                        </p:tav>
                                      </p:tavLst>
                                    </p:anim>
                                    <p:animEffect transition="in" filter="fade">
                                      <p:cBhvr>
                                        <p:cTn id="40" dur="1000"/>
                                        <p:tgtEl>
                                          <p:spTgt spid="107"/>
                                        </p:tgtEl>
                                      </p:cBhvr>
                                    </p:animEffect>
                                  </p:childTnLst>
                                </p:cTn>
                              </p:par>
                              <p:par>
                                <p:cTn id="41" presetID="55" presetClass="entr" presetSubtype="0" fill="hold" grpId="1" nodeType="withEffect">
                                  <p:stCondLst>
                                    <p:cond delay="0"/>
                                  </p:stCondLst>
                                  <p:childTnLst>
                                    <p:set>
                                      <p:cBhvr>
                                        <p:cTn id="42" dur="1" fill="hold">
                                          <p:stCondLst>
                                            <p:cond delay="0"/>
                                          </p:stCondLst>
                                        </p:cTn>
                                        <p:tgtEl>
                                          <p:spTgt spid="108"/>
                                        </p:tgtEl>
                                        <p:attrNameLst>
                                          <p:attrName>style.visibility</p:attrName>
                                        </p:attrNameLst>
                                      </p:cBhvr>
                                      <p:to>
                                        <p:strVal val="visible"/>
                                      </p:to>
                                    </p:set>
                                    <p:anim calcmode="lin" valueType="num">
                                      <p:cBhvr>
                                        <p:cTn id="43" dur="1000" fill="hold"/>
                                        <p:tgtEl>
                                          <p:spTgt spid="108"/>
                                        </p:tgtEl>
                                        <p:attrNameLst>
                                          <p:attrName>ppt_w</p:attrName>
                                        </p:attrNameLst>
                                      </p:cBhvr>
                                      <p:tavLst>
                                        <p:tav tm="0">
                                          <p:val>
                                            <p:strVal val="#ppt_w*0.70"/>
                                          </p:val>
                                        </p:tav>
                                        <p:tav tm="100000">
                                          <p:val>
                                            <p:strVal val="#ppt_w"/>
                                          </p:val>
                                        </p:tav>
                                      </p:tavLst>
                                    </p:anim>
                                    <p:anim calcmode="lin" valueType="num">
                                      <p:cBhvr>
                                        <p:cTn id="44" dur="1000" fill="hold"/>
                                        <p:tgtEl>
                                          <p:spTgt spid="108"/>
                                        </p:tgtEl>
                                        <p:attrNameLst>
                                          <p:attrName>ppt_h</p:attrName>
                                        </p:attrNameLst>
                                      </p:cBhvr>
                                      <p:tavLst>
                                        <p:tav tm="0">
                                          <p:val>
                                            <p:strVal val="#ppt_h"/>
                                          </p:val>
                                        </p:tav>
                                        <p:tav tm="100000">
                                          <p:val>
                                            <p:strVal val="#ppt_h"/>
                                          </p:val>
                                        </p:tav>
                                      </p:tavLst>
                                    </p:anim>
                                    <p:animEffect transition="in" filter="fade">
                                      <p:cBhvr>
                                        <p:cTn id="45" dur="1000"/>
                                        <p:tgtEl>
                                          <p:spTgt spid="108"/>
                                        </p:tgtEl>
                                      </p:cBhvr>
                                    </p:animEffect>
                                  </p:childTnLst>
                                </p:cTn>
                              </p:par>
                              <p:par>
                                <p:cTn id="46" presetID="55" presetClass="entr" presetSubtype="0" fill="hold" grpId="1" nodeType="withEffect">
                                  <p:stCondLst>
                                    <p:cond delay="0"/>
                                  </p:stCondLst>
                                  <p:childTnLst>
                                    <p:set>
                                      <p:cBhvr>
                                        <p:cTn id="47" dur="1" fill="hold">
                                          <p:stCondLst>
                                            <p:cond delay="0"/>
                                          </p:stCondLst>
                                        </p:cTn>
                                        <p:tgtEl>
                                          <p:spTgt spid="109"/>
                                        </p:tgtEl>
                                        <p:attrNameLst>
                                          <p:attrName>style.visibility</p:attrName>
                                        </p:attrNameLst>
                                      </p:cBhvr>
                                      <p:to>
                                        <p:strVal val="visible"/>
                                      </p:to>
                                    </p:set>
                                    <p:anim calcmode="lin" valueType="num">
                                      <p:cBhvr>
                                        <p:cTn id="48" dur="1000" fill="hold"/>
                                        <p:tgtEl>
                                          <p:spTgt spid="109"/>
                                        </p:tgtEl>
                                        <p:attrNameLst>
                                          <p:attrName>ppt_w</p:attrName>
                                        </p:attrNameLst>
                                      </p:cBhvr>
                                      <p:tavLst>
                                        <p:tav tm="0">
                                          <p:val>
                                            <p:strVal val="#ppt_w*0.70"/>
                                          </p:val>
                                        </p:tav>
                                        <p:tav tm="100000">
                                          <p:val>
                                            <p:strVal val="#ppt_w"/>
                                          </p:val>
                                        </p:tav>
                                      </p:tavLst>
                                    </p:anim>
                                    <p:anim calcmode="lin" valueType="num">
                                      <p:cBhvr>
                                        <p:cTn id="49" dur="1000" fill="hold"/>
                                        <p:tgtEl>
                                          <p:spTgt spid="109"/>
                                        </p:tgtEl>
                                        <p:attrNameLst>
                                          <p:attrName>ppt_h</p:attrName>
                                        </p:attrNameLst>
                                      </p:cBhvr>
                                      <p:tavLst>
                                        <p:tav tm="0">
                                          <p:val>
                                            <p:strVal val="#ppt_h"/>
                                          </p:val>
                                        </p:tav>
                                        <p:tav tm="100000">
                                          <p:val>
                                            <p:strVal val="#ppt_h"/>
                                          </p:val>
                                        </p:tav>
                                      </p:tavLst>
                                    </p:anim>
                                    <p:animEffect transition="in" filter="fade">
                                      <p:cBhvr>
                                        <p:cTn id="50" dur="1000"/>
                                        <p:tgtEl>
                                          <p:spTgt spid="109"/>
                                        </p:tgtEl>
                                      </p:cBhvr>
                                    </p:animEffect>
                                  </p:childTnLst>
                                </p:cTn>
                              </p:par>
                            </p:childTnLst>
                          </p:cTn>
                        </p:par>
                        <p:par>
                          <p:cTn id="51" fill="hold">
                            <p:stCondLst>
                              <p:cond delay="1000"/>
                            </p:stCondLst>
                            <p:childTnLst>
                              <p:par>
                                <p:cTn id="52" presetID="10" presetClass="entr" presetSubtype="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childTnLst>
                          </p:cTn>
                        </p:par>
                        <p:par>
                          <p:cTn id="55" fill="hold">
                            <p:stCondLst>
                              <p:cond delay="1500"/>
                            </p:stCondLst>
                            <p:childTnLst>
                              <p:par>
                                <p:cTn id="56" presetID="10" presetClass="entr" presetSubtype="0"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500"/>
                                        <p:tgtEl>
                                          <p:spTgt spid="18"/>
                                        </p:tgtEl>
                                      </p:cBhvr>
                                    </p:animEffect>
                                  </p:childTnLst>
                                </p:cTn>
                              </p:par>
                            </p:childTnLst>
                          </p:cTn>
                        </p:par>
                        <p:par>
                          <p:cTn id="59" fill="hold">
                            <p:stCondLst>
                              <p:cond delay="2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childTnLst>
                          </p:cTn>
                        </p:par>
                        <p:par>
                          <p:cTn id="63" fill="hold">
                            <p:stCondLst>
                              <p:cond delay="2500"/>
                            </p:stCondLst>
                            <p:childTnLst>
                              <p:par>
                                <p:cTn id="64" presetID="10" presetClass="entr" presetSubtype="0"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06" grpId="1" animBg="1"/>
      <p:bldP spid="107" grpId="0" animBg="1"/>
      <p:bldP spid="107" grpId="1" animBg="1"/>
      <p:bldP spid="108" grpId="0" animBg="1"/>
      <p:bldP spid="108" grpId="1" animBg="1"/>
      <p:bldP spid="109" grpId="0" animBg="1"/>
      <p:bldP spid="109" grpId="1" animBg="1"/>
      <p:bldP spid="17" grpId="0"/>
      <p:bldP spid="18" grpId="0"/>
      <p:bldP spid="19"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PA_库_组合 25">
            <a:extLst>
              <a:ext uri="{FF2B5EF4-FFF2-40B4-BE49-F238E27FC236}">
                <a16:creationId xmlns:a16="http://schemas.microsoft.com/office/drawing/2014/main" xmlns="" id="{E3D4BDCA-1334-46C0-AE7C-D9EFADE7806B}"/>
              </a:ext>
            </a:extLst>
          </p:cNvPr>
          <p:cNvGrpSpPr/>
          <p:nvPr>
            <p:custDataLst>
              <p:tags r:id="rId1"/>
            </p:custDataLst>
          </p:nvPr>
        </p:nvGrpSpPr>
        <p:grpSpPr>
          <a:xfrm>
            <a:off x="1537961" y="1388913"/>
            <a:ext cx="1933578" cy="1933578"/>
            <a:chOff x="1293357" y="1526073"/>
            <a:chExt cx="1933578" cy="1933578"/>
          </a:xfrm>
        </p:grpSpPr>
        <p:sp>
          <p:nvSpPr>
            <p:cNvPr id="33" name="任意多边形: 形状 32">
              <a:extLst>
                <a:ext uri="{FF2B5EF4-FFF2-40B4-BE49-F238E27FC236}">
                  <a16:creationId xmlns:a16="http://schemas.microsoft.com/office/drawing/2014/main" xmlns="" id="{0B11B158-A04D-4065-892C-F36F7A1C00A4}"/>
                </a:ext>
              </a:extLst>
            </p:cNvPr>
            <p:cNvSpPr/>
            <p:nvPr/>
          </p:nvSpPr>
          <p:spPr>
            <a:xfrm>
              <a:off x="1293357" y="1526073"/>
              <a:ext cx="1933578" cy="193357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25400" cap="flat" cmpd="sng" algn="ctr">
              <a:solidFill>
                <a:schemeClr val="accent1">
                  <a:lumMod val="60000"/>
                  <a:lumOff val="40000"/>
                </a:schemeClr>
              </a:solidFill>
              <a:prstDash val="solid"/>
              <a:miter lim="400000"/>
              <a:headEnd type="none" w="med" len="med"/>
              <a:tailEnd type="none" w="med" len="med"/>
            </a:ln>
            <a:effectLst/>
            <a:extLst>
              <a:ext uri="{909E8E84-426E-40DD-AFC4-6F175D3DCCD1}">
                <a14:hiddenFill xmlns:a14="http://schemas.microsoft.com/office/drawing/2010/main">
                  <a:solidFill>
                    <a:schemeClr val="bg2">
                      <a:lumMod val="100000"/>
                    </a:schemeClr>
                  </a:solidFill>
                </a14:hiddenFill>
              </a:ext>
            </a:extLst>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34" name="任意多边形: 形状 33">
              <a:extLst>
                <a:ext uri="{FF2B5EF4-FFF2-40B4-BE49-F238E27FC236}">
                  <a16:creationId xmlns:a16="http://schemas.microsoft.com/office/drawing/2014/main" xmlns="" id="{8B2B3536-3DBF-43E6-91A8-2672E0802AC4}"/>
                </a:ext>
              </a:extLst>
            </p:cNvPr>
            <p:cNvSpPr/>
            <p:nvPr/>
          </p:nvSpPr>
          <p:spPr>
            <a:xfrm>
              <a:off x="1361621" y="1602921"/>
              <a:ext cx="1797051" cy="17970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lumMod val="100000"/>
              </a:schemeClr>
            </a:solidFill>
            <a:ln w="25400">
              <a:solidFill>
                <a:srgbClr val="000000">
                  <a:alpha val="0"/>
                </a:srgbClr>
              </a:solidFill>
              <a:miter lim="400000"/>
            </a:ln>
            <a:effectLst/>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35" name="任意多边形: 形状 34">
              <a:extLst>
                <a:ext uri="{FF2B5EF4-FFF2-40B4-BE49-F238E27FC236}">
                  <a16:creationId xmlns:a16="http://schemas.microsoft.com/office/drawing/2014/main" xmlns="" id="{651E9A4E-E6D3-419D-BFD3-B8BFFDA17358}"/>
                </a:ext>
              </a:extLst>
            </p:cNvPr>
            <p:cNvSpPr/>
            <p:nvPr/>
          </p:nvSpPr>
          <p:spPr>
            <a:xfrm>
              <a:off x="2629105" y="1620284"/>
              <a:ext cx="529566" cy="5295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100000"/>
              </a:schemeClr>
            </a:solidFill>
            <a:ln w="12700" cap="flat" cmpd="sng" algn="ctr">
              <a:noFill/>
              <a:prstDash val="solid"/>
              <a:miter lim="400000"/>
              <a:headEnd type="none" w="med" len="med"/>
              <a:tailEnd type="none" w="med" len="med"/>
            </a:ln>
            <a:effectLst/>
            <a:extLst>
              <a:ext uri="{91240B29-F687-4F45-9708-019B960494DF}">
                <a14:hiddenLine xmlns:a14="http://schemas.microsoft.com/office/drawing/2010/main" w="12700" cap="flat" cmpd="sng" algn="ctr">
                  <a:solidFill>
                    <a:schemeClr val="bg2">
                      <a:lumMod val="100000"/>
                    </a:schemeClr>
                  </a:solidFill>
                  <a:prstDash val="solid"/>
                  <a:miter lim="400000"/>
                  <a:headEnd type="none" w="med" len="med"/>
                  <a:tailEnd type="none" w="med" len="med"/>
                </a14:hiddenLine>
              </a:ext>
            </a:extLst>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36" name="任意多边形: 形状 35">
              <a:extLst>
                <a:ext uri="{FF2B5EF4-FFF2-40B4-BE49-F238E27FC236}">
                  <a16:creationId xmlns:a16="http://schemas.microsoft.com/office/drawing/2014/main" xmlns="" id="{A8357C75-4E92-4586-B6F0-6B73A41F7483}"/>
                </a:ext>
              </a:extLst>
            </p:cNvPr>
            <p:cNvSpPr/>
            <p:nvPr/>
          </p:nvSpPr>
          <p:spPr>
            <a:xfrm>
              <a:off x="1769419" y="2004617"/>
              <a:ext cx="1014602" cy="976490"/>
            </a:xfrm>
            <a:custGeom>
              <a:avLst/>
              <a:gdLst>
                <a:gd name="connsiteX0" fmla="*/ 87400 w 338138"/>
                <a:gd name="connsiteY0" fmla="*/ 185737 h 325437"/>
                <a:gd name="connsiteX1" fmla="*/ 90049 w 338138"/>
                <a:gd name="connsiteY1" fmla="*/ 185737 h 325437"/>
                <a:gd name="connsiteX2" fmla="*/ 92697 w 338138"/>
                <a:gd name="connsiteY2" fmla="*/ 187043 h 325437"/>
                <a:gd name="connsiteX3" fmla="*/ 119182 w 338138"/>
                <a:gd name="connsiteY3" fmla="*/ 198793 h 325437"/>
                <a:gd name="connsiteX4" fmla="*/ 121831 w 338138"/>
                <a:gd name="connsiteY4" fmla="*/ 201405 h 325437"/>
                <a:gd name="connsiteX5" fmla="*/ 131101 w 338138"/>
                <a:gd name="connsiteY5" fmla="*/ 226211 h 325437"/>
                <a:gd name="connsiteX6" fmla="*/ 141694 w 338138"/>
                <a:gd name="connsiteY6" fmla="*/ 201405 h 325437"/>
                <a:gd name="connsiteX7" fmla="*/ 144343 w 338138"/>
                <a:gd name="connsiteY7" fmla="*/ 198793 h 325437"/>
                <a:gd name="connsiteX8" fmla="*/ 170828 w 338138"/>
                <a:gd name="connsiteY8" fmla="*/ 187043 h 325437"/>
                <a:gd name="connsiteX9" fmla="*/ 173476 w 338138"/>
                <a:gd name="connsiteY9" fmla="*/ 185737 h 325437"/>
                <a:gd name="connsiteX10" fmla="*/ 176125 w 338138"/>
                <a:gd name="connsiteY10" fmla="*/ 185737 h 325437"/>
                <a:gd name="connsiteX11" fmla="*/ 237040 w 338138"/>
                <a:gd name="connsiteY11" fmla="*/ 219683 h 325437"/>
                <a:gd name="connsiteX12" fmla="*/ 263525 w 338138"/>
                <a:gd name="connsiteY12" fmla="*/ 281047 h 325437"/>
                <a:gd name="connsiteX13" fmla="*/ 263525 w 338138"/>
                <a:gd name="connsiteY13" fmla="*/ 283658 h 325437"/>
                <a:gd name="connsiteX14" fmla="*/ 131101 w 338138"/>
                <a:gd name="connsiteY14" fmla="*/ 325437 h 325437"/>
                <a:gd name="connsiteX15" fmla="*/ 0 w 338138"/>
                <a:gd name="connsiteY15" fmla="*/ 283658 h 325437"/>
                <a:gd name="connsiteX16" fmla="*/ 0 w 338138"/>
                <a:gd name="connsiteY16" fmla="*/ 281047 h 325437"/>
                <a:gd name="connsiteX17" fmla="*/ 26485 w 338138"/>
                <a:gd name="connsiteY17" fmla="*/ 219683 h 325437"/>
                <a:gd name="connsiteX18" fmla="*/ 87400 w 338138"/>
                <a:gd name="connsiteY18" fmla="*/ 185737 h 325437"/>
                <a:gd name="connsiteX19" fmla="*/ 131108 w 338138"/>
                <a:gd name="connsiteY19" fmla="*/ 25400 h 325437"/>
                <a:gd name="connsiteX20" fmla="*/ 186098 w 338138"/>
                <a:gd name="connsiteY20" fmla="*/ 46600 h 325437"/>
                <a:gd name="connsiteX21" fmla="*/ 195263 w 338138"/>
                <a:gd name="connsiteY21" fmla="*/ 77075 h 325437"/>
                <a:gd name="connsiteX22" fmla="*/ 191335 w 338138"/>
                <a:gd name="connsiteY22" fmla="*/ 89000 h 325437"/>
                <a:gd name="connsiteX23" fmla="*/ 191335 w 338138"/>
                <a:gd name="connsiteY23" fmla="*/ 135375 h 325437"/>
                <a:gd name="connsiteX24" fmla="*/ 192645 w 338138"/>
                <a:gd name="connsiteY24" fmla="*/ 143325 h 325437"/>
                <a:gd name="connsiteX25" fmla="*/ 157294 w 338138"/>
                <a:gd name="connsiteY25" fmla="*/ 145975 h 325437"/>
                <a:gd name="connsiteX26" fmla="*/ 153366 w 338138"/>
                <a:gd name="connsiteY26" fmla="*/ 145975 h 325437"/>
                <a:gd name="connsiteX27" fmla="*/ 141583 w 338138"/>
                <a:gd name="connsiteY27" fmla="*/ 142000 h 325437"/>
                <a:gd name="connsiteX28" fmla="*/ 128490 w 338138"/>
                <a:gd name="connsiteY28" fmla="*/ 142000 h 325437"/>
                <a:gd name="connsiteX29" fmla="*/ 110160 w 338138"/>
                <a:gd name="connsiteY29" fmla="*/ 159225 h 325437"/>
                <a:gd name="connsiteX30" fmla="*/ 128490 w 338138"/>
                <a:gd name="connsiteY30" fmla="*/ 177775 h 325437"/>
                <a:gd name="connsiteX31" fmla="*/ 141583 w 338138"/>
                <a:gd name="connsiteY31" fmla="*/ 177775 h 325437"/>
                <a:gd name="connsiteX32" fmla="*/ 152057 w 338138"/>
                <a:gd name="connsiteY32" fmla="*/ 173800 h 325437"/>
                <a:gd name="connsiteX33" fmla="*/ 157294 w 338138"/>
                <a:gd name="connsiteY33" fmla="*/ 173800 h 325437"/>
                <a:gd name="connsiteX34" fmla="*/ 174315 w 338138"/>
                <a:gd name="connsiteY34" fmla="*/ 173800 h 325437"/>
                <a:gd name="connsiteX35" fmla="*/ 131108 w 338138"/>
                <a:gd name="connsiteY35" fmla="*/ 193675 h 325437"/>
                <a:gd name="connsiteX36" fmla="*/ 69572 w 338138"/>
                <a:gd name="connsiteY36" fmla="*/ 145975 h 325437"/>
                <a:gd name="connsiteX37" fmla="*/ 72191 w 338138"/>
                <a:gd name="connsiteY37" fmla="*/ 135375 h 325437"/>
                <a:gd name="connsiteX38" fmla="*/ 72191 w 338138"/>
                <a:gd name="connsiteY38" fmla="*/ 89000 h 325437"/>
                <a:gd name="connsiteX39" fmla="*/ 68263 w 338138"/>
                <a:gd name="connsiteY39" fmla="*/ 75750 h 325437"/>
                <a:gd name="connsiteX40" fmla="*/ 81356 w 338138"/>
                <a:gd name="connsiteY40" fmla="*/ 39975 h 325437"/>
                <a:gd name="connsiteX41" fmla="*/ 131108 w 338138"/>
                <a:gd name="connsiteY41" fmla="*/ 25400 h 325437"/>
                <a:gd name="connsiteX42" fmla="*/ 212887 w 338138"/>
                <a:gd name="connsiteY42" fmla="*/ 0 h 325437"/>
                <a:gd name="connsiteX43" fmla="*/ 338138 w 338138"/>
                <a:gd name="connsiteY43" fmla="*/ 95557 h 325437"/>
                <a:gd name="connsiteX44" fmla="*/ 311769 w 338138"/>
                <a:gd name="connsiteY44" fmla="*/ 154462 h 325437"/>
                <a:gd name="connsiteX45" fmla="*/ 302540 w 338138"/>
                <a:gd name="connsiteY45" fmla="*/ 215984 h 325437"/>
                <a:gd name="connsiteX46" fmla="*/ 298585 w 338138"/>
                <a:gd name="connsiteY46" fmla="*/ 222529 h 325437"/>
                <a:gd name="connsiteX47" fmla="*/ 294630 w 338138"/>
                <a:gd name="connsiteY47" fmla="*/ 223838 h 325437"/>
                <a:gd name="connsiteX48" fmla="*/ 290675 w 338138"/>
                <a:gd name="connsiteY48" fmla="*/ 222529 h 325437"/>
                <a:gd name="connsiteX49" fmla="*/ 241893 w 338138"/>
                <a:gd name="connsiteY49" fmla="*/ 188495 h 325437"/>
                <a:gd name="connsiteX50" fmla="*/ 212887 w 338138"/>
                <a:gd name="connsiteY50" fmla="*/ 191113 h 325437"/>
                <a:gd name="connsiteX51" fmla="*/ 206295 w 338138"/>
                <a:gd name="connsiteY51" fmla="*/ 191113 h 325437"/>
                <a:gd name="connsiteX52" fmla="*/ 182563 w 338138"/>
                <a:gd name="connsiteY52" fmla="*/ 179332 h 325437"/>
                <a:gd name="connsiteX53" fmla="*/ 189155 w 338138"/>
                <a:gd name="connsiteY53" fmla="*/ 172787 h 325437"/>
                <a:gd name="connsiteX54" fmla="*/ 191792 w 338138"/>
                <a:gd name="connsiteY54" fmla="*/ 172787 h 325437"/>
                <a:gd name="connsiteX55" fmla="*/ 212887 w 338138"/>
                <a:gd name="connsiteY55" fmla="*/ 174096 h 325437"/>
                <a:gd name="connsiteX56" fmla="*/ 239256 w 338138"/>
                <a:gd name="connsiteY56" fmla="*/ 171478 h 325437"/>
                <a:gd name="connsiteX57" fmla="*/ 245848 w 338138"/>
                <a:gd name="connsiteY57" fmla="*/ 170169 h 325437"/>
                <a:gd name="connsiteX58" fmla="*/ 252440 w 338138"/>
                <a:gd name="connsiteY58" fmla="*/ 174096 h 325437"/>
                <a:gd name="connsiteX59" fmla="*/ 288038 w 338138"/>
                <a:gd name="connsiteY59" fmla="*/ 198967 h 325437"/>
                <a:gd name="connsiteX60" fmla="*/ 294630 w 338138"/>
                <a:gd name="connsiteY60" fmla="*/ 151844 h 325437"/>
                <a:gd name="connsiteX61" fmla="*/ 295948 w 338138"/>
                <a:gd name="connsiteY61" fmla="*/ 145299 h 325437"/>
                <a:gd name="connsiteX62" fmla="*/ 299904 w 338138"/>
                <a:gd name="connsiteY62" fmla="*/ 141372 h 325437"/>
                <a:gd name="connsiteX63" fmla="*/ 319680 w 338138"/>
                <a:gd name="connsiteY63" fmla="*/ 95557 h 325437"/>
                <a:gd name="connsiteX64" fmla="*/ 290675 w 338138"/>
                <a:gd name="connsiteY64" fmla="*/ 41888 h 325437"/>
                <a:gd name="connsiteX65" fmla="*/ 212887 w 338138"/>
                <a:gd name="connsiteY65" fmla="*/ 17017 h 325437"/>
                <a:gd name="connsiteX66" fmla="*/ 204976 w 338138"/>
                <a:gd name="connsiteY66" fmla="*/ 18326 h 325437"/>
                <a:gd name="connsiteX67" fmla="*/ 183882 w 338138"/>
                <a:gd name="connsiteY67" fmla="*/ 2618 h 325437"/>
                <a:gd name="connsiteX68" fmla="*/ 212887 w 338138"/>
                <a:gd name="connsiteY68" fmla="*/ 0 h 325437"/>
                <a:gd name="connsiteX69" fmla="*/ 131102 w 338138"/>
                <a:gd name="connsiteY69" fmla="*/ 0 h 325437"/>
                <a:gd name="connsiteX70" fmla="*/ 207736 w 338138"/>
                <a:gd name="connsiteY70" fmla="*/ 33125 h 325437"/>
                <a:gd name="connsiteX71" fmla="*/ 220949 w 338138"/>
                <a:gd name="connsiteY71" fmla="*/ 78175 h 325437"/>
                <a:gd name="connsiteX72" fmla="*/ 227555 w 338138"/>
                <a:gd name="connsiteY72" fmla="*/ 78175 h 325437"/>
                <a:gd name="connsiteX73" fmla="*/ 238125 w 338138"/>
                <a:gd name="connsiteY73" fmla="*/ 88775 h 325437"/>
                <a:gd name="connsiteX74" fmla="*/ 238125 w 338138"/>
                <a:gd name="connsiteY74" fmla="*/ 135150 h 325437"/>
                <a:gd name="connsiteX75" fmla="*/ 227555 w 338138"/>
                <a:gd name="connsiteY75" fmla="*/ 145750 h 325437"/>
                <a:gd name="connsiteX76" fmla="*/ 222270 w 338138"/>
                <a:gd name="connsiteY76" fmla="*/ 145750 h 325437"/>
                <a:gd name="connsiteX77" fmla="*/ 220949 w 338138"/>
                <a:gd name="connsiteY77" fmla="*/ 147075 h 325437"/>
                <a:gd name="connsiteX78" fmla="*/ 157527 w 338138"/>
                <a:gd name="connsiteY78" fmla="*/ 165625 h 325437"/>
                <a:gd name="connsiteX79" fmla="*/ 148279 w 338138"/>
                <a:gd name="connsiteY79" fmla="*/ 164300 h 325437"/>
                <a:gd name="connsiteX80" fmla="*/ 141672 w 338138"/>
                <a:gd name="connsiteY80" fmla="*/ 168275 h 325437"/>
                <a:gd name="connsiteX81" fmla="*/ 128459 w 338138"/>
                <a:gd name="connsiteY81" fmla="*/ 168275 h 325437"/>
                <a:gd name="connsiteX82" fmla="*/ 119211 w 338138"/>
                <a:gd name="connsiteY82" fmla="*/ 159000 h 325437"/>
                <a:gd name="connsiteX83" fmla="*/ 128459 w 338138"/>
                <a:gd name="connsiteY83" fmla="*/ 149725 h 325437"/>
                <a:gd name="connsiteX84" fmla="*/ 141672 w 338138"/>
                <a:gd name="connsiteY84" fmla="*/ 149725 h 325437"/>
                <a:gd name="connsiteX85" fmla="*/ 149600 w 338138"/>
                <a:gd name="connsiteY85" fmla="*/ 155025 h 325437"/>
                <a:gd name="connsiteX86" fmla="*/ 157527 w 338138"/>
                <a:gd name="connsiteY86" fmla="*/ 155025 h 325437"/>
                <a:gd name="connsiteX87" fmla="*/ 209057 w 338138"/>
                <a:gd name="connsiteY87" fmla="*/ 145750 h 325437"/>
                <a:gd name="connsiteX88" fmla="*/ 199808 w 338138"/>
                <a:gd name="connsiteY88" fmla="*/ 135150 h 325437"/>
                <a:gd name="connsiteX89" fmla="*/ 199808 w 338138"/>
                <a:gd name="connsiteY89" fmla="*/ 88775 h 325437"/>
                <a:gd name="connsiteX90" fmla="*/ 205093 w 338138"/>
                <a:gd name="connsiteY90" fmla="*/ 79500 h 325437"/>
                <a:gd name="connsiteX91" fmla="*/ 194523 w 338138"/>
                <a:gd name="connsiteY91" fmla="*/ 42400 h 325437"/>
                <a:gd name="connsiteX92" fmla="*/ 131102 w 338138"/>
                <a:gd name="connsiteY92" fmla="*/ 15900 h 325437"/>
                <a:gd name="connsiteX93" fmla="*/ 57110 w 338138"/>
                <a:gd name="connsiteY93" fmla="*/ 79500 h 325437"/>
                <a:gd name="connsiteX94" fmla="*/ 63717 w 338138"/>
                <a:gd name="connsiteY94" fmla="*/ 88775 h 325437"/>
                <a:gd name="connsiteX95" fmla="*/ 63717 w 338138"/>
                <a:gd name="connsiteY95" fmla="*/ 135150 h 325437"/>
                <a:gd name="connsiteX96" fmla="*/ 51825 w 338138"/>
                <a:gd name="connsiteY96" fmla="*/ 145750 h 325437"/>
                <a:gd name="connsiteX97" fmla="*/ 35970 w 338138"/>
                <a:gd name="connsiteY97" fmla="*/ 145750 h 325437"/>
                <a:gd name="connsiteX98" fmla="*/ 25400 w 338138"/>
                <a:gd name="connsiteY98" fmla="*/ 135150 h 325437"/>
                <a:gd name="connsiteX99" fmla="*/ 25400 w 338138"/>
                <a:gd name="connsiteY99" fmla="*/ 88775 h 325437"/>
                <a:gd name="connsiteX100" fmla="*/ 35970 w 338138"/>
                <a:gd name="connsiteY100" fmla="*/ 78175 h 325437"/>
                <a:gd name="connsiteX101" fmla="*/ 42576 w 338138"/>
                <a:gd name="connsiteY101" fmla="*/ 78175 h 325437"/>
                <a:gd name="connsiteX102" fmla="*/ 55789 w 338138"/>
                <a:gd name="connsiteY102" fmla="*/ 33125 h 325437"/>
                <a:gd name="connsiteX103" fmla="*/ 131102 w 338138"/>
                <a:gd name="connsiteY103" fmla="*/ 0 h 325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338138" h="325437">
                  <a:moveTo>
                    <a:pt x="87400" y="185737"/>
                  </a:moveTo>
                  <a:cubicBezTo>
                    <a:pt x="88725" y="185737"/>
                    <a:pt x="88725" y="185737"/>
                    <a:pt x="90049" y="185737"/>
                  </a:cubicBezTo>
                  <a:cubicBezTo>
                    <a:pt x="91373" y="185737"/>
                    <a:pt x="91373" y="185737"/>
                    <a:pt x="92697" y="187043"/>
                  </a:cubicBezTo>
                  <a:cubicBezTo>
                    <a:pt x="100643" y="192265"/>
                    <a:pt x="109913" y="196182"/>
                    <a:pt x="119182" y="198793"/>
                  </a:cubicBezTo>
                  <a:cubicBezTo>
                    <a:pt x="120507" y="198793"/>
                    <a:pt x="121831" y="200099"/>
                    <a:pt x="121831" y="201405"/>
                  </a:cubicBezTo>
                  <a:cubicBezTo>
                    <a:pt x="121831" y="201405"/>
                    <a:pt x="121831" y="201405"/>
                    <a:pt x="131101" y="226211"/>
                  </a:cubicBezTo>
                  <a:cubicBezTo>
                    <a:pt x="131101" y="226211"/>
                    <a:pt x="131101" y="226211"/>
                    <a:pt x="141694" y="201405"/>
                  </a:cubicBezTo>
                  <a:cubicBezTo>
                    <a:pt x="141694" y="200099"/>
                    <a:pt x="143019" y="198793"/>
                    <a:pt x="144343" y="198793"/>
                  </a:cubicBezTo>
                  <a:cubicBezTo>
                    <a:pt x="153613" y="196182"/>
                    <a:pt x="162882" y="192265"/>
                    <a:pt x="170828" y="187043"/>
                  </a:cubicBezTo>
                  <a:cubicBezTo>
                    <a:pt x="172152" y="185737"/>
                    <a:pt x="172152" y="185737"/>
                    <a:pt x="173476" y="185737"/>
                  </a:cubicBezTo>
                  <a:cubicBezTo>
                    <a:pt x="174801" y="185737"/>
                    <a:pt x="174801" y="185737"/>
                    <a:pt x="176125" y="185737"/>
                  </a:cubicBezTo>
                  <a:cubicBezTo>
                    <a:pt x="192016" y="193571"/>
                    <a:pt x="227770" y="213155"/>
                    <a:pt x="237040" y="219683"/>
                  </a:cubicBezTo>
                  <a:cubicBezTo>
                    <a:pt x="252931" y="230128"/>
                    <a:pt x="259552" y="258851"/>
                    <a:pt x="263525" y="281047"/>
                  </a:cubicBezTo>
                  <a:cubicBezTo>
                    <a:pt x="263525" y="281047"/>
                    <a:pt x="263525" y="282352"/>
                    <a:pt x="263525" y="283658"/>
                  </a:cubicBezTo>
                  <a:cubicBezTo>
                    <a:pt x="262201" y="284963"/>
                    <a:pt x="246310" y="325437"/>
                    <a:pt x="131101" y="325437"/>
                  </a:cubicBezTo>
                  <a:cubicBezTo>
                    <a:pt x="17215" y="325437"/>
                    <a:pt x="1324" y="284963"/>
                    <a:pt x="0" y="283658"/>
                  </a:cubicBezTo>
                  <a:cubicBezTo>
                    <a:pt x="0" y="282352"/>
                    <a:pt x="0" y="281047"/>
                    <a:pt x="0" y="281047"/>
                  </a:cubicBezTo>
                  <a:cubicBezTo>
                    <a:pt x="1324" y="273213"/>
                    <a:pt x="9270" y="231434"/>
                    <a:pt x="26485" y="219683"/>
                  </a:cubicBezTo>
                  <a:cubicBezTo>
                    <a:pt x="35755" y="213155"/>
                    <a:pt x="72834" y="193571"/>
                    <a:pt x="87400" y="185737"/>
                  </a:cubicBezTo>
                  <a:close/>
                  <a:moveTo>
                    <a:pt x="131108" y="25400"/>
                  </a:moveTo>
                  <a:cubicBezTo>
                    <a:pt x="159913" y="25400"/>
                    <a:pt x="178243" y="32025"/>
                    <a:pt x="186098" y="46600"/>
                  </a:cubicBezTo>
                  <a:cubicBezTo>
                    <a:pt x="191335" y="53225"/>
                    <a:pt x="193954" y="63825"/>
                    <a:pt x="195263" y="77075"/>
                  </a:cubicBezTo>
                  <a:cubicBezTo>
                    <a:pt x="192645" y="79725"/>
                    <a:pt x="191335" y="85025"/>
                    <a:pt x="191335" y="89000"/>
                  </a:cubicBezTo>
                  <a:cubicBezTo>
                    <a:pt x="191335" y="89000"/>
                    <a:pt x="191335" y="89000"/>
                    <a:pt x="191335" y="135375"/>
                  </a:cubicBezTo>
                  <a:cubicBezTo>
                    <a:pt x="191335" y="138025"/>
                    <a:pt x="191335" y="140675"/>
                    <a:pt x="192645" y="143325"/>
                  </a:cubicBezTo>
                  <a:cubicBezTo>
                    <a:pt x="184789" y="144650"/>
                    <a:pt x="174315" y="145975"/>
                    <a:pt x="157294" y="145975"/>
                  </a:cubicBezTo>
                  <a:cubicBezTo>
                    <a:pt x="155985" y="145975"/>
                    <a:pt x="154676" y="145975"/>
                    <a:pt x="153366" y="145975"/>
                  </a:cubicBezTo>
                  <a:cubicBezTo>
                    <a:pt x="150748" y="143325"/>
                    <a:pt x="145511" y="142000"/>
                    <a:pt x="141583" y="142000"/>
                  </a:cubicBezTo>
                  <a:cubicBezTo>
                    <a:pt x="141583" y="142000"/>
                    <a:pt x="141583" y="142000"/>
                    <a:pt x="128490" y="142000"/>
                  </a:cubicBezTo>
                  <a:cubicBezTo>
                    <a:pt x="118016" y="142000"/>
                    <a:pt x="110160" y="149950"/>
                    <a:pt x="110160" y="159225"/>
                  </a:cubicBezTo>
                  <a:cubicBezTo>
                    <a:pt x="110160" y="169825"/>
                    <a:pt x="118016" y="177775"/>
                    <a:pt x="128490" y="177775"/>
                  </a:cubicBezTo>
                  <a:cubicBezTo>
                    <a:pt x="128490" y="177775"/>
                    <a:pt x="128490" y="177775"/>
                    <a:pt x="141583" y="177775"/>
                  </a:cubicBezTo>
                  <a:cubicBezTo>
                    <a:pt x="145511" y="177775"/>
                    <a:pt x="149438" y="176450"/>
                    <a:pt x="152057" y="173800"/>
                  </a:cubicBezTo>
                  <a:cubicBezTo>
                    <a:pt x="153366" y="173800"/>
                    <a:pt x="154676" y="173800"/>
                    <a:pt x="157294" y="173800"/>
                  </a:cubicBezTo>
                  <a:cubicBezTo>
                    <a:pt x="162531" y="173800"/>
                    <a:pt x="169078" y="173800"/>
                    <a:pt x="174315" y="173800"/>
                  </a:cubicBezTo>
                  <a:cubicBezTo>
                    <a:pt x="159913" y="187050"/>
                    <a:pt x="141583" y="193675"/>
                    <a:pt x="131108" y="193675"/>
                  </a:cubicBezTo>
                  <a:cubicBezTo>
                    <a:pt x="115397" y="193675"/>
                    <a:pt x="83974" y="179100"/>
                    <a:pt x="69572" y="145975"/>
                  </a:cubicBezTo>
                  <a:cubicBezTo>
                    <a:pt x="70882" y="143325"/>
                    <a:pt x="72191" y="139350"/>
                    <a:pt x="72191" y="135375"/>
                  </a:cubicBezTo>
                  <a:cubicBezTo>
                    <a:pt x="72191" y="135375"/>
                    <a:pt x="72191" y="135375"/>
                    <a:pt x="72191" y="89000"/>
                  </a:cubicBezTo>
                  <a:cubicBezTo>
                    <a:pt x="72191" y="85025"/>
                    <a:pt x="70882" y="79725"/>
                    <a:pt x="68263" y="75750"/>
                  </a:cubicBezTo>
                  <a:cubicBezTo>
                    <a:pt x="69572" y="59850"/>
                    <a:pt x="74810" y="47925"/>
                    <a:pt x="81356" y="39975"/>
                  </a:cubicBezTo>
                  <a:cubicBezTo>
                    <a:pt x="91830" y="29375"/>
                    <a:pt x="107541" y="25400"/>
                    <a:pt x="131108" y="25400"/>
                  </a:cubicBezTo>
                  <a:close/>
                  <a:moveTo>
                    <a:pt x="212887" y="0"/>
                  </a:moveTo>
                  <a:cubicBezTo>
                    <a:pt x="281446" y="0"/>
                    <a:pt x="338138" y="43197"/>
                    <a:pt x="338138" y="95557"/>
                  </a:cubicBezTo>
                  <a:cubicBezTo>
                    <a:pt x="338138" y="117810"/>
                    <a:pt x="328909" y="137445"/>
                    <a:pt x="311769" y="154462"/>
                  </a:cubicBezTo>
                  <a:cubicBezTo>
                    <a:pt x="311769" y="154462"/>
                    <a:pt x="311769" y="154462"/>
                    <a:pt x="302540" y="215984"/>
                  </a:cubicBezTo>
                  <a:cubicBezTo>
                    <a:pt x="302540" y="219911"/>
                    <a:pt x="301222" y="221220"/>
                    <a:pt x="298585" y="222529"/>
                  </a:cubicBezTo>
                  <a:cubicBezTo>
                    <a:pt x="297267" y="222529"/>
                    <a:pt x="295948" y="223838"/>
                    <a:pt x="294630" y="223838"/>
                  </a:cubicBezTo>
                  <a:cubicBezTo>
                    <a:pt x="293311" y="223838"/>
                    <a:pt x="291993" y="222529"/>
                    <a:pt x="290675" y="222529"/>
                  </a:cubicBezTo>
                  <a:cubicBezTo>
                    <a:pt x="290675" y="222529"/>
                    <a:pt x="290675" y="222529"/>
                    <a:pt x="241893" y="188495"/>
                  </a:cubicBezTo>
                  <a:cubicBezTo>
                    <a:pt x="232664" y="191113"/>
                    <a:pt x="223435" y="191113"/>
                    <a:pt x="212887" y="191113"/>
                  </a:cubicBezTo>
                  <a:cubicBezTo>
                    <a:pt x="210250" y="191113"/>
                    <a:pt x="207613" y="191113"/>
                    <a:pt x="206295" y="191113"/>
                  </a:cubicBezTo>
                  <a:cubicBezTo>
                    <a:pt x="198384" y="187186"/>
                    <a:pt x="190474" y="183259"/>
                    <a:pt x="182563" y="179332"/>
                  </a:cubicBezTo>
                  <a:cubicBezTo>
                    <a:pt x="182563" y="179332"/>
                    <a:pt x="182563" y="179332"/>
                    <a:pt x="189155" y="172787"/>
                  </a:cubicBezTo>
                  <a:cubicBezTo>
                    <a:pt x="190474" y="172787"/>
                    <a:pt x="190474" y="172787"/>
                    <a:pt x="191792" y="172787"/>
                  </a:cubicBezTo>
                  <a:cubicBezTo>
                    <a:pt x="198384" y="174096"/>
                    <a:pt x="204976" y="174096"/>
                    <a:pt x="212887" y="174096"/>
                  </a:cubicBezTo>
                  <a:cubicBezTo>
                    <a:pt x="222116" y="174096"/>
                    <a:pt x="230027" y="172787"/>
                    <a:pt x="239256" y="171478"/>
                  </a:cubicBezTo>
                  <a:cubicBezTo>
                    <a:pt x="239256" y="171478"/>
                    <a:pt x="239256" y="171478"/>
                    <a:pt x="245848" y="170169"/>
                  </a:cubicBezTo>
                  <a:cubicBezTo>
                    <a:pt x="245848" y="170169"/>
                    <a:pt x="245848" y="170169"/>
                    <a:pt x="252440" y="174096"/>
                  </a:cubicBezTo>
                  <a:cubicBezTo>
                    <a:pt x="252440" y="174096"/>
                    <a:pt x="252440" y="174096"/>
                    <a:pt x="288038" y="198967"/>
                  </a:cubicBezTo>
                  <a:cubicBezTo>
                    <a:pt x="288038" y="198967"/>
                    <a:pt x="288038" y="198967"/>
                    <a:pt x="294630" y="151844"/>
                  </a:cubicBezTo>
                  <a:cubicBezTo>
                    <a:pt x="294630" y="151844"/>
                    <a:pt x="294630" y="151844"/>
                    <a:pt x="295948" y="145299"/>
                  </a:cubicBezTo>
                  <a:cubicBezTo>
                    <a:pt x="295948" y="145299"/>
                    <a:pt x="295948" y="145299"/>
                    <a:pt x="299904" y="141372"/>
                  </a:cubicBezTo>
                  <a:cubicBezTo>
                    <a:pt x="313088" y="128282"/>
                    <a:pt x="319680" y="112574"/>
                    <a:pt x="319680" y="95557"/>
                  </a:cubicBezTo>
                  <a:cubicBezTo>
                    <a:pt x="319680" y="75922"/>
                    <a:pt x="309133" y="56287"/>
                    <a:pt x="290675" y="41888"/>
                  </a:cubicBezTo>
                  <a:cubicBezTo>
                    <a:pt x="269580" y="26180"/>
                    <a:pt x="241893" y="17017"/>
                    <a:pt x="212887" y="17017"/>
                  </a:cubicBezTo>
                  <a:cubicBezTo>
                    <a:pt x="210250" y="17017"/>
                    <a:pt x="207613" y="18326"/>
                    <a:pt x="204976" y="18326"/>
                  </a:cubicBezTo>
                  <a:cubicBezTo>
                    <a:pt x="199703" y="11781"/>
                    <a:pt x="191792" y="6545"/>
                    <a:pt x="183882" y="2618"/>
                  </a:cubicBezTo>
                  <a:cubicBezTo>
                    <a:pt x="193111" y="1309"/>
                    <a:pt x="202340" y="0"/>
                    <a:pt x="212887" y="0"/>
                  </a:cubicBezTo>
                  <a:close/>
                  <a:moveTo>
                    <a:pt x="131102" y="0"/>
                  </a:moveTo>
                  <a:cubicBezTo>
                    <a:pt x="169419" y="0"/>
                    <a:pt x="194523" y="10600"/>
                    <a:pt x="207736" y="33125"/>
                  </a:cubicBezTo>
                  <a:cubicBezTo>
                    <a:pt x="215663" y="46375"/>
                    <a:pt x="219627" y="60950"/>
                    <a:pt x="220949" y="78175"/>
                  </a:cubicBezTo>
                  <a:cubicBezTo>
                    <a:pt x="220949" y="78175"/>
                    <a:pt x="220949" y="78175"/>
                    <a:pt x="227555" y="78175"/>
                  </a:cubicBezTo>
                  <a:cubicBezTo>
                    <a:pt x="232840" y="78175"/>
                    <a:pt x="238125" y="83475"/>
                    <a:pt x="238125" y="88775"/>
                  </a:cubicBezTo>
                  <a:cubicBezTo>
                    <a:pt x="238125" y="88775"/>
                    <a:pt x="238125" y="88775"/>
                    <a:pt x="238125" y="135150"/>
                  </a:cubicBezTo>
                  <a:cubicBezTo>
                    <a:pt x="238125" y="141775"/>
                    <a:pt x="232840" y="145750"/>
                    <a:pt x="227555" y="145750"/>
                  </a:cubicBezTo>
                  <a:cubicBezTo>
                    <a:pt x="227555" y="145750"/>
                    <a:pt x="227555" y="145750"/>
                    <a:pt x="222270" y="145750"/>
                  </a:cubicBezTo>
                  <a:cubicBezTo>
                    <a:pt x="222270" y="147075"/>
                    <a:pt x="220949" y="147075"/>
                    <a:pt x="220949" y="147075"/>
                  </a:cubicBezTo>
                  <a:cubicBezTo>
                    <a:pt x="213021" y="159000"/>
                    <a:pt x="190559" y="165625"/>
                    <a:pt x="157527" y="165625"/>
                  </a:cubicBezTo>
                  <a:cubicBezTo>
                    <a:pt x="154885" y="165625"/>
                    <a:pt x="150921" y="165625"/>
                    <a:pt x="148279" y="164300"/>
                  </a:cubicBezTo>
                  <a:cubicBezTo>
                    <a:pt x="146957" y="166950"/>
                    <a:pt x="144315" y="168275"/>
                    <a:pt x="141672" y="168275"/>
                  </a:cubicBezTo>
                  <a:cubicBezTo>
                    <a:pt x="141672" y="168275"/>
                    <a:pt x="141672" y="168275"/>
                    <a:pt x="128459" y="168275"/>
                  </a:cubicBezTo>
                  <a:cubicBezTo>
                    <a:pt x="123174" y="168275"/>
                    <a:pt x="119211" y="164300"/>
                    <a:pt x="119211" y="159000"/>
                  </a:cubicBezTo>
                  <a:cubicBezTo>
                    <a:pt x="119211" y="153700"/>
                    <a:pt x="123174" y="149725"/>
                    <a:pt x="128459" y="149725"/>
                  </a:cubicBezTo>
                  <a:cubicBezTo>
                    <a:pt x="128459" y="149725"/>
                    <a:pt x="128459" y="149725"/>
                    <a:pt x="141672" y="149725"/>
                  </a:cubicBezTo>
                  <a:cubicBezTo>
                    <a:pt x="144315" y="149725"/>
                    <a:pt x="148279" y="152375"/>
                    <a:pt x="149600" y="155025"/>
                  </a:cubicBezTo>
                  <a:cubicBezTo>
                    <a:pt x="152242" y="155025"/>
                    <a:pt x="154885" y="155025"/>
                    <a:pt x="157527" y="155025"/>
                  </a:cubicBezTo>
                  <a:cubicBezTo>
                    <a:pt x="186595" y="155025"/>
                    <a:pt x="201129" y="151050"/>
                    <a:pt x="209057" y="145750"/>
                  </a:cubicBezTo>
                  <a:cubicBezTo>
                    <a:pt x="203772" y="144425"/>
                    <a:pt x="199808" y="140450"/>
                    <a:pt x="199808" y="135150"/>
                  </a:cubicBezTo>
                  <a:cubicBezTo>
                    <a:pt x="199808" y="135150"/>
                    <a:pt x="199808" y="135150"/>
                    <a:pt x="199808" y="88775"/>
                  </a:cubicBezTo>
                  <a:cubicBezTo>
                    <a:pt x="199808" y="84800"/>
                    <a:pt x="202451" y="82150"/>
                    <a:pt x="205093" y="79500"/>
                  </a:cubicBezTo>
                  <a:cubicBezTo>
                    <a:pt x="203772" y="64925"/>
                    <a:pt x="201129" y="51675"/>
                    <a:pt x="194523" y="42400"/>
                  </a:cubicBezTo>
                  <a:cubicBezTo>
                    <a:pt x="183953" y="23850"/>
                    <a:pt x="164134" y="15900"/>
                    <a:pt x="131102" y="15900"/>
                  </a:cubicBezTo>
                  <a:cubicBezTo>
                    <a:pt x="75609" y="15900"/>
                    <a:pt x="61074" y="42400"/>
                    <a:pt x="57110" y="79500"/>
                  </a:cubicBezTo>
                  <a:cubicBezTo>
                    <a:pt x="61074" y="82150"/>
                    <a:pt x="63717" y="84800"/>
                    <a:pt x="63717" y="88775"/>
                  </a:cubicBezTo>
                  <a:cubicBezTo>
                    <a:pt x="63717" y="88775"/>
                    <a:pt x="63717" y="88775"/>
                    <a:pt x="63717" y="135150"/>
                  </a:cubicBezTo>
                  <a:cubicBezTo>
                    <a:pt x="63717" y="141775"/>
                    <a:pt x="58432" y="145750"/>
                    <a:pt x="51825" y="145750"/>
                  </a:cubicBezTo>
                  <a:cubicBezTo>
                    <a:pt x="51825" y="145750"/>
                    <a:pt x="51825" y="145750"/>
                    <a:pt x="35970" y="145750"/>
                  </a:cubicBezTo>
                  <a:cubicBezTo>
                    <a:pt x="30685" y="145750"/>
                    <a:pt x="25400" y="141775"/>
                    <a:pt x="25400" y="135150"/>
                  </a:cubicBezTo>
                  <a:cubicBezTo>
                    <a:pt x="25400" y="135150"/>
                    <a:pt x="25400" y="135150"/>
                    <a:pt x="25400" y="88775"/>
                  </a:cubicBezTo>
                  <a:cubicBezTo>
                    <a:pt x="25400" y="83475"/>
                    <a:pt x="30685" y="78175"/>
                    <a:pt x="35970" y="78175"/>
                  </a:cubicBezTo>
                  <a:cubicBezTo>
                    <a:pt x="35970" y="78175"/>
                    <a:pt x="35970" y="78175"/>
                    <a:pt x="42576" y="78175"/>
                  </a:cubicBezTo>
                  <a:cubicBezTo>
                    <a:pt x="43898" y="60950"/>
                    <a:pt x="47862" y="46375"/>
                    <a:pt x="55789" y="33125"/>
                  </a:cubicBezTo>
                  <a:cubicBezTo>
                    <a:pt x="69002" y="10600"/>
                    <a:pt x="94106" y="0"/>
                    <a:pt x="131102" y="0"/>
                  </a:cubicBezTo>
                  <a:close/>
                </a:path>
              </a:pathLst>
            </a:custGeom>
            <a:solidFill>
              <a:schemeClr val="bg1">
                <a:lumMod val="100000"/>
              </a:schemeClr>
            </a:solidFill>
            <a:ln w="25400">
              <a:solidFill>
                <a:srgbClr val="000000">
                  <a:alpha val="0"/>
                </a:srgbClr>
              </a:solidFill>
              <a:miter lim="400000"/>
            </a:ln>
            <a:effectLst/>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37" name="任意多边形: 形状 36">
              <a:extLst>
                <a:ext uri="{FF2B5EF4-FFF2-40B4-BE49-F238E27FC236}">
                  <a16:creationId xmlns:a16="http://schemas.microsoft.com/office/drawing/2014/main" xmlns="" id="{CC9E4A8F-15BB-4A8C-80E0-5CCC3438C64D}"/>
                </a:ext>
              </a:extLst>
            </p:cNvPr>
            <p:cNvSpPr/>
            <p:nvPr/>
          </p:nvSpPr>
          <p:spPr>
            <a:xfrm rot="18870430">
              <a:off x="2787385" y="1778565"/>
              <a:ext cx="213007" cy="213005"/>
            </a:xfrm>
            <a:custGeom>
              <a:avLst/>
              <a:gdLst>
                <a:gd name="connsiteX0" fmla="*/ 213007 w 213007"/>
                <a:gd name="connsiteY0" fmla="*/ 70849 h 213005"/>
                <a:gd name="connsiteX1" fmla="*/ 213007 w 213007"/>
                <a:gd name="connsiteY1" fmla="*/ 134403 h 213005"/>
                <a:gd name="connsiteX2" fmla="*/ 136185 w 213007"/>
                <a:gd name="connsiteY2" fmla="*/ 134403 h 213005"/>
                <a:gd name="connsiteX3" fmla="*/ 136185 w 213007"/>
                <a:gd name="connsiteY3" fmla="*/ 213005 h 213005"/>
                <a:gd name="connsiteX4" fmla="*/ 72631 w 213007"/>
                <a:gd name="connsiteY4" fmla="*/ 213005 h 213005"/>
                <a:gd name="connsiteX5" fmla="*/ 72631 w 213007"/>
                <a:gd name="connsiteY5" fmla="*/ 134403 h 213005"/>
                <a:gd name="connsiteX6" fmla="*/ 0 w 213007"/>
                <a:gd name="connsiteY6" fmla="*/ 134403 h 213005"/>
                <a:gd name="connsiteX7" fmla="*/ 0 w 213007"/>
                <a:gd name="connsiteY7" fmla="*/ 70849 h 213005"/>
                <a:gd name="connsiteX8" fmla="*/ 72631 w 213007"/>
                <a:gd name="connsiteY8" fmla="*/ 70849 h 213005"/>
                <a:gd name="connsiteX9" fmla="*/ 72631 w 213007"/>
                <a:gd name="connsiteY9" fmla="*/ 0 h 213005"/>
                <a:gd name="connsiteX10" fmla="*/ 136185 w 213007"/>
                <a:gd name="connsiteY10" fmla="*/ 0 h 213005"/>
                <a:gd name="connsiteX11" fmla="*/ 136185 w 213007"/>
                <a:gd name="connsiteY11" fmla="*/ 70849 h 21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007" h="213005">
                  <a:moveTo>
                    <a:pt x="213007" y="70849"/>
                  </a:moveTo>
                  <a:lnTo>
                    <a:pt x="213007" y="134403"/>
                  </a:lnTo>
                  <a:lnTo>
                    <a:pt x="136185" y="134403"/>
                  </a:lnTo>
                  <a:lnTo>
                    <a:pt x="136185" y="213005"/>
                  </a:lnTo>
                  <a:lnTo>
                    <a:pt x="72631" y="213005"/>
                  </a:lnTo>
                  <a:lnTo>
                    <a:pt x="72631" y="134403"/>
                  </a:lnTo>
                  <a:lnTo>
                    <a:pt x="0" y="134403"/>
                  </a:lnTo>
                  <a:lnTo>
                    <a:pt x="0" y="70849"/>
                  </a:lnTo>
                  <a:lnTo>
                    <a:pt x="72631" y="70849"/>
                  </a:lnTo>
                  <a:lnTo>
                    <a:pt x="72631" y="0"/>
                  </a:lnTo>
                  <a:lnTo>
                    <a:pt x="136185" y="0"/>
                  </a:lnTo>
                  <a:lnTo>
                    <a:pt x="136185" y="70849"/>
                  </a:lnTo>
                  <a:close/>
                </a:path>
              </a:pathLst>
            </a:custGeom>
            <a:solidFill>
              <a:schemeClr val="accent1">
                <a:lumMod val="100000"/>
              </a:schemeClr>
            </a:solidFill>
            <a:ln w="25400" cap="flat">
              <a:solidFill>
                <a:srgbClr val="000000">
                  <a:alpha val="0"/>
                </a:srgbClr>
              </a:solidFill>
              <a:prstDash val="solid"/>
              <a:miter lim="400000"/>
            </a:ln>
            <a:effectLst/>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grpSp>
      <p:grpSp>
        <p:nvGrpSpPr>
          <p:cNvPr id="27" name="PA_组合 26">
            <a:extLst>
              <a:ext uri="{FF2B5EF4-FFF2-40B4-BE49-F238E27FC236}">
                <a16:creationId xmlns:a16="http://schemas.microsoft.com/office/drawing/2014/main" xmlns="" id="{6D4FA7AE-9E92-4243-808C-6ACE0A8DC850}"/>
              </a:ext>
            </a:extLst>
          </p:cNvPr>
          <p:cNvGrpSpPr/>
          <p:nvPr>
            <p:custDataLst>
              <p:tags r:id="rId2"/>
            </p:custDataLst>
          </p:nvPr>
        </p:nvGrpSpPr>
        <p:grpSpPr>
          <a:xfrm>
            <a:off x="1537961" y="3723528"/>
            <a:ext cx="1933578" cy="1933578"/>
            <a:chOff x="1293357" y="3860688"/>
            <a:chExt cx="1933578" cy="1933578"/>
          </a:xfrm>
        </p:grpSpPr>
        <p:sp>
          <p:nvSpPr>
            <p:cNvPr id="28" name="任意多边形: 形状 27">
              <a:extLst>
                <a:ext uri="{FF2B5EF4-FFF2-40B4-BE49-F238E27FC236}">
                  <a16:creationId xmlns:a16="http://schemas.microsoft.com/office/drawing/2014/main" xmlns="" id="{950D114D-D877-41F5-A94E-686463E9ECC9}"/>
                </a:ext>
              </a:extLst>
            </p:cNvPr>
            <p:cNvSpPr/>
            <p:nvPr/>
          </p:nvSpPr>
          <p:spPr>
            <a:xfrm>
              <a:off x="1293357" y="3860688"/>
              <a:ext cx="1933578" cy="193357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25400" cap="flat" cmpd="sng" algn="ctr">
              <a:solidFill>
                <a:schemeClr val="accent3">
                  <a:lumMod val="60000"/>
                  <a:lumOff val="40000"/>
                </a:schemeClr>
              </a:solidFill>
              <a:prstDash val="solid"/>
              <a:miter lim="400000"/>
              <a:headEnd type="none" w="med" len="med"/>
              <a:tailEnd type="none" w="med" len="med"/>
            </a:ln>
            <a:effectLst/>
            <a:extLst>
              <a:ext uri="{909E8E84-426E-40DD-AFC4-6F175D3DCCD1}">
                <a14:hiddenFill xmlns:a14="http://schemas.microsoft.com/office/drawing/2010/main">
                  <a:solidFill>
                    <a:schemeClr val="bg2">
                      <a:lumMod val="100000"/>
                    </a:schemeClr>
                  </a:solidFill>
                </a14:hiddenFill>
              </a:ext>
            </a:extLst>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29" name="任意多边形: 形状 28">
              <a:extLst>
                <a:ext uri="{FF2B5EF4-FFF2-40B4-BE49-F238E27FC236}">
                  <a16:creationId xmlns:a16="http://schemas.microsoft.com/office/drawing/2014/main" xmlns="" id="{EA256883-9E4A-4B3A-B178-CA59DFF46F71}"/>
                </a:ext>
              </a:extLst>
            </p:cNvPr>
            <p:cNvSpPr/>
            <p:nvPr/>
          </p:nvSpPr>
          <p:spPr>
            <a:xfrm>
              <a:off x="1361621" y="3937536"/>
              <a:ext cx="1797051" cy="17970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lumMod val="100000"/>
              </a:schemeClr>
            </a:solidFill>
            <a:ln w="25400">
              <a:solidFill>
                <a:srgbClr val="000000">
                  <a:alpha val="0"/>
                </a:srgbClr>
              </a:solidFill>
              <a:miter lim="400000"/>
            </a:ln>
            <a:effectLst/>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30" name="任意多边形: 形状 29">
              <a:extLst>
                <a:ext uri="{FF2B5EF4-FFF2-40B4-BE49-F238E27FC236}">
                  <a16:creationId xmlns:a16="http://schemas.microsoft.com/office/drawing/2014/main" xmlns="" id="{07A6E0FC-E4FB-48E5-9166-3E71835226F0}"/>
                </a:ext>
              </a:extLst>
            </p:cNvPr>
            <p:cNvSpPr/>
            <p:nvPr/>
          </p:nvSpPr>
          <p:spPr>
            <a:xfrm>
              <a:off x="2629105" y="3954899"/>
              <a:ext cx="529566" cy="5295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100000"/>
              </a:schemeClr>
            </a:solidFill>
            <a:ln w="12700" cap="flat" cmpd="sng" algn="ctr">
              <a:noFill/>
              <a:prstDash val="solid"/>
              <a:miter lim="400000"/>
              <a:headEnd type="none" w="med" len="med"/>
              <a:tailEnd type="none" w="med" len="med"/>
            </a:ln>
            <a:effectLst/>
            <a:extLst>
              <a:ext uri="{91240B29-F687-4F45-9708-019B960494DF}">
                <a14:hiddenLine xmlns:a14="http://schemas.microsoft.com/office/drawing/2010/main" w="12700" cap="flat" cmpd="sng" algn="ctr">
                  <a:solidFill>
                    <a:schemeClr val="bg2">
                      <a:lumMod val="100000"/>
                    </a:schemeClr>
                  </a:solidFill>
                  <a:prstDash val="solid"/>
                  <a:miter lim="400000"/>
                  <a:headEnd type="none" w="med" len="med"/>
                  <a:tailEnd type="none" w="med" len="med"/>
                </a14:hiddenLine>
              </a:ext>
            </a:extLst>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31" name="任意多边形: 形状 30">
              <a:extLst>
                <a:ext uri="{FF2B5EF4-FFF2-40B4-BE49-F238E27FC236}">
                  <a16:creationId xmlns:a16="http://schemas.microsoft.com/office/drawing/2014/main" xmlns="" id="{5C9E2FA7-31DF-4294-84EB-933193BB598C}"/>
                </a:ext>
              </a:extLst>
            </p:cNvPr>
            <p:cNvSpPr/>
            <p:nvPr/>
          </p:nvSpPr>
          <p:spPr>
            <a:xfrm>
              <a:off x="1769419" y="4473317"/>
              <a:ext cx="1014602" cy="708320"/>
            </a:xfrm>
            <a:custGeom>
              <a:avLst/>
              <a:gdLst>
                <a:gd name="connsiteX0" fmla="*/ 244318 w 338061"/>
                <a:gd name="connsiteY0" fmla="*/ 74134 h 236009"/>
                <a:gd name="connsiteX1" fmla="*/ 257139 w 338061"/>
                <a:gd name="connsiteY1" fmla="*/ 79049 h 236009"/>
                <a:gd name="connsiteX2" fmla="*/ 282448 w 338061"/>
                <a:gd name="connsiteY2" fmla="*/ 102640 h 236009"/>
                <a:gd name="connsiteX3" fmla="*/ 306425 w 338061"/>
                <a:gd name="connsiteY3" fmla="*/ 79049 h 236009"/>
                <a:gd name="connsiteX4" fmla="*/ 333066 w 338061"/>
                <a:gd name="connsiteY4" fmla="*/ 79049 h 236009"/>
                <a:gd name="connsiteX5" fmla="*/ 333066 w 338061"/>
                <a:gd name="connsiteY5" fmla="*/ 105261 h 236009"/>
                <a:gd name="connsiteX6" fmla="*/ 309089 w 338061"/>
                <a:gd name="connsiteY6" fmla="*/ 128853 h 236009"/>
                <a:gd name="connsiteX7" fmla="*/ 333066 w 338061"/>
                <a:gd name="connsiteY7" fmla="*/ 152444 h 236009"/>
                <a:gd name="connsiteX8" fmla="*/ 333066 w 338061"/>
                <a:gd name="connsiteY8" fmla="*/ 179967 h 236009"/>
                <a:gd name="connsiteX9" fmla="*/ 319745 w 338061"/>
                <a:gd name="connsiteY9" fmla="*/ 185209 h 236009"/>
                <a:gd name="connsiteX10" fmla="*/ 306425 w 338061"/>
                <a:gd name="connsiteY10" fmla="*/ 179967 h 236009"/>
                <a:gd name="connsiteX11" fmla="*/ 282448 w 338061"/>
                <a:gd name="connsiteY11" fmla="*/ 156376 h 236009"/>
                <a:gd name="connsiteX12" fmla="*/ 257139 w 338061"/>
                <a:gd name="connsiteY12" fmla="*/ 179967 h 236009"/>
                <a:gd name="connsiteX13" fmla="*/ 243819 w 338061"/>
                <a:gd name="connsiteY13" fmla="*/ 185209 h 236009"/>
                <a:gd name="connsiteX14" fmla="*/ 230498 w 338061"/>
                <a:gd name="connsiteY14" fmla="*/ 179967 h 236009"/>
                <a:gd name="connsiteX15" fmla="*/ 230498 w 338061"/>
                <a:gd name="connsiteY15" fmla="*/ 152444 h 236009"/>
                <a:gd name="connsiteX16" fmla="*/ 254475 w 338061"/>
                <a:gd name="connsiteY16" fmla="*/ 128853 h 236009"/>
                <a:gd name="connsiteX17" fmla="*/ 230498 w 338061"/>
                <a:gd name="connsiteY17" fmla="*/ 105261 h 236009"/>
                <a:gd name="connsiteX18" fmla="*/ 230498 w 338061"/>
                <a:gd name="connsiteY18" fmla="*/ 79049 h 236009"/>
                <a:gd name="connsiteX19" fmla="*/ 244318 w 338061"/>
                <a:gd name="connsiteY19" fmla="*/ 74134 h 236009"/>
                <a:gd name="connsiteX20" fmla="*/ 180729 w 338061"/>
                <a:gd name="connsiteY20" fmla="*/ 785 h 236009"/>
                <a:gd name="connsiteX21" fmla="*/ 187325 w 338061"/>
                <a:gd name="connsiteY21" fmla="*/ 11298 h 236009"/>
                <a:gd name="connsiteX22" fmla="*/ 187325 w 338061"/>
                <a:gd name="connsiteY22" fmla="*/ 224182 h 236009"/>
                <a:gd name="connsiteX23" fmla="*/ 180729 w 338061"/>
                <a:gd name="connsiteY23" fmla="*/ 234695 h 236009"/>
                <a:gd name="connsiteX24" fmla="*/ 175452 w 338061"/>
                <a:gd name="connsiteY24" fmla="*/ 236009 h 236009"/>
                <a:gd name="connsiteX25" fmla="*/ 167537 w 338061"/>
                <a:gd name="connsiteY25" fmla="*/ 232067 h 236009"/>
                <a:gd name="connsiteX26" fmla="*/ 117408 w 338061"/>
                <a:gd name="connsiteY26" fmla="*/ 180817 h 236009"/>
                <a:gd name="connsiteX27" fmla="*/ 63321 w 338061"/>
                <a:gd name="connsiteY27" fmla="*/ 180817 h 236009"/>
                <a:gd name="connsiteX28" fmla="*/ 0 w 338061"/>
                <a:gd name="connsiteY28" fmla="*/ 117740 h 236009"/>
                <a:gd name="connsiteX29" fmla="*/ 63321 w 338061"/>
                <a:gd name="connsiteY29" fmla="*/ 54663 h 236009"/>
                <a:gd name="connsiteX30" fmla="*/ 117408 w 338061"/>
                <a:gd name="connsiteY30" fmla="*/ 54663 h 236009"/>
                <a:gd name="connsiteX31" fmla="*/ 167537 w 338061"/>
                <a:gd name="connsiteY31" fmla="*/ 3413 h 236009"/>
                <a:gd name="connsiteX32" fmla="*/ 180729 w 338061"/>
                <a:gd name="connsiteY32" fmla="*/ 785 h 236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38061" h="236009">
                  <a:moveTo>
                    <a:pt x="244318" y="74134"/>
                  </a:moveTo>
                  <a:cubicBezTo>
                    <a:pt x="249147" y="74134"/>
                    <a:pt x="253809" y="75773"/>
                    <a:pt x="257139" y="79049"/>
                  </a:cubicBezTo>
                  <a:cubicBezTo>
                    <a:pt x="257139" y="79049"/>
                    <a:pt x="257139" y="79049"/>
                    <a:pt x="282448" y="102640"/>
                  </a:cubicBezTo>
                  <a:cubicBezTo>
                    <a:pt x="282448" y="102640"/>
                    <a:pt x="282448" y="102640"/>
                    <a:pt x="306425" y="79049"/>
                  </a:cubicBezTo>
                  <a:cubicBezTo>
                    <a:pt x="313085" y="72496"/>
                    <a:pt x="325074" y="72496"/>
                    <a:pt x="333066" y="79049"/>
                  </a:cubicBezTo>
                  <a:cubicBezTo>
                    <a:pt x="339726" y="86913"/>
                    <a:pt x="339726" y="98708"/>
                    <a:pt x="333066" y="105261"/>
                  </a:cubicBezTo>
                  <a:cubicBezTo>
                    <a:pt x="333066" y="105261"/>
                    <a:pt x="333066" y="105261"/>
                    <a:pt x="309089" y="128853"/>
                  </a:cubicBezTo>
                  <a:cubicBezTo>
                    <a:pt x="309089" y="128853"/>
                    <a:pt x="309089" y="128853"/>
                    <a:pt x="333066" y="152444"/>
                  </a:cubicBezTo>
                  <a:cubicBezTo>
                    <a:pt x="339726" y="160307"/>
                    <a:pt x="339726" y="172103"/>
                    <a:pt x="333066" y="179967"/>
                  </a:cubicBezTo>
                  <a:cubicBezTo>
                    <a:pt x="329070" y="182588"/>
                    <a:pt x="323742" y="185209"/>
                    <a:pt x="319745" y="185209"/>
                  </a:cubicBezTo>
                  <a:cubicBezTo>
                    <a:pt x="314417" y="185209"/>
                    <a:pt x="309089" y="182588"/>
                    <a:pt x="306425" y="179967"/>
                  </a:cubicBezTo>
                  <a:cubicBezTo>
                    <a:pt x="306425" y="179967"/>
                    <a:pt x="306425" y="179967"/>
                    <a:pt x="282448" y="156376"/>
                  </a:cubicBezTo>
                  <a:cubicBezTo>
                    <a:pt x="282448" y="156376"/>
                    <a:pt x="282448" y="156376"/>
                    <a:pt x="257139" y="179967"/>
                  </a:cubicBezTo>
                  <a:cubicBezTo>
                    <a:pt x="254475" y="182588"/>
                    <a:pt x="249147" y="185209"/>
                    <a:pt x="243819" y="185209"/>
                  </a:cubicBezTo>
                  <a:cubicBezTo>
                    <a:pt x="239823" y="185209"/>
                    <a:pt x="234494" y="182588"/>
                    <a:pt x="230498" y="179967"/>
                  </a:cubicBezTo>
                  <a:cubicBezTo>
                    <a:pt x="223838" y="172103"/>
                    <a:pt x="223838" y="160307"/>
                    <a:pt x="230498" y="152444"/>
                  </a:cubicBezTo>
                  <a:cubicBezTo>
                    <a:pt x="230498" y="152444"/>
                    <a:pt x="230498" y="152444"/>
                    <a:pt x="254475" y="128853"/>
                  </a:cubicBezTo>
                  <a:cubicBezTo>
                    <a:pt x="254475" y="128853"/>
                    <a:pt x="254475" y="128853"/>
                    <a:pt x="230498" y="105261"/>
                  </a:cubicBezTo>
                  <a:cubicBezTo>
                    <a:pt x="223838" y="98708"/>
                    <a:pt x="223838" y="86913"/>
                    <a:pt x="230498" y="79049"/>
                  </a:cubicBezTo>
                  <a:cubicBezTo>
                    <a:pt x="234495" y="75773"/>
                    <a:pt x="239490" y="74134"/>
                    <a:pt x="244318" y="74134"/>
                  </a:cubicBezTo>
                  <a:close/>
                  <a:moveTo>
                    <a:pt x="180729" y="785"/>
                  </a:moveTo>
                  <a:cubicBezTo>
                    <a:pt x="184686" y="2099"/>
                    <a:pt x="187325" y="6041"/>
                    <a:pt x="187325" y="11298"/>
                  </a:cubicBezTo>
                  <a:cubicBezTo>
                    <a:pt x="187325" y="11298"/>
                    <a:pt x="187325" y="11298"/>
                    <a:pt x="187325" y="224182"/>
                  </a:cubicBezTo>
                  <a:cubicBezTo>
                    <a:pt x="187325" y="229439"/>
                    <a:pt x="184686" y="233381"/>
                    <a:pt x="180729" y="234695"/>
                  </a:cubicBezTo>
                  <a:cubicBezTo>
                    <a:pt x="179410" y="234695"/>
                    <a:pt x="176771" y="236009"/>
                    <a:pt x="175452" y="236009"/>
                  </a:cubicBezTo>
                  <a:cubicBezTo>
                    <a:pt x="172814" y="236009"/>
                    <a:pt x="170175" y="234695"/>
                    <a:pt x="167537" y="232067"/>
                  </a:cubicBezTo>
                  <a:cubicBezTo>
                    <a:pt x="167537" y="232067"/>
                    <a:pt x="167537" y="232067"/>
                    <a:pt x="117408" y="180817"/>
                  </a:cubicBezTo>
                  <a:cubicBezTo>
                    <a:pt x="117408" y="180817"/>
                    <a:pt x="117408" y="180817"/>
                    <a:pt x="63321" y="180817"/>
                  </a:cubicBezTo>
                  <a:cubicBezTo>
                    <a:pt x="29022" y="180817"/>
                    <a:pt x="0" y="153221"/>
                    <a:pt x="0" y="117740"/>
                  </a:cubicBezTo>
                  <a:cubicBezTo>
                    <a:pt x="0" y="82259"/>
                    <a:pt x="29022" y="54663"/>
                    <a:pt x="63321" y="54663"/>
                  </a:cubicBezTo>
                  <a:cubicBezTo>
                    <a:pt x="63321" y="54663"/>
                    <a:pt x="63321" y="54663"/>
                    <a:pt x="117408" y="54663"/>
                  </a:cubicBezTo>
                  <a:cubicBezTo>
                    <a:pt x="117408" y="54663"/>
                    <a:pt x="117408" y="54663"/>
                    <a:pt x="167537" y="3413"/>
                  </a:cubicBezTo>
                  <a:cubicBezTo>
                    <a:pt x="171495" y="-529"/>
                    <a:pt x="175452" y="-529"/>
                    <a:pt x="180729" y="785"/>
                  </a:cubicBezTo>
                  <a:close/>
                </a:path>
              </a:pathLst>
            </a:custGeom>
            <a:solidFill>
              <a:schemeClr val="bg1">
                <a:lumMod val="100000"/>
              </a:schemeClr>
            </a:solidFill>
            <a:ln w="25400">
              <a:solidFill>
                <a:srgbClr val="000000">
                  <a:alpha val="0"/>
                </a:srgbClr>
              </a:solidFill>
              <a:miter lim="400000"/>
            </a:ln>
            <a:effectLst/>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32" name="任意多边形: 形状 31">
              <a:extLst>
                <a:ext uri="{FF2B5EF4-FFF2-40B4-BE49-F238E27FC236}">
                  <a16:creationId xmlns:a16="http://schemas.microsoft.com/office/drawing/2014/main" xmlns="" id="{B1791DE1-0357-4B7B-9C3B-A64CA7B5EBB9}"/>
                </a:ext>
              </a:extLst>
            </p:cNvPr>
            <p:cNvSpPr/>
            <p:nvPr/>
          </p:nvSpPr>
          <p:spPr>
            <a:xfrm rot="18870430">
              <a:off x="2787385" y="4113180"/>
              <a:ext cx="213007" cy="213005"/>
            </a:xfrm>
            <a:custGeom>
              <a:avLst/>
              <a:gdLst>
                <a:gd name="connsiteX0" fmla="*/ 213007 w 213007"/>
                <a:gd name="connsiteY0" fmla="*/ 70849 h 213005"/>
                <a:gd name="connsiteX1" fmla="*/ 213007 w 213007"/>
                <a:gd name="connsiteY1" fmla="*/ 134403 h 213005"/>
                <a:gd name="connsiteX2" fmla="*/ 136185 w 213007"/>
                <a:gd name="connsiteY2" fmla="*/ 134403 h 213005"/>
                <a:gd name="connsiteX3" fmla="*/ 136185 w 213007"/>
                <a:gd name="connsiteY3" fmla="*/ 213005 h 213005"/>
                <a:gd name="connsiteX4" fmla="*/ 72631 w 213007"/>
                <a:gd name="connsiteY4" fmla="*/ 213005 h 213005"/>
                <a:gd name="connsiteX5" fmla="*/ 72631 w 213007"/>
                <a:gd name="connsiteY5" fmla="*/ 134403 h 213005"/>
                <a:gd name="connsiteX6" fmla="*/ 0 w 213007"/>
                <a:gd name="connsiteY6" fmla="*/ 134403 h 213005"/>
                <a:gd name="connsiteX7" fmla="*/ 0 w 213007"/>
                <a:gd name="connsiteY7" fmla="*/ 70849 h 213005"/>
                <a:gd name="connsiteX8" fmla="*/ 72631 w 213007"/>
                <a:gd name="connsiteY8" fmla="*/ 70849 h 213005"/>
                <a:gd name="connsiteX9" fmla="*/ 72631 w 213007"/>
                <a:gd name="connsiteY9" fmla="*/ 0 h 213005"/>
                <a:gd name="connsiteX10" fmla="*/ 136185 w 213007"/>
                <a:gd name="connsiteY10" fmla="*/ 0 h 213005"/>
                <a:gd name="connsiteX11" fmla="*/ 136185 w 213007"/>
                <a:gd name="connsiteY11" fmla="*/ 70849 h 21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007" h="213005">
                  <a:moveTo>
                    <a:pt x="213007" y="70849"/>
                  </a:moveTo>
                  <a:lnTo>
                    <a:pt x="213007" y="134403"/>
                  </a:lnTo>
                  <a:lnTo>
                    <a:pt x="136185" y="134403"/>
                  </a:lnTo>
                  <a:lnTo>
                    <a:pt x="136185" y="213005"/>
                  </a:lnTo>
                  <a:lnTo>
                    <a:pt x="72631" y="213005"/>
                  </a:lnTo>
                  <a:lnTo>
                    <a:pt x="72631" y="134403"/>
                  </a:lnTo>
                  <a:lnTo>
                    <a:pt x="0" y="134403"/>
                  </a:lnTo>
                  <a:lnTo>
                    <a:pt x="0" y="70849"/>
                  </a:lnTo>
                  <a:lnTo>
                    <a:pt x="72631" y="70849"/>
                  </a:lnTo>
                  <a:lnTo>
                    <a:pt x="72631" y="0"/>
                  </a:lnTo>
                  <a:lnTo>
                    <a:pt x="136185" y="0"/>
                  </a:lnTo>
                  <a:lnTo>
                    <a:pt x="136185" y="70849"/>
                  </a:lnTo>
                  <a:close/>
                </a:path>
              </a:pathLst>
            </a:custGeom>
            <a:solidFill>
              <a:schemeClr val="accent3">
                <a:lumMod val="100000"/>
              </a:schemeClr>
            </a:solidFill>
            <a:ln w="25400" cap="flat">
              <a:solidFill>
                <a:srgbClr val="000000">
                  <a:alpha val="0"/>
                </a:srgbClr>
              </a:solidFill>
              <a:prstDash val="solid"/>
              <a:miter lim="400000"/>
            </a:ln>
            <a:effectLst/>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grpSp>
      <p:grpSp>
        <p:nvGrpSpPr>
          <p:cNvPr id="8" name="PA_组合 7">
            <a:extLst>
              <a:ext uri="{FF2B5EF4-FFF2-40B4-BE49-F238E27FC236}">
                <a16:creationId xmlns:a16="http://schemas.microsoft.com/office/drawing/2014/main" xmlns="" id="{D7298881-6375-41B1-AF45-7F72333759AA}"/>
              </a:ext>
            </a:extLst>
          </p:cNvPr>
          <p:cNvGrpSpPr/>
          <p:nvPr>
            <p:custDataLst>
              <p:tags r:id="rId3"/>
            </p:custDataLst>
          </p:nvPr>
        </p:nvGrpSpPr>
        <p:grpSpPr>
          <a:xfrm>
            <a:off x="6307172" y="3723528"/>
            <a:ext cx="1933578" cy="1933578"/>
            <a:chOff x="6416900" y="3860688"/>
            <a:chExt cx="1933578" cy="1933578"/>
          </a:xfrm>
        </p:grpSpPr>
        <p:sp>
          <p:nvSpPr>
            <p:cNvPr id="15" name="任意多边形: 形状 14">
              <a:extLst>
                <a:ext uri="{FF2B5EF4-FFF2-40B4-BE49-F238E27FC236}">
                  <a16:creationId xmlns:a16="http://schemas.microsoft.com/office/drawing/2014/main" xmlns="" id="{90CACAE5-79BE-45A7-9279-A36EF25BC466}"/>
                </a:ext>
              </a:extLst>
            </p:cNvPr>
            <p:cNvSpPr/>
            <p:nvPr/>
          </p:nvSpPr>
          <p:spPr>
            <a:xfrm>
              <a:off x="6416900" y="3860688"/>
              <a:ext cx="1933578" cy="193357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25400" cap="flat" cmpd="sng" algn="ctr">
              <a:solidFill>
                <a:schemeClr val="accent4">
                  <a:lumMod val="60000"/>
                  <a:lumOff val="40000"/>
                </a:schemeClr>
              </a:solidFill>
              <a:prstDash val="solid"/>
              <a:miter lim="400000"/>
              <a:headEnd type="none" w="med" len="med"/>
              <a:tailEnd type="none" w="med" len="med"/>
            </a:ln>
            <a:effectLst/>
            <a:extLst>
              <a:ext uri="{909E8E84-426E-40DD-AFC4-6F175D3DCCD1}">
                <a14:hiddenFill xmlns:a14="http://schemas.microsoft.com/office/drawing/2010/main">
                  <a:solidFill>
                    <a:schemeClr val="bg2">
                      <a:lumMod val="100000"/>
                    </a:schemeClr>
                  </a:solidFill>
                </a14:hiddenFill>
              </a:ext>
            </a:extLst>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16" name="任意多边形: 形状 15">
              <a:extLst>
                <a:ext uri="{FF2B5EF4-FFF2-40B4-BE49-F238E27FC236}">
                  <a16:creationId xmlns:a16="http://schemas.microsoft.com/office/drawing/2014/main" xmlns="" id="{33126ADD-2E18-41BC-BAD1-47067171A7BA}"/>
                </a:ext>
              </a:extLst>
            </p:cNvPr>
            <p:cNvSpPr/>
            <p:nvPr/>
          </p:nvSpPr>
          <p:spPr>
            <a:xfrm>
              <a:off x="6485164" y="3937536"/>
              <a:ext cx="1797051" cy="17970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006AB2"/>
            </a:solidFill>
            <a:ln w="25400">
              <a:solidFill>
                <a:srgbClr val="000000">
                  <a:alpha val="0"/>
                </a:srgbClr>
              </a:solidFill>
              <a:miter lim="400000"/>
            </a:ln>
            <a:effectLst/>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17" name="任意多边形: 形状 16">
              <a:extLst>
                <a:ext uri="{FF2B5EF4-FFF2-40B4-BE49-F238E27FC236}">
                  <a16:creationId xmlns:a16="http://schemas.microsoft.com/office/drawing/2014/main" xmlns="" id="{FF3EA3F6-9ABA-4F4C-9D2E-1934652AB462}"/>
                </a:ext>
              </a:extLst>
            </p:cNvPr>
            <p:cNvSpPr/>
            <p:nvPr/>
          </p:nvSpPr>
          <p:spPr>
            <a:xfrm>
              <a:off x="7752648" y="3954899"/>
              <a:ext cx="529566" cy="5295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100000"/>
              </a:schemeClr>
            </a:solidFill>
            <a:ln w="12700" cap="flat" cmpd="sng" algn="ctr">
              <a:noFill/>
              <a:prstDash val="solid"/>
              <a:miter lim="400000"/>
              <a:headEnd type="none" w="med" len="med"/>
              <a:tailEnd type="none" w="med" len="med"/>
            </a:ln>
            <a:effectLst/>
            <a:extLst>
              <a:ext uri="{91240B29-F687-4F45-9708-019B960494DF}">
                <a14:hiddenLine xmlns:a14="http://schemas.microsoft.com/office/drawing/2010/main" w="12700" cap="flat" cmpd="sng" algn="ctr">
                  <a:solidFill>
                    <a:schemeClr val="bg2">
                      <a:lumMod val="100000"/>
                    </a:schemeClr>
                  </a:solidFill>
                  <a:prstDash val="solid"/>
                  <a:miter lim="400000"/>
                  <a:headEnd type="none" w="med" len="med"/>
                  <a:tailEnd type="none" w="med" len="med"/>
                </a14:hiddenLine>
              </a:ext>
            </a:extLst>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18" name="任意多边形: 形状 17">
              <a:extLst>
                <a:ext uri="{FF2B5EF4-FFF2-40B4-BE49-F238E27FC236}">
                  <a16:creationId xmlns:a16="http://schemas.microsoft.com/office/drawing/2014/main" xmlns="" id="{7B89FB16-14F7-4A8F-883D-6A2FBD711AA1}"/>
                </a:ext>
              </a:extLst>
            </p:cNvPr>
            <p:cNvSpPr/>
            <p:nvPr/>
          </p:nvSpPr>
          <p:spPr>
            <a:xfrm>
              <a:off x="7105282" y="4320176"/>
              <a:ext cx="589961" cy="1014602"/>
            </a:xfrm>
            <a:custGeom>
              <a:avLst/>
              <a:gdLst>
                <a:gd name="connsiteX0" fmla="*/ 123152 w 195694"/>
                <a:gd name="connsiteY0" fmla="*/ 165100 h 336550"/>
                <a:gd name="connsiteX1" fmla="*/ 133928 w 195694"/>
                <a:gd name="connsiteY1" fmla="*/ 175707 h 336550"/>
                <a:gd name="connsiteX2" fmla="*/ 133928 w 195694"/>
                <a:gd name="connsiteY2" fmla="*/ 245976 h 336550"/>
                <a:gd name="connsiteX3" fmla="*/ 146050 w 195694"/>
                <a:gd name="connsiteY3" fmla="*/ 264537 h 336550"/>
                <a:gd name="connsiteX4" fmla="*/ 123152 w 195694"/>
                <a:gd name="connsiteY4" fmla="*/ 285750 h 336550"/>
                <a:gd name="connsiteX5" fmla="*/ 101600 w 195694"/>
                <a:gd name="connsiteY5" fmla="*/ 264537 h 336550"/>
                <a:gd name="connsiteX6" fmla="*/ 112376 w 195694"/>
                <a:gd name="connsiteY6" fmla="*/ 245976 h 336550"/>
                <a:gd name="connsiteX7" fmla="*/ 112376 w 195694"/>
                <a:gd name="connsiteY7" fmla="*/ 175707 h 336550"/>
                <a:gd name="connsiteX8" fmla="*/ 123152 w 195694"/>
                <a:gd name="connsiteY8" fmla="*/ 165100 h 336550"/>
                <a:gd name="connsiteX9" fmla="*/ 112610 w 195694"/>
                <a:gd name="connsiteY9" fmla="*/ 20638 h 336550"/>
                <a:gd name="connsiteX10" fmla="*/ 91497 w 195694"/>
                <a:gd name="connsiteY10" fmla="*/ 43047 h 336550"/>
                <a:gd name="connsiteX11" fmla="*/ 91497 w 195694"/>
                <a:gd name="connsiteY11" fmla="*/ 221003 h 336550"/>
                <a:gd name="connsiteX12" fmla="*/ 87539 w 195694"/>
                <a:gd name="connsiteY12" fmla="*/ 228913 h 336550"/>
                <a:gd name="connsiteX13" fmla="*/ 73025 w 195694"/>
                <a:gd name="connsiteY13" fmla="*/ 264504 h 336550"/>
                <a:gd name="connsiteX14" fmla="*/ 87539 w 195694"/>
                <a:gd name="connsiteY14" fmla="*/ 300095 h 336550"/>
                <a:gd name="connsiteX15" fmla="*/ 124485 w 195694"/>
                <a:gd name="connsiteY15" fmla="*/ 315913 h 336550"/>
                <a:gd name="connsiteX16" fmla="*/ 174625 w 195694"/>
                <a:gd name="connsiteY16" fmla="*/ 265822 h 336550"/>
                <a:gd name="connsiteX17" fmla="*/ 158791 w 195694"/>
                <a:gd name="connsiteY17" fmla="*/ 228913 h 336550"/>
                <a:gd name="connsiteX18" fmla="*/ 156153 w 195694"/>
                <a:gd name="connsiteY18" fmla="*/ 221003 h 336550"/>
                <a:gd name="connsiteX19" fmla="*/ 156153 w 195694"/>
                <a:gd name="connsiteY19" fmla="*/ 43047 h 336550"/>
                <a:gd name="connsiteX20" fmla="*/ 135041 w 195694"/>
                <a:gd name="connsiteY20" fmla="*/ 20638 h 336550"/>
                <a:gd name="connsiteX21" fmla="*/ 112610 w 195694"/>
                <a:gd name="connsiteY21" fmla="*/ 20638 h 336550"/>
                <a:gd name="connsiteX22" fmla="*/ 112297 w 195694"/>
                <a:gd name="connsiteY22" fmla="*/ 0 h 336550"/>
                <a:gd name="connsiteX23" fmla="*/ 134757 w 195694"/>
                <a:gd name="connsiteY23" fmla="*/ 0 h 336550"/>
                <a:gd name="connsiteX24" fmla="*/ 177033 w 195694"/>
                <a:gd name="connsiteY24" fmla="*/ 43383 h 336550"/>
                <a:gd name="connsiteX25" fmla="*/ 177033 w 195694"/>
                <a:gd name="connsiteY25" fmla="*/ 215603 h 336550"/>
                <a:gd name="connsiteX26" fmla="*/ 195529 w 195694"/>
                <a:gd name="connsiteY26" fmla="*/ 265559 h 336550"/>
                <a:gd name="connsiteX27" fmla="*/ 174391 w 195694"/>
                <a:gd name="connsiteY27" fmla="*/ 315516 h 336550"/>
                <a:gd name="connsiteX28" fmla="*/ 124187 w 195694"/>
                <a:gd name="connsiteY28" fmla="*/ 336550 h 336550"/>
                <a:gd name="connsiteX29" fmla="*/ 122866 w 195694"/>
                <a:gd name="connsiteY29" fmla="*/ 336550 h 336550"/>
                <a:gd name="connsiteX30" fmla="*/ 72663 w 195694"/>
                <a:gd name="connsiteY30" fmla="*/ 315516 h 336550"/>
                <a:gd name="connsiteX31" fmla="*/ 50203 w 195694"/>
                <a:gd name="connsiteY31" fmla="*/ 264245 h 336550"/>
                <a:gd name="connsiteX32" fmla="*/ 68699 w 195694"/>
                <a:gd name="connsiteY32" fmla="*/ 215603 h 336550"/>
                <a:gd name="connsiteX33" fmla="*/ 68699 w 195694"/>
                <a:gd name="connsiteY33" fmla="*/ 148555 h 336550"/>
                <a:gd name="connsiteX34" fmla="*/ 10569 w 195694"/>
                <a:gd name="connsiteY34" fmla="*/ 148555 h 336550"/>
                <a:gd name="connsiteX35" fmla="*/ 0 w 195694"/>
                <a:gd name="connsiteY35" fmla="*/ 136723 h 336550"/>
                <a:gd name="connsiteX36" fmla="*/ 10569 w 195694"/>
                <a:gd name="connsiteY36" fmla="*/ 126206 h 336550"/>
                <a:gd name="connsiteX37" fmla="*/ 68699 w 195694"/>
                <a:gd name="connsiteY37" fmla="*/ 126206 h 336550"/>
                <a:gd name="connsiteX38" fmla="*/ 68699 w 195694"/>
                <a:gd name="connsiteY38" fmla="*/ 99913 h 336550"/>
                <a:gd name="connsiteX39" fmla="*/ 10569 w 195694"/>
                <a:gd name="connsiteY39" fmla="*/ 99913 h 336550"/>
                <a:gd name="connsiteX40" fmla="*/ 0 w 195694"/>
                <a:gd name="connsiteY40" fmla="*/ 89396 h 336550"/>
                <a:gd name="connsiteX41" fmla="*/ 10569 w 195694"/>
                <a:gd name="connsiteY41" fmla="*/ 78879 h 336550"/>
                <a:gd name="connsiteX42" fmla="*/ 68699 w 195694"/>
                <a:gd name="connsiteY42" fmla="*/ 78879 h 336550"/>
                <a:gd name="connsiteX43" fmla="*/ 68699 w 195694"/>
                <a:gd name="connsiteY43" fmla="*/ 52586 h 336550"/>
                <a:gd name="connsiteX44" fmla="*/ 10569 w 195694"/>
                <a:gd name="connsiteY44" fmla="*/ 52586 h 336550"/>
                <a:gd name="connsiteX45" fmla="*/ 0 w 195694"/>
                <a:gd name="connsiteY45" fmla="*/ 42069 h 336550"/>
                <a:gd name="connsiteX46" fmla="*/ 10569 w 195694"/>
                <a:gd name="connsiteY46" fmla="*/ 30237 h 336550"/>
                <a:gd name="connsiteX47" fmla="*/ 70020 w 195694"/>
                <a:gd name="connsiteY47" fmla="*/ 30237 h 336550"/>
                <a:gd name="connsiteX48" fmla="*/ 112297 w 195694"/>
                <a:gd name="connsiteY4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95694" h="336550">
                  <a:moveTo>
                    <a:pt x="123152" y="165100"/>
                  </a:moveTo>
                  <a:cubicBezTo>
                    <a:pt x="129887" y="165100"/>
                    <a:pt x="133928" y="169078"/>
                    <a:pt x="133928" y="175707"/>
                  </a:cubicBezTo>
                  <a:cubicBezTo>
                    <a:pt x="133928" y="175707"/>
                    <a:pt x="133928" y="175707"/>
                    <a:pt x="133928" y="245976"/>
                  </a:cubicBezTo>
                  <a:cubicBezTo>
                    <a:pt x="140662" y="249953"/>
                    <a:pt x="146050" y="256582"/>
                    <a:pt x="146050" y="264537"/>
                  </a:cubicBezTo>
                  <a:cubicBezTo>
                    <a:pt x="146050" y="276469"/>
                    <a:pt x="135274" y="285750"/>
                    <a:pt x="123152" y="285750"/>
                  </a:cubicBezTo>
                  <a:cubicBezTo>
                    <a:pt x="111029" y="285750"/>
                    <a:pt x="101600" y="276469"/>
                    <a:pt x="101600" y="264537"/>
                  </a:cubicBezTo>
                  <a:cubicBezTo>
                    <a:pt x="101600" y="256582"/>
                    <a:pt x="105641" y="249953"/>
                    <a:pt x="112376" y="245976"/>
                  </a:cubicBezTo>
                  <a:cubicBezTo>
                    <a:pt x="112376" y="245976"/>
                    <a:pt x="112376" y="245976"/>
                    <a:pt x="112376" y="175707"/>
                  </a:cubicBezTo>
                  <a:cubicBezTo>
                    <a:pt x="112376" y="169078"/>
                    <a:pt x="117764" y="165100"/>
                    <a:pt x="123152" y="165100"/>
                  </a:cubicBezTo>
                  <a:close/>
                  <a:moveTo>
                    <a:pt x="112610" y="20638"/>
                  </a:moveTo>
                  <a:cubicBezTo>
                    <a:pt x="100734" y="20638"/>
                    <a:pt x="91497" y="31183"/>
                    <a:pt x="91497" y="43047"/>
                  </a:cubicBezTo>
                  <a:cubicBezTo>
                    <a:pt x="91497" y="43047"/>
                    <a:pt x="91497" y="43047"/>
                    <a:pt x="91497" y="221003"/>
                  </a:cubicBezTo>
                  <a:cubicBezTo>
                    <a:pt x="91497" y="223640"/>
                    <a:pt x="90178" y="226276"/>
                    <a:pt x="87539" y="228913"/>
                  </a:cubicBezTo>
                  <a:cubicBezTo>
                    <a:pt x="78303" y="238140"/>
                    <a:pt x="73025" y="251322"/>
                    <a:pt x="73025" y="264504"/>
                  </a:cubicBezTo>
                  <a:cubicBezTo>
                    <a:pt x="73025" y="277686"/>
                    <a:pt x="78303" y="290868"/>
                    <a:pt x="87539" y="300095"/>
                  </a:cubicBezTo>
                  <a:cubicBezTo>
                    <a:pt x="98095" y="310640"/>
                    <a:pt x="109971" y="315913"/>
                    <a:pt x="124485" y="315913"/>
                  </a:cubicBezTo>
                  <a:cubicBezTo>
                    <a:pt x="150875" y="314595"/>
                    <a:pt x="173306" y="292186"/>
                    <a:pt x="174625" y="265822"/>
                  </a:cubicBezTo>
                  <a:cubicBezTo>
                    <a:pt x="174625" y="251322"/>
                    <a:pt x="169347" y="238140"/>
                    <a:pt x="158791" y="228913"/>
                  </a:cubicBezTo>
                  <a:cubicBezTo>
                    <a:pt x="157472" y="226276"/>
                    <a:pt x="156153" y="223640"/>
                    <a:pt x="156153" y="221003"/>
                  </a:cubicBezTo>
                  <a:cubicBezTo>
                    <a:pt x="156153" y="221003"/>
                    <a:pt x="156153" y="221003"/>
                    <a:pt x="156153" y="43047"/>
                  </a:cubicBezTo>
                  <a:cubicBezTo>
                    <a:pt x="156153" y="31183"/>
                    <a:pt x="146916" y="20638"/>
                    <a:pt x="135041" y="20638"/>
                  </a:cubicBezTo>
                  <a:cubicBezTo>
                    <a:pt x="135041" y="20638"/>
                    <a:pt x="135041" y="20638"/>
                    <a:pt x="112610" y="20638"/>
                  </a:cubicBezTo>
                  <a:close/>
                  <a:moveTo>
                    <a:pt x="112297" y="0"/>
                  </a:moveTo>
                  <a:cubicBezTo>
                    <a:pt x="112297" y="0"/>
                    <a:pt x="112297" y="0"/>
                    <a:pt x="134757" y="0"/>
                  </a:cubicBezTo>
                  <a:cubicBezTo>
                    <a:pt x="158537" y="0"/>
                    <a:pt x="177033" y="19719"/>
                    <a:pt x="177033" y="43383"/>
                  </a:cubicBezTo>
                  <a:cubicBezTo>
                    <a:pt x="177033" y="43383"/>
                    <a:pt x="177033" y="43383"/>
                    <a:pt x="177033" y="215603"/>
                  </a:cubicBezTo>
                  <a:cubicBezTo>
                    <a:pt x="190245" y="230064"/>
                    <a:pt x="196850" y="247154"/>
                    <a:pt x="195529" y="265559"/>
                  </a:cubicBezTo>
                  <a:cubicBezTo>
                    <a:pt x="195529" y="283964"/>
                    <a:pt x="187602" y="302369"/>
                    <a:pt x="174391" y="315516"/>
                  </a:cubicBezTo>
                  <a:cubicBezTo>
                    <a:pt x="161179" y="328662"/>
                    <a:pt x="142683" y="336550"/>
                    <a:pt x="124187" y="336550"/>
                  </a:cubicBezTo>
                  <a:cubicBezTo>
                    <a:pt x="124187" y="336550"/>
                    <a:pt x="124187" y="336550"/>
                    <a:pt x="122866" y="336550"/>
                  </a:cubicBezTo>
                  <a:cubicBezTo>
                    <a:pt x="104370" y="336550"/>
                    <a:pt x="85874" y="328662"/>
                    <a:pt x="72663" y="315516"/>
                  </a:cubicBezTo>
                  <a:cubicBezTo>
                    <a:pt x="58130" y="302369"/>
                    <a:pt x="50203" y="283964"/>
                    <a:pt x="50203" y="264245"/>
                  </a:cubicBezTo>
                  <a:cubicBezTo>
                    <a:pt x="50203" y="245839"/>
                    <a:pt x="56809" y="230064"/>
                    <a:pt x="68699" y="215603"/>
                  </a:cubicBezTo>
                  <a:cubicBezTo>
                    <a:pt x="68699" y="215603"/>
                    <a:pt x="68699" y="215603"/>
                    <a:pt x="68699" y="148555"/>
                  </a:cubicBezTo>
                  <a:cubicBezTo>
                    <a:pt x="68699" y="148555"/>
                    <a:pt x="68699" y="148555"/>
                    <a:pt x="10569" y="148555"/>
                  </a:cubicBezTo>
                  <a:cubicBezTo>
                    <a:pt x="3963" y="148555"/>
                    <a:pt x="0" y="143296"/>
                    <a:pt x="0" y="136723"/>
                  </a:cubicBezTo>
                  <a:cubicBezTo>
                    <a:pt x="0" y="131465"/>
                    <a:pt x="3963" y="126206"/>
                    <a:pt x="10569" y="126206"/>
                  </a:cubicBezTo>
                  <a:cubicBezTo>
                    <a:pt x="10569" y="126206"/>
                    <a:pt x="10569" y="126206"/>
                    <a:pt x="68699" y="126206"/>
                  </a:cubicBezTo>
                  <a:cubicBezTo>
                    <a:pt x="68699" y="126206"/>
                    <a:pt x="68699" y="126206"/>
                    <a:pt x="68699" y="99913"/>
                  </a:cubicBezTo>
                  <a:cubicBezTo>
                    <a:pt x="68699" y="99913"/>
                    <a:pt x="68699" y="99913"/>
                    <a:pt x="10569" y="99913"/>
                  </a:cubicBezTo>
                  <a:cubicBezTo>
                    <a:pt x="3963" y="99913"/>
                    <a:pt x="0" y="95969"/>
                    <a:pt x="0" y="89396"/>
                  </a:cubicBezTo>
                  <a:cubicBezTo>
                    <a:pt x="0" y="82823"/>
                    <a:pt x="3963" y="78879"/>
                    <a:pt x="10569" y="78879"/>
                  </a:cubicBezTo>
                  <a:cubicBezTo>
                    <a:pt x="10569" y="78879"/>
                    <a:pt x="10569" y="78879"/>
                    <a:pt x="68699" y="78879"/>
                  </a:cubicBezTo>
                  <a:cubicBezTo>
                    <a:pt x="68699" y="78879"/>
                    <a:pt x="68699" y="78879"/>
                    <a:pt x="68699" y="52586"/>
                  </a:cubicBezTo>
                  <a:cubicBezTo>
                    <a:pt x="68699" y="52586"/>
                    <a:pt x="68699" y="52586"/>
                    <a:pt x="10569" y="52586"/>
                  </a:cubicBezTo>
                  <a:cubicBezTo>
                    <a:pt x="3963" y="52586"/>
                    <a:pt x="0" y="47327"/>
                    <a:pt x="0" y="42069"/>
                  </a:cubicBezTo>
                  <a:cubicBezTo>
                    <a:pt x="0" y="35495"/>
                    <a:pt x="3963" y="30237"/>
                    <a:pt x="10569" y="30237"/>
                  </a:cubicBezTo>
                  <a:cubicBezTo>
                    <a:pt x="10569" y="30237"/>
                    <a:pt x="10569" y="30237"/>
                    <a:pt x="70020" y="30237"/>
                  </a:cubicBezTo>
                  <a:cubicBezTo>
                    <a:pt x="75305" y="13146"/>
                    <a:pt x="92480" y="0"/>
                    <a:pt x="112297" y="0"/>
                  </a:cubicBezTo>
                  <a:close/>
                </a:path>
              </a:pathLst>
            </a:custGeom>
            <a:solidFill>
              <a:schemeClr val="bg1">
                <a:lumMod val="100000"/>
              </a:schemeClr>
            </a:solidFill>
            <a:ln w="25400">
              <a:solidFill>
                <a:srgbClr val="000000">
                  <a:alpha val="0"/>
                </a:srgbClr>
              </a:solidFill>
              <a:miter lim="400000"/>
            </a:ln>
            <a:effectLst/>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19" name="任意多边形: 形状 18">
              <a:extLst>
                <a:ext uri="{FF2B5EF4-FFF2-40B4-BE49-F238E27FC236}">
                  <a16:creationId xmlns:a16="http://schemas.microsoft.com/office/drawing/2014/main" xmlns="" id="{C7591C56-204F-450F-A3EA-46F34C30FB21}"/>
                </a:ext>
              </a:extLst>
            </p:cNvPr>
            <p:cNvSpPr/>
            <p:nvPr/>
          </p:nvSpPr>
          <p:spPr>
            <a:xfrm rot="18870430">
              <a:off x="7910928" y="4113180"/>
              <a:ext cx="213007" cy="213005"/>
            </a:xfrm>
            <a:custGeom>
              <a:avLst/>
              <a:gdLst>
                <a:gd name="connsiteX0" fmla="*/ 213007 w 213007"/>
                <a:gd name="connsiteY0" fmla="*/ 70849 h 213005"/>
                <a:gd name="connsiteX1" fmla="*/ 213007 w 213007"/>
                <a:gd name="connsiteY1" fmla="*/ 134403 h 213005"/>
                <a:gd name="connsiteX2" fmla="*/ 136185 w 213007"/>
                <a:gd name="connsiteY2" fmla="*/ 134403 h 213005"/>
                <a:gd name="connsiteX3" fmla="*/ 136185 w 213007"/>
                <a:gd name="connsiteY3" fmla="*/ 213005 h 213005"/>
                <a:gd name="connsiteX4" fmla="*/ 72631 w 213007"/>
                <a:gd name="connsiteY4" fmla="*/ 213005 h 213005"/>
                <a:gd name="connsiteX5" fmla="*/ 72631 w 213007"/>
                <a:gd name="connsiteY5" fmla="*/ 134403 h 213005"/>
                <a:gd name="connsiteX6" fmla="*/ 0 w 213007"/>
                <a:gd name="connsiteY6" fmla="*/ 134403 h 213005"/>
                <a:gd name="connsiteX7" fmla="*/ 0 w 213007"/>
                <a:gd name="connsiteY7" fmla="*/ 70849 h 213005"/>
                <a:gd name="connsiteX8" fmla="*/ 72631 w 213007"/>
                <a:gd name="connsiteY8" fmla="*/ 70849 h 213005"/>
                <a:gd name="connsiteX9" fmla="*/ 72631 w 213007"/>
                <a:gd name="connsiteY9" fmla="*/ 0 h 213005"/>
                <a:gd name="connsiteX10" fmla="*/ 136185 w 213007"/>
                <a:gd name="connsiteY10" fmla="*/ 0 h 213005"/>
                <a:gd name="connsiteX11" fmla="*/ 136185 w 213007"/>
                <a:gd name="connsiteY11" fmla="*/ 70849 h 21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007" h="213005">
                  <a:moveTo>
                    <a:pt x="213007" y="70849"/>
                  </a:moveTo>
                  <a:lnTo>
                    <a:pt x="213007" y="134403"/>
                  </a:lnTo>
                  <a:lnTo>
                    <a:pt x="136185" y="134403"/>
                  </a:lnTo>
                  <a:lnTo>
                    <a:pt x="136185" y="213005"/>
                  </a:lnTo>
                  <a:lnTo>
                    <a:pt x="72631" y="213005"/>
                  </a:lnTo>
                  <a:lnTo>
                    <a:pt x="72631" y="134403"/>
                  </a:lnTo>
                  <a:lnTo>
                    <a:pt x="0" y="134403"/>
                  </a:lnTo>
                  <a:lnTo>
                    <a:pt x="0" y="70849"/>
                  </a:lnTo>
                  <a:lnTo>
                    <a:pt x="72631" y="70849"/>
                  </a:lnTo>
                  <a:lnTo>
                    <a:pt x="72631" y="0"/>
                  </a:lnTo>
                  <a:lnTo>
                    <a:pt x="136185" y="0"/>
                  </a:lnTo>
                  <a:lnTo>
                    <a:pt x="136185" y="70849"/>
                  </a:lnTo>
                  <a:close/>
                </a:path>
              </a:pathLst>
            </a:custGeom>
            <a:solidFill>
              <a:srgbClr val="006AB2"/>
            </a:solidFill>
            <a:ln w="25400" cap="flat">
              <a:solidFill>
                <a:srgbClr val="000000">
                  <a:alpha val="0"/>
                </a:srgbClr>
              </a:solidFill>
              <a:prstDash val="solid"/>
              <a:miter lim="400000"/>
            </a:ln>
            <a:effectLst/>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grpSp>
      <p:grpSp>
        <p:nvGrpSpPr>
          <p:cNvPr id="9" name="PA_组合 8">
            <a:extLst>
              <a:ext uri="{FF2B5EF4-FFF2-40B4-BE49-F238E27FC236}">
                <a16:creationId xmlns:a16="http://schemas.microsoft.com/office/drawing/2014/main" xmlns="" id="{1B37CDCA-57C1-4A04-9451-7C6F45CDCB49}"/>
              </a:ext>
            </a:extLst>
          </p:cNvPr>
          <p:cNvGrpSpPr/>
          <p:nvPr>
            <p:custDataLst>
              <p:tags r:id="rId4"/>
            </p:custDataLst>
          </p:nvPr>
        </p:nvGrpSpPr>
        <p:grpSpPr>
          <a:xfrm>
            <a:off x="6307172" y="1388913"/>
            <a:ext cx="1933578" cy="1933578"/>
            <a:chOff x="6416900" y="1526073"/>
            <a:chExt cx="1933578" cy="1933578"/>
          </a:xfrm>
        </p:grpSpPr>
        <p:sp>
          <p:nvSpPr>
            <p:cNvPr id="10" name="任意多边形: 形状 9">
              <a:extLst>
                <a:ext uri="{FF2B5EF4-FFF2-40B4-BE49-F238E27FC236}">
                  <a16:creationId xmlns:a16="http://schemas.microsoft.com/office/drawing/2014/main" xmlns="" id="{BD8A64E3-6B1E-4F56-BCCB-9B0E66C6F0B5}"/>
                </a:ext>
              </a:extLst>
            </p:cNvPr>
            <p:cNvSpPr/>
            <p:nvPr/>
          </p:nvSpPr>
          <p:spPr>
            <a:xfrm>
              <a:off x="6416900" y="1526073"/>
              <a:ext cx="1933578" cy="193357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25400" cap="flat" cmpd="sng" algn="ctr">
              <a:solidFill>
                <a:schemeClr val="accent2">
                  <a:lumMod val="60000"/>
                  <a:lumOff val="40000"/>
                </a:schemeClr>
              </a:solidFill>
              <a:prstDash val="solid"/>
              <a:miter lim="400000"/>
              <a:headEnd type="none" w="med" len="med"/>
              <a:tailEnd type="none" w="med" len="med"/>
            </a:ln>
            <a:effectLst/>
            <a:extLst>
              <a:ext uri="{909E8E84-426E-40DD-AFC4-6F175D3DCCD1}">
                <a14:hiddenFill xmlns:a14="http://schemas.microsoft.com/office/drawing/2010/main">
                  <a:solidFill>
                    <a:schemeClr val="bg2">
                      <a:lumMod val="100000"/>
                    </a:schemeClr>
                  </a:solidFill>
                </a14:hiddenFill>
              </a:ext>
            </a:extLst>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11" name="任意多边形: 形状 10">
              <a:extLst>
                <a:ext uri="{FF2B5EF4-FFF2-40B4-BE49-F238E27FC236}">
                  <a16:creationId xmlns:a16="http://schemas.microsoft.com/office/drawing/2014/main" xmlns="" id="{DCE665A1-38ED-4AE2-B7B4-D44AC85E7773}"/>
                </a:ext>
              </a:extLst>
            </p:cNvPr>
            <p:cNvSpPr/>
            <p:nvPr/>
          </p:nvSpPr>
          <p:spPr>
            <a:xfrm>
              <a:off x="6485164" y="1602921"/>
              <a:ext cx="1797051" cy="17970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006AB2"/>
            </a:solidFill>
            <a:ln w="25400">
              <a:solidFill>
                <a:srgbClr val="000000">
                  <a:alpha val="0"/>
                </a:srgbClr>
              </a:solidFill>
              <a:miter lim="400000"/>
            </a:ln>
            <a:effectLst/>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12" name="任意多边形: 形状 11">
              <a:extLst>
                <a:ext uri="{FF2B5EF4-FFF2-40B4-BE49-F238E27FC236}">
                  <a16:creationId xmlns:a16="http://schemas.microsoft.com/office/drawing/2014/main" xmlns="" id="{9E37EF78-F1CA-4EBA-AA15-BCD400D0D7D9}"/>
                </a:ext>
              </a:extLst>
            </p:cNvPr>
            <p:cNvSpPr/>
            <p:nvPr/>
          </p:nvSpPr>
          <p:spPr>
            <a:xfrm>
              <a:off x="7752648" y="1620284"/>
              <a:ext cx="529566" cy="5295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100000"/>
              </a:schemeClr>
            </a:solidFill>
            <a:ln w="12700" cap="flat" cmpd="sng" algn="ctr">
              <a:noFill/>
              <a:prstDash val="solid"/>
              <a:miter lim="400000"/>
              <a:headEnd type="none" w="med" len="med"/>
              <a:tailEnd type="none" w="med" len="med"/>
            </a:ln>
            <a:effectLst/>
            <a:extLst>
              <a:ext uri="{91240B29-F687-4F45-9708-019B960494DF}">
                <a14:hiddenLine xmlns:a14="http://schemas.microsoft.com/office/drawing/2010/main" w="12700" cap="flat" cmpd="sng" algn="ctr">
                  <a:solidFill>
                    <a:schemeClr val="bg2">
                      <a:lumMod val="100000"/>
                    </a:schemeClr>
                  </a:solidFill>
                  <a:prstDash val="solid"/>
                  <a:miter lim="400000"/>
                  <a:headEnd type="none" w="med" len="med"/>
                  <a:tailEnd type="none" w="med" len="med"/>
                </a14:hiddenLine>
              </a:ext>
            </a:extLst>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13" name="任意多边形: 形状 12">
              <a:extLst>
                <a:ext uri="{FF2B5EF4-FFF2-40B4-BE49-F238E27FC236}">
                  <a16:creationId xmlns:a16="http://schemas.microsoft.com/office/drawing/2014/main" xmlns="" id="{257B10AD-9008-487A-9311-44C1BD6F9FD2}"/>
                </a:ext>
              </a:extLst>
            </p:cNvPr>
            <p:cNvSpPr/>
            <p:nvPr/>
          </p:nvSpPr>
          <p:spPr>
            <a:xfrm>
              <a:off x="7003038" y="1985561"/>
              <a:ext cx="794449" cy="1014602"/>
            </a:xfrm>
            <a:custGeom>
              <a:avLst/>
              <a:gdLst>
                <a:gd name="connsiteX0" fmla="*/ 52387 w 263525"/>
                <a:gd name="connsiteY0" fmla="*/ 268288 h 336551"/>
                <a:gd name="connsiteX1" fmla="*/ 209550 w 263525"/>
                <a:gd name="connsiteY1" fmla="*/ 268288 h 336551"/>
                <a:gd name="connsiteX2" fmla="*/ 209550 w 263525"/>
                <a:gd name="connsiteY2" fmla="*/ 320798 h 336551"/>
                <a:gd name="connsiteX3" fmla="*/ 193834 w 263525"/>
                <a:gd name="connsiteY3" fmla="*/ 336551 h 336551"/>
                <a:gd name="connsiteX4" fmla="*/ 68104 w 263525"/>
                <a:gd name="connsiteY4" fmla="*/ 336551 h 336551"/>
                <a:gd name="connsiteX5" fmla="*/ 52387 w 263525"/>
                <a:gd name="connsiteY5" fmla="*/ 320798 h 336551"/>
                <a:gd name="connsiteX6" fmla="*/ 131763 w 263525"/>
                <a:gd name="connsiteY6" fmla="*/ 0 h 336551"/>
                <a:gd name="connsiteX7" fmla="*/ 263525 w 263525"/>
                <a:gd name="connsiteY7" fmla="*/ 131410 h 336551"/>
                <a:gd name="connsiteX8" fmla="*/ 210820 w 263525"/>
                <a:gd name="connsiteY8" fmla="*/ 236538 h 336551"/>
                <a:gd name="connsiteX9" fmla="*/ 147574 w 263525"/>
                <a:gd name="connsiteY9" fmla="*/ 236538 h 336551"/>
                <a:gd name="connsiteX10" fmla="*/ 147574 w 263525"/>
                <a:gd name="connsiteY10" fmla="*/ 178718 h 336551"/>
                <a:gd name="connsiteX11" fmla="*/ 163386 w 263525"/>
                <a:gd name="connsiteY11" fmla="*/ 178718 h 336551"/>
                <a:gd name="connsiteX12" fmla="*/ 179197 w 263525"/>
                <a:gd name="connsiteY12" fmla="*/ 162948 h 336551"/>
                <a:gd name="connsiteX13" fmla="*/ 163386 w 263525"/>
                <a:gd name="connsiteY13" fmla="*/ 147179 h 336551"/>
                <a:gd name="connsiteX14" fmla="*/ 100140 w 263525"/>
                <a:gd name="connsiteY14" fmla="*/ 147179 h 336551"/>
                <a:gd name="connsiteX15" fmla="*/ 84328 w 263525"/>
                <a:gd name="connsiteY15" fmla="*/ 162948 h 336551"/>
                <a:gd name="connsiteX16" fmla="*/ 100140 w 263525"/>
                <a:gd name="connsiteY16" fmla="*/ 178718 h 336551"/>
                <a:gd name="connsiteX17" fmla="*/ 115951 w 263525"/>
                <a:gd name="connsiteY17" fmla="*/ 178718 h 336551"/>
                <a:gd name="connsiteX18" fmla="*/ 115951 w 263525"/>
                <a:gd name="connsiteY18" fmla="*/ 236538 h 336551"/>
                <a:gd name="connsiteX19" fmla="*/ 52705 w 263525"/>
                <a:gd name="connsiteY19" fmla="*/ 236538 h 336551"/>
                <a:gd name="connsiteX20" fmla="*/ 0 w 263525"/>
                <a:gd name="connsiteY20" fmla="*/ 131410 h 336551"/>
                <a:gd name="connsiteX21" fmla="*/ 131763 w 263525"/>
                <a:gd name="connsiteY21"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3525" h="336551">
                  <a:moveTo>
                    <a:pt x="52387" y="268288"/>
                  </a:moveTo>
                  <a:cubicBezTo>
                    <a:pt x="52387" y="268288"/>
                    <a:pt x="52387" y="268288"/>
                    <a:pt x="209550" y="268288"/>
                  </a:cubicBezTo>
                  <a:cubicBezTo>
                    <a:pt x="209550" y="268288"/>
                    <a:pt x="209550" y="268288"/>
                    <a:pt x="209550" y="320798"/>
                  </a:cubicBezTo>
                  <a:cubicBezTo>
                    <a:pt x="209550" y="329987"/>
                    <a:pt x="203002" y="336551"/>
                    <a:pt x="193834" y="336551"/>
                  </a:cubicBezTo>
                  <a:cubicBezTo>
                    <a:pt x="193834" y="336551"/>
                    <a:pt x="193834" y="336551"/>
                    <a:pt x="68104" y="336551"/>
                  </a:cubicBezTo>
                  <a:cubicBezTo>
                    <a:pt x="58936" y="336551"/>
                    <a:pt x="52387" y="329987"/>
                    <a:pt x="52387" y="320798"/>
                  </a:cubicBezTo>
                  <a:close/>
                  <a:moveTo>
                    <a:pt x="131763" y="0"/>
                  </a:moveTo>
                  <a:cubicBezTo>
                    <a:pt x="204232" y="0"/>
                    <a:pt x="263525" y="59135"/>
                    <a:pt x="263525" y="131410"/>
                  </a:cubicBezTo>
                  <a:cubicBezTo>
                    <a:pt x="263525" y="173461"/>
                    <a:pt x="243761" y="211570"/>
                    <a:pt x="210820" y="236538"/>
                  </a:cubicBezTo>
                  <a:cubicBezTo>
                    <a:pt x="210820" y="236538"/>
                    <a:pt x="210820" y="236538"/>
                    <a:pt x="147574" y="236538"/>
                  </a:cubicBezTo>
                  <a:cubicBezTo>
                    <a:pt x="147574" y="236538"/>
                    <a:pt x="147574" y="236538"/>
                    <a:pt x="147574" y="178718"/>
                  </a:cubicBezTo>
                  <a:cubicBezTo>
                    <a:pt x="147574" y="178718"/>
                    <a:pt x="147574" y="178718"/>
                    <a:pt x="163386" y="178718"/>
                  </a:cubicBezTo>
                  <a:cubicBezTo>
                    <a:pt x="172609" y="178718"/>
                    <a:pt x="179197" y="172147"/>
                    <a:pt x="179197" y="162948"/>
                  </a:cubicBezTo>
                  <a:cubicBezTo>
                    <a:pt x="179197" y="153750"/>
                    <a:pt x="172609" y="147179"/>
                    <a:pt x="163386" y="147179"/>
                  </a:cubicBezTo>
                  <a:cubicBezTo>
                    <a:pt x="163386" y="147179"/>
                    <a:pt x="163386" y="147179"/>
                    <a:pt x="100140" y="147179"/>
                  </a:cubicBezTo>
                  <a:cubicBezTo>
                    <a:pt x="90916" y="147179"/>
                    <a:pt x="84328" y="153750"/>
                    <a:pt x="84328" y="162948"/>
                  </a:cubicBezTo>
                  <a:cubicBezTo>
                    <a:pt x="84328" y="172147"/>
                    <a:pt x="90916" y="178718"/>
                    <a:pt x="100140" y="178718"/>
                  </a:cubicBezTo>
                  <a:cubicBezTo>
                    <a:pt x="100140" y="178718"/>
                    <a:pt x="100140" y="178718"/>
                    <a:pt x="115951" y="178718"/>
                  </a:cubicBezTo>
                  <a:cubicBezTo>
                    <a:pt x="115951" y="178718"/>
                    <a:pt x="115951" y="178718"/>
                    <a:pt x="115951" y="236538"/>
                  </a:cubicBezTo>
                  <a:cubicBezTo>
                    <a:pt x="115951" y="236538"/>
                    <a:pt x="115951" y="236538"/>
                    <a:pt x="52705" y="236538"/>
                  </a:cubicBezTo>
                  <a:cubicBezTo>
                    <a:pt x="19764" y="211570"/>
                    <a:pt x="0" y="173461"/>
                    <a:pt x="0" y="131410"/>
                  </a:cubicBezTo>
                  <a:cubicBezTo>
                    <a:pt x="0" y="59135"/>
                    <a:pt x="59293" y="0"/>
                    <a:pt x="131763" y="0"/>
                  </a:cubicBezTo>
                  <a:close/>
                </a:path>
              </a:pathLst>
            </a:custGeom>
            <a:solidFill>
              <a:schemeClr val="bg1">
                <a:lumMod val="100000"/>
              </a:schemeClr>
            </a:solidFill>
            <a:ln w="25400">
              <a:solidFill>
                <a:srgbClr val="000000">
                  <a:alpha val="0"/>
                </a:srgbClr>
              </a:solidFill>
              <a:miter lim="400000"/>
            </a:ln>
            <a:effectLst/>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14" name="任意多边形: 形状 13">
              <a:extLst>
                <a:ext uri="{FF2B5EF4-FFF2-40B4-BE49-F238E27FC236}">
                  <a16:creationId xmlns:a16="http://schemas.microsoft.com/office/drawing/2014/main" xmlns="" id="{B9766492-9CBB-43DB-A619-252F9D3B4CDE}"/>
                </a:ext>
              </a:extLst>
            </p:cNvPr>
            <p:cNvSpPr/>
            <p:nvPr/>
          </p:nvSpPr>
          <p:spPr>
            <a:xfrm rot="18870430">
              <a:off x="7910928" y="1778565"/>
              <a:ext cx="213007" cy="213005"/>
            </a:xfrm>
            <a:custGeom>
              <a:avLst/>
              <a:gdLst>
                <a:gd name="connsiteX0" fmla="*/ 213007 w 213007"/>
                <a:gd name="connsiteY0" fmla="*/ 70849 h 213005"/>
                <a:gd name="connsiteX1" fmla="*/ 213007 w 213007"/>
                <a:gd name="connsiteY1" fmla="*/ 134403 h 213005"/>
                <a:gd name="connsiteX2" fmla="*/ 136185 w 213007"/>
                <a:gd name="connsiteY2" fmla="*/ 134403 h 213005"/>
                <a:gd name="connsiteX3" fmla="*/ 136185 w 213007"/>
                <a:gd name="connsiteY3" fmla="*/ 213005 h 213005"/>
                <a:gd name="connsiteX4" fmla="*/ 72631 w 213007"/>
                <a:gd name="connsiteY4" fmla="*/ 213005 h 213005"/>
                <a:gd name="connsiteX5" fmla="*/ 72631 w 213007"/>
                <a:gd name="connsiteY5" fmla="*/ 134403 h 213005"/>
                <a:gd name="connsiteX6" fmla="*/ 0 w 213007"/>
                <a:gd name="connsiteY6" fmla="*/ 134403 h 213005"/>
                <a:gd name="connsiteX7" fmla="*/ 0 w 213007"/>
                <a:gd name="connsiteY7" fmla="*/ 70849 h 213005"/>
                <a:gd name="connsiteX8" fmla="*/ 72631 w 213007"/>
                <a:gd name="connsiteY8" fmla="*/ 70849 h 213005"/>
                <a:gd name="connsiteX9" fmla="*/ 72631 w 213007"/>
                <a:gd name="connsiteY9" fmla="*/ 0 h 213005"/>
                <a:gd name="connsiteX10" fmla="*/ 136185 w 213007"/>
                <a:gd name="connsiteY10" fmla="*/ 0 h 213005"/>
                <a:gd name="connsiteX11" fmla="*/ 136185 w 213007"/>
                <a:gd name="connsiteY11" fmla="*/ 70849 h 21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007" h="213005">
                  <a:moveTo>
                    <a:pt x="213007" y="70849"/>
                  </a:moveTo>
                  <a:lnTo>
                    <a:pt x="213007" y="134403"/>
                  </a:lnTo>
                  <a:lnTo>
                    <a:pt x="136185" y="134403"/>
                  </a:lnTo>
                  <a:lnTo>
                    <a:pt x="136185" y="213005"/>
                  </a:lnTo>
                  <a:lnTo>
                    <a:pt x="72631" y="213005"/>
                  </a:lnTo>
                  <a:lnTo>
                    <a:pt x="72631" y="134403"/>
                  </a:lnTo>
                  <a:lnTo>
                    <a:pt x="0" y="134403"/>
                  </a:lnTo>
                  <a:lnTo>
                    <a:pt x="0" y="70849"/>
                  </a:lnTo>
                  <a:lnTo>
                    <a:pt x="72631" y="70849"/>
                  </a:lnTo>
                  <a:lnTo>
                    <a:pt x="72631" y="0"/>
                  </a:lnTo>
                  <a:lnTo>
                    <a:pt x="136185" y="0"/>
                  </a:lnTo>
                  <a:lnTo>
                    <a:pt x="136185" y="70849"/>
                  </a:lnTo>
                  <a:close/>
                </a:path>
              </a:pathLst>
            </a:custGeom>
            <a:solidFill>
              <a:srgbClr val="006AB2"/>
            </a:solidFill>
            <a:ln w="25400" cap="flat">
              <a:solidFill>
                <a:srgbClr val="000000">
                  <a:alpha val="0"/>
                </a:srgbClr>
              </a:solidFill>
              <a:prstDash val="solid"/>
              <a:miter lim="400000"/>
            </a:ln>
            <a:effectLst/>
          </p:spPr>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grpSp>
      <p:grpSp>
        <p:nvGrpSpPr>
          <p:cNvPr id="42" name="组合 41">
            <a:extLst>
              <a:ext uri="{FF2B5EF4-FFF2-40B4-BE49-F238E27FC236}">
                <a16:creationId xmlns:a16="http://schemas.microsoft.com/office/drawing/2014/main" xmlns="" id="{4B9F0DE4-B783-4A33-917F-14DBFB9D6A75}"/>
              </a:ext>
            </a:extLst>
          </p:cNvPr>
          <p:cNvGrpSpPr/>
          <p:nvPr/>
        </p:nvGrpSpPr>
        <p:grpSpPr>
          <a:xfrm>
            <a:off x="3778235" y="2012690"/>
            <a:ext cx="2283325" cy="702310"/>
            <a:chOff x="11884" y="3191"/>
            <a:chExt cx="1639" cy="1106"/>
          </a:xfrm>
        </p:grpSpPr>
        <p:sp>
          <p:nvSpPr>
            <p:cNvPr id="43" name="文本框 42">
              <a:extLst>
                <a:ext uri="{FF2B5EF4-FFF2-40B4-BE49-F238E27FC236}">
                  <a16:creationId xmlns:a16="http://schemas.microsoft.com/office/drawing/2014/main" xmlns="" id="{CE510382-5B23-428D-A3E7-E88D5F5C137C}"/>
                </a:ext>
              </a:extLst>
            </p:cNvPr>
            <p:cNvSpPr txBox="1"/>
            <p:nvPr/>
          </p:nvSpPr>
          <p:spPr>
            <a:xfrm>
              <a:off x="11884" y="3744"/>
              <a:ext cx="1638" cy="553"/>
            </a:xfrm>
            <a:prstGeom prst="rect">
              <a:avLst/>
            </a:prstGeom>
            <a:noFill/>
          </p:spPr>
          <p:txBody>
            <a:bodyPr wrap="square" rtlCol="0">
              <a:spAutoFit/>
            </a:bodyPr>
            <a:lstStyle/>
            <a:p>
              <a:pPr>
                <a:lnSpc>
                  <a:spcPct val="140000"/>
                </a:lnSpc>
              </a:pPr>
              <a:r>
                <a:rPr lang="zh-CN" altLang="en-US"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输入替换</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内容</a:t>
              </a:r>
              <a:r>
                <a:rPr lang="en-US" altLang="zh-CN"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      </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输入</a:t>
              </a:r>
              <a:r>
                <a:rPr lang="zh-CN" altLang="en-US"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替换</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内容</a:t>
              </a:r>
              <a:r>
                <a:rPr lang="en-US" altLang="zh-CN"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      </a:t>
              </a:r>
              <a:endParaRPr lang="en-US" altLang="zh-CN"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endParaRPr>
            </a:p>
          </p:txBody>
        </p:sp>
        <p:sp>
          <p:nvSpPr>
            <p:cNvPr id="44" name="TextBox 76">
              <a:extLst>
                <a:ext uri="{FF2B5EF4-FFF2-40B4-BE49-F238E27FC236}">
                  <a16:creationId xmlns:a16="http://schemas.microsoft.com/office/drawing/2014/main" xmlns="" id="{D633ADD1-F1A6-4DD7-B301-0F834C3256D2}"/>
                </a:ext>
              </a:extLst>
            </p:cNvPr>
            <p:cNvSpPr txBox="1"/>
            <p:nvPr/>
          </p:nvSpPr>
          <p:spPr>
            <a:xfrm>
              <a:off x="11884" y="3191"/>
              <a:ext cx="1639" cy="699"/>
            </a:xfrm>
            <a:prstGeom prst="rect">
              <a:avLst/>
            </a:prstGeom>
            <a:noFill/>
          </p:spPr>
          <p:txBody>
            <a:bodyPr wrap="square" rtlCol="0">
              <a:spAutoFit/>
            </a:bodyPr>
            <a:lstStyle/>
            <a:p>
              <a:pPr>
                <a:lnSpc>
                  <a:spcPct val="140000"/>
                </a:lnSpc>
              </a:pPr>
              <a:r>
                <a:rPr lang="zh-CN" altLang="en-US" b="1"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小标题</a:t>
              </a:r>
            </a:p>
          </p:txBody>
        </p:sp>
      </p:grpSp>
      <p:grpSp>
        <p:nvGrpSpPr>
          <p:cNvPr id="45" name="组合 44">
            <a:extLst>
              <a:ext uri="{FF2B5EF4-FFF2-40B4-BE49-F238E27FC236}">
                <a16:creationId xmlns:a16="http://schemas.microsoft.com/office/drawing/2014/main" xmlns="" id="{2F745690-48F2-4EFA-B5BF-D7923F3DC4C3}"/>
              </a:ext>
            </a:extLst>
          </p:cNvPr>
          <p:cNvGrpSpPr/>
          <p:nvPr/>
        </p:nvGrpSpPr>
        <p:grpSpPr>
          <a:xfrm>
            <a:off x="8595233" y="2012690"/>
            <a:ext cx="2283325" cy="702310"/>
            <a:chOff x="11884" y="3191"/>
            <a:chExt cx="1639" cy="1106"/>
          </a:xfrm>
        </p:grpSpPr>
        <p:sp>
          <p:nvSpPr>
            <p:cNvPr id="46" name="文本框 45">
              <a:extLst>
                <a:ext uri="{FF2B5EF4-FFF2-40B4-BE49-F238E27FC236}">
                  <a16:creationId xmlns:a16="http://schemas.microsoft.com/office/drawing/2014/main" xmlns="" id="{D5CA50EC-B5E0-42BD-8BAE-40CCC21579CD}"/>
                </a:ext>
              </a:extLst>
            </p:cNvPr>
            <p:cNvSpPr txBox="1"/>
            <p:nvPr/>
          </p:nvSpPr>
          <p:spPr>
            <a:xfrm>
              <a:off x="11884" y="3744"/>
              <a:ext cx="1638" cy="553"/>
            </a:xfrm>
            <a:prstGeom prst="rect">
              <a:avLst/>
            </a:prstGeom>
            <a:noFill/>
          </p:spPr>
          <p:txBody>
            <a:bodyPr wrap="square" rtlCol="0">
              <a:spAutoFit/>
            </a:bodyPr>
            <a:lstStyle/>
            <a:p>
              <a:pPr>
                <a:lnSpc>
                  <a:spcPct val="140000"/>
                </a:lnSpc>
              </a:pPr>
              <a:r>
                <a:rPr lang="zh-CN" altLang="en-US"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输入替换</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内容</a:t>
              </a:r>
              <a:r>
                <a:rPr lang="en-US" altLang="zh-CN"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      </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输入</a:t>
              </a:r>
              <a:r>
                <a:rPr lang="zh-CN" altLang="en-US"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替换</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内容</a:t>
              </a:r>
              <a:r>
                <a:rPr lang="en-US" altLang="zh-CN"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      </a:t>
              </a:r>
              <a:endParaRPr lang="en-US" altLang="zh-CN"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endParaRPr>
            </a:p>
          </p:txBody>
        </p:sp>
        <p:sp>
          <p:nvSpPr>
            <p:cNvPr id="47" name="TextBox 76">
              <a:extLst>
                <a:ext uri="{FF2B5EF4-FFF2-40B4-BE49-F238E27FC236}">
                  <a16:creationId xmlns:a16="http://schemas.microsoft.com/office/drawing/2014/main" xmlns="" id="{2B872D8E-1CDF-46EC-A5C9-2D23CD2AC687}"/>
                </a:ext>
              </a:extLst>
            </p:cNvPr>
            <p:cNvSpPr txBox="1"/>
            <p:nvPr/>
          </p:nvSpPr>
          <p:spPr>
            <a:xfrm>
              <a:off x="11884" y="3191"/>
              <a:ext cx="1639" cy="699"/>
            </a:xfrm>
            <a:prstGeom prst="rect">
              <a:avLst/>
            </a:prstGeom>
            <a:noFill/>
          </p:spPr>
          <p:txBody>
            <a:bodyPr wrap="square" rtlCol="0">
              <a:spAutoFit/>
            </a:bodyPr>
            <a:lstStyle/>
            <a:p>
              <a:pPr>
                <a:lnSpc>
                  <a:spcPct val="140000"/>
                </a:lnSpc>
              </a:pPr>
              <a:r>
                <a:rPr lang="zh-CN" altLang="en-US" b="1"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小标题</a:t>
              </a:r>
            </a:p>
          </p:txBody>
        </p:sp>
      </p:grpSp>
      <p:grpSp>
        <p:nvGrpSpPr>
          <p:cNvPr id="48" name="组合 47">
            <a:extLst>
              <a:ext uri="{FF2B5EF4-FFF2-40B4-BE49-F238E27FC236}">
                <a16:creationId xmlns:a16="http://schemas.microsoft.com/office/drawing/2014/main" xmlns="" id="{A7893E89-5273-4DDE-84B3-E8980AB6DB6C}"/>
              </a:ext>
            </a:extLst>
          </p:cNvPr>
          <p:cNvGrpSpPr/>
          <p:nvPr/>
        </p:nvGrpSpPr>
        <p:grpSpPr>
          <a:xfrm>
            <a:off x="3778235" y="4329009"/>
            <a:ext cx="2283325" cy="702310"/>
            <a:chOff x="11884" y="3191"/>
            <a:chExt cx="1639" cy="1106"/>
          </a:xfrm>
        </p:grpSpPr>
        <p:sp>
          <p:nvSpPr>
            <p:cNvPr id="49" name="文本框 48">
              <a:extLst>
                <a:ext uri="{FF2B5EF4-FFF2-40B4-BE49-F238E27FC236}">
                  <a16:creationId xmlns:a16="http://schemas.microsoft.com/office/drawing/2014/main" xmlns="" id="{C8B2F49F-3F55-4B29-826A-DD85790027A5}"/>
                </a:ext>
              </a:extLst>
            </p:cNvPr>
            <p:cNvSpPr txBox="1"/>
            <p:nvPr/>
          </p:nvSpPr>
          <p:spPr>
            <a:xfrm>
              <a:off x="11884" y="3744"/>
              <a:ext cx="1638" cy="553"/>
            </a:xfrm>
            <a:prstGeom prst="rect">
              <a:avLst/>
            </a:prstGeom>
            <a:noFill/>
          </p:spPr>
          <p:txBody>
            <a:bodyPr wrap="square" rtlCol="0">
              <a:spAutoFit/>
            </a:bodyPr>
            <a:lstStyle/>
            <a:p>
              <a:pPr>
                <a:lnSpc>
                  <a:spcPct val="140000"/>
                </a:lnSpc>
              </a:pPr>
              <a:r>
                <a:rPr lang="zh-CN" altLang="en-US"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输入替换</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内容</a:t>
              </a:r>
              <a:r>
                <a:rPr lang="en-US" altLang="zh-CN"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      </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输入</a:t>
              </a:r>
              <a:r>
                <a:rPr lang="zh-CN" altLang="en-US"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替换</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内容</a:t>
              </a:r>
              <a:r>
                <a:rPr lang="en-US" altLang="zh-CN"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      </a:t>
              </a:r>
              <a:endParaRPr lang="en-US" altLang="zh-CN"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endParaRPr>
            </a:p>
          </p:txBody>
        </p:sp>
        <p:sp>
          <p:nvSpPr>
            <p:cNvPr id="50" name="TextBox 76">
              <a:extLst>
                <a:ext uri="{FF2B5EF4-FFF2-40B4-BE49-F238E27FC236}">
                  <a16:creationId xmlns:a16="http://schemas.microsoft.com/office/drawing/2014/main" xmlns="" id="{A50E6A0E-608B-4B93-A2A4-72BD6FEC737C}"/>
                </a:ext>
              </a:extLst>
            </p:cNvPr>
            <p:cNvSpPr txBox="1"/>
            <p:nvPr/>
          </p:nvSpPr>
          <p:spPr>
            <a:xfrm>
              <a:off x="11884" y="3191"/>
              <a:ext cx="1639" cy="699"/>
            </a:xfrm>
            <a:prstGeom prst="rect">
              <a:avLst/>
            </a:prstGeom>
            <a:noFill/>
          </p:spPr>
          <p:txBody>
            <a:bodyPr wrap="square" rtlCol="0">
              <a:spAutoFit/>
            </a:bodyPr>
            <a:lstStyle/>
            <a:p>
              <a:pPr>
                <a:lnSpc>
                  <a:spcPct val="140000"/>
                </a:lnSpc>
              </a:pPr>
              <a:r>
                <a:rPr lang="zh-CN" altLang="en-US" b="1"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小标题</a:t>
              </a:r>
            </a:p>
          </p:txBody>
        </p:sp>
      </p:grpSp>
      <p:grpSp>
        <p:nvGrpSpPr>
          <p:cNvPr id="51" name="组合 50">
            <a:extLst>
              <a:ext uri="{FF2B5EF4-FFF2-40B4-BE49-F238E27FC236}">
                <a16:creationId xmlns:a16="http://schemas.microsoft.com/office/drawing/2014/main" xmlns="" id="{C1DC2549-CA98-4892-8D4C-A0CF608C1A29}"/>
              </a:ext>
            </a:extLst>
          </p:cNvPr>
          <p:cNvGrpSpPr/>
          <p:nvPr/>
        </p:nvGrpSpPr>
        <p:grpSpPr>
          <a:xfrm>
            <a:off x="8595233" y="4329009"/>
            <a:ext cx="2283325" cy="702310"/>
            <a:chOff x="11884" y="3191"/>
            <a:chExt cx="1639" cy="1106"/>
          </a:xfrm>
        </p:grpSpPr>
        <p:sp>
          <p:nvSpPr>
            <p:cNvPr id="52" name="文本框 51">
              <a:extLst>
                <a:ext uri="{FF2B5EF4-FFF2-40B4-BE49-F238E27FC236}">
                  <a16:creationId xmlns:a16="http://schemas.microsoft.com/office/drawing/2014/main" xmlns="" id="{0EFA9EE9-9208-4518-894C-D17FEF33EB31}"/>
                </a:ext>
              </a:extLst>
            </p:cNvPr>
            <p:cNvSpPr txBox="1"/>
            <p:nvPr/>
          </p:nvSpPr>
          <p:spPr>
            <a:xfrm>
              <a:off x="11884" y="3744"/>
              <a:ext cx="1638" cy="553"/>
            </a:xfrm>
            <a:prstGeom prst="rect">
              <a:avLst/>
            </a:prstGeom>
            <a:noFill/>
          </p:spPr>
          <p:txBody>
            <a:bodyPr wrap="square" rtlCol="0">
              <a:spAutoFit/>
            </a:bodyPr>
            <a:lstStyle/>
            <a:p>
              <a:pPr>
                <a:lnSpc>
                  <a:spcPct val="140000"/>
                </a:lnSpc>
              </a:pPr>
              <a:r>
                <a:rPr lang="zh-CN" altLang="en-US"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输入替换</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内容</a:t>
              </a:r>
              <a:r>
                <a:rPr lang="en-US" altLang="zh-CN"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      </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输入</a:t>
              </a:r>
              <a:r>
                <a:rPr lang="zh-CN" altLang="en-US"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替换</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内容</a:t>
              </a:r>
              <a:r>
                <a:rPr lang="en-US" altLang="zh-CN"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      </a:t>
              </a:r>
              <a:endParaRPr lang="en-US" altLang="zh-CN"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endParaRPr>
            </a:p>
          </p:txBody>
        </p:sp>
        <p:sp>
          <p:nvSpPr>
            <p:cNvPr id="53" name="TextBox 76">
              <a:extLst>
                <a:ext uri="{FF2B5EF4-FFF2-40B4-BE49-F238E27FC236}">
                  <a16:creationId xmlns:a16="http://schemas.microsoft.com/office/drawing/2014/main" xmlns="" id="{EEF83BA5-639C-4A42-812D-BD6F24FD2CB4}"/>
                </a:ext>
              </a:extLst>
            </p:cNvPr>
            <p:cNvSpPr txBox="1"/>
            <p:nvPr/>
          </p:nvSpPr>
          <p:spPr>
            <a:xfrm>
              <a:off x="11884" y="3191"/>
              <a:ext cx="1639" cy="699"/>
            </a:xfrm>
            <a:prstGeom prst="rect">
              <a:avLst/>
            </a:prstGeom>
            <a:noFill/>
          </p:spPr>
          <p:txBody>
            <a:bodyPr wrap="square" rtlCol="0">
              <a:spAutoFit/>
            </a:bodyPr>
            <a:lstStyle/>
            <a:p>
              <a:pPr>
                <a:lnSpc>
                  <a:spcPct val="140000"/>
                </a:lnSpc>
              </a:pPr>
              <a:r>
                <a:rPr lang="zh-CN" altLang="en-US" b="1"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小标题</a:t>
              </a:r>
            </a:p>
          </p:txBody>
        </p:sp>
      </p:grpSp>
      <p:pic>
        <p:nvPicPr>
          <p:cNvPr id="54" name="图片 53" descr="13"/>
          <p:cNvPicPr>
            <a:picLocks noChangeAspect="1"/>
          </p:cNvPicPr>
          <p:nvPr/>
        </p:nvPicPr>
        <p:blipFill>
          <a:blip r:embed="rId7"/>
          <a:srcRect t="35615"/>
          <a:stretch>
            <a:fillRect/>
          </a:stretch>
        </p:blipFill>
        <p:spPr>
          <a:xfrm flipH="1">
            <a:off x="-32385" y="4445"/>
            <a:ext cx="1461135" cy="1788160"/>
          </a:xfrm>
          <a:prstGeom prst="rect">
            <a:avLst/>
          </a:prstGeom>
        </p:spPr>
      </p:pic>
      <p:sp>
        <p:nvSpPr>
          <p:cNvPr id="55" name="矩形 54"/>
          <p:cNvSpPr/>
          <p:nvPr/>
        </p:nvSpPr>
        <p:spPr>
          <a:xfrm>
            <a:off x="1989027" y="375305"/>
            <a:ext cx="2339102" cy="523220"/>
          </a:xfrm>
          <a:prstGeom prst="rect">
            <a:avLst/>
          </a:prstGeom>
        </p:spPr>
        <p:txBody>
          <a:bodyPr wrap="none">
            <a:spAutoFit/>
          </a:bodyPr>
          <a:lstStyle/>
          <a:p>
            <a:r>
              <a:rPr lang="zh-CN" altLang="en-US" sz="2800" b="1" dirty="0" smtClean="0">
                <a:solidFill>
                  <a:srgbClr val="006AB2"/>
                </a:solidFill>
                <a:latin typeface="Century Gothic" panose="020B0502020202020204" pitchFamily="34" charset="0"/>
                <a:sym typeface="Century Gothic" panose="020B0502020202020204" pitchFamily="34" charset="0"/>
              </a:rPr>
              <a:t>活动前期准备</a:t>
            </a:r>
            <a:endParaRPr lang="zh-CN" altLang="en-US" sz="2800" b="1" dirty="0">
              <a:solidFill>
                <a:srgbClr val="006AB2"/>
              </a:solidFill>
              <a:latin typeface="Century Gothic" panose="020B0502020202020204" pitchFamily="34" charset="0"/>
              <a:sym typeface="Century Gothic" panose="020B0502020202020204" pitchFamily="34" charset="0"/>
            </a:endParaRPr>
          </a:p>
        </p:txBody>
      </p:sp>
      <p:sp>
        <p:nvSpPr>
          <p:cNvPr id="56" name="矩形 55"/>
          <p:cNvSpPr/>
          <p:nvPr/>
        </p:nvSpPr>
        <p:spPr>
          <a:xfrm>
            <a:off x="1259563" y="354825"/>
            <a:ext cx="808235" cy="584775"/>
          </a:xfrm>
          <a:prstGeom prst="rect">
            <a:avLst/>
          </a:prstGeom>
        </p:spPr>
        <p:txBody>
          <a:bodyPr wrap="none">
            <a:spAutoFit/>
          </a:bodyPr>
          <a:lstStyle/>
          <a:p>
            <a:r>
              <a:rPr lang="en-US" altLang="zh-CN" sz="3200" b="1" dirty="0" smtClean="0">
                <a:solidFill>
                  <a:srgbClr val="006AB2"/>
                </a:solidFill>
                <a:latin typeface="微软雅黑" pitchFamily="34" charset="-122"/>
                <a:ea typeface="微软雅黑" pitchFamily="34" charset="-122"/>
              </a:rPr>
              <a:t>03.</a:t>
            </a:r>
            <a:endParaRPr lang="zh-CN" altLang="en-US" sz="3600" dirty="0">
              <a:solidFill>
                <a:srgbClr val="006AB2"/>
              </a:solidFill>
            </a:endParaRPr>
          </a:p>
        </p:txBody>
      </p:sp>
    </p:spTree>
    <p:extLst>
      <p:ext uri="{BB962C8B-B14F-4D97-AF65-F5344CB8AC3E}">
        <p14:creationId xmlns:p14="http://schemas.microsoft.com/office/powerpoint/2010/main" val="183166174"/>
      </p:ext>
    </p:extLst>
  </p:cSld>
  <p:clrMapOvr>
    <a:masterClrMapping/>
  </p:clrMapOvr>
  <mc:AlternateContent xmlns:mc="http://schemas.openxmlformats.org/markup-compatibility/2006" xmlns:p14="http://schemas.microsoft.com/office/powerpoint/2010/main">
    <mc:Choice Requires="p14">
      <p:transition spd="slow" p14:dur="1500" advClick="0" advTm="0">
        <p:cover/>
      </p:transition>
    </mc:Choice>
    <mc:Fallback xmlns="">
      <p:transition spd="slow" advClick="0" advTm="0">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 calcmode="lin" valueType="num">
                                      <p:cBhvr>
                                        <p:cTn id="9" dur="500" fill="hold"/>
                                        <p:tgtEl>
                                          <p:spTgt spid="26"/>
                                        </p:tgtEl>
                                        <p:attrNameLst>
                                          <p:attrName>transform.rotation_z</p:attrName>
                                        </p:attrNameLst>
                                      </p:cBhvr>
                                      <p:tavLst>
                                        <p:tav tm="0">
                                          <p:val>
                                            <p:fltVal val="360"/>
                                          </p:val>
                                        </p:tav>
                                        <p:tav tm="100000">
                                          <p:val>
                                            <p:fltVal val="0"/>
                                          </p:val>
                                        </p:tav>
                                      </p:tavLst>
                                    </p:anim>
                                    <p:animEffect transition="in" filter="fade">
                                      <p:cBhvr>
                                        <p:cTn id="10" dur="500"/>
                                        <p:tgtEl>
                                          <p:spTgt spid="26"/>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 calcmode="lin" valueType="num">
                                      <p:cBhvr>
                                        <p:cTn id="16" dur="500" fill="hold"/>
                                        <p:tgtEl>
                                          <p:spTgt spid="9"/>
                                        </p:tgtEl>
                                        <p:attrNameLst>
                                          <p:attrName>style.rotation</p:attrName>
                                        </p:attrNameLst>
                                      </p:cBhvr>
                                      <p:tavLst>
                                        <p:tav tm="0">
                                          <p:val>
                                            <p:fltVal val="360"/>
                                          </p:val>
                                        </p:tav>
                                        <p:tav tm="100000">
                                          <p:val>
                                            <p:fltVal val="0"/>
                                          </p:val>
                                        </p:tav>
                                      </p:tavLst>
                                    </p:anim>
                                    <p:animEffect transition="in" filter="fade">
                                      <p:cBhvr>
                                        <p:cTn id="17" dur="500"/>
                                        <p:tgtEl>
                                          <p:spTgt spid="9"/>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 calcmode="lin" valueType="num">
                                      <p:cBhvr>
                                        <p:cTn id="23" dur="500" fill="hold"/>
                                        <p:tgtEl>
                                          <p:spTgt spid="27"/>
                                        </p:tgtEl>
                                        <p:attrNameLst>
                                          <p:attrName>style.rotation</p:attrName>
                                        </p:attrNameLst>
                                      </p:cBhvr>
                                      <p:tavLst>
                                        <p:tav tm="0">
                                          <p:val>
                                            <p:fltVal val="360"/>
                                          </p:val>
                                        </p:tav>
                                        <p:tav tm="100000">
                                          <p:val>
                                            <p:fltVal val="0"/>
                                          </p:val>
                                        </p:tav>
                                      </p:tavLst>
                                    </p:anim>
                                    <p:animEffect transition="in" filter="fade">
                                      <p:cBhvr>
                                        <p:cTn id="24" dur="500"/>
                                        <p:tgtEl>
                                          <p:spTgt spid="27"/>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 calcmode="lin" valueType="num">
                                      <p:cBhvr>
                                        <p:cTn id="30" dur="500" fill="hold"/>
                                        <p:tgtEl>
                                          <p:spTgt spid="8"/>
                                        </p:tgtEl>
                                        <p:attrNameLst>
                                          <p:attrName>style.rotation</p:attrName>
                                        </p:attrNameLst>
                                      </p:cBhvr>
                                      <p:tavLst>
                                        <p:tav tm="0">
                                          <p:val>
                                            <p:fltVal val="360"/>
                                          </p:val>
                                        </p:tav>
                                        <p:tav tm="100000">
                                          <p:val>
                                            <p:fltVal val="0"/>
                                          </p:val>
                                        </p:tav>
                                      </p:tavLst>
                                    </p:anim>
                                    <p:animEffect transition="in" filter="fade">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fade">
                                      <p:cBhvr>
                                        <p:cTn id="36" dur="1000"/>
                                        <p:tgtEl>
                                          <p:spTgt spid="42"/>
                                        </p:tgtEl>
                                      </p:cBhvr>
                                    </p:animEffect>
                                    <p:anim calcmode="lin" valueType="num">
                                      <p:cBhvr>
                                        <p:cTn id="37" dur="1000" fill="hold"/>
                                        <p:tgtEl>
                                          <p:spTgt spid="42"/>
                                        </p:tgtEl>
                                        <p:attrNameLst>
                                          <p:attrName>ppt_x</p:attrName>
                                        </p:attrNameLst>
                                      </p:cBhvr>
                                      <p:tavLst>
                                        <p:tav tm="0">
                                          <p:val>
                                            <p:strVal val="#ppt_x"/>
                                          </p:val>
                                        </p:tav>
                                        <p:tav tm="100000">
                                          <p:val>
                                            <p:strVal val="#ppt_x"/>
                                          </p:val>
                                        </p:tav>
                                      </p:tavLst>
                                    </p:anim>
                                    <p:anim calcmode="lin" valueType="num">
                                      <p:cBhvr>
                                        <p:cTn id="38"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1000"/>
                                        <p:tgtEl>
                                          <p:spTgt spid="45"/>
                                        </p:tgtEl>
                                      </p:cBhvr>
                                    </p:animEffect>
                                    <p:anim calcmode="lin" valueType="num">
                                      <p:cBhvr>
                                        <p:cTn id="44" dur="1000" fill="hold"/>
                                        <p:tgtEl>
                                          <p:spTgt spid="45"/>
                                        </p:tgtEl>
                                        <p:attrNameLst>
                                          <p:attrName>ppt_x</p:attrName>
                                        </p:attrNameLst>
                                      </p:cBhvr>
                                      <p:tavLst>
                                        <p:tav tm="0">
                                          <p:val>
                                            <p:strVal val="#ppt_x"/>
                                          </p:val>
                                        </p:tav>
                                        <p:tav tm="100000">
                                          <p:val>
                                            <p:strVal val="#ppt_x"/>
                                          </p:val>
                                        </p:tav>
                                      </p:tavLst>
                                    </p:anim>
                                    <p:anim calcmode="lin" valueType="num">
                                      <p:cBhvr>
                                        <p:cTn id="45"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1000"/>
                                        <p:tgtEl>
                                          <p:spTgt spid="48"/>
                                        </p:tgtEl>
                                      </p:cBhvr>
                                    </p:animEffect>
                                    <p:anim calcmode="lin" valueType="num">
                                      <p:cBhvr>
                                        <p:cTn id="51" dur="1000" fill="hold"/>
                                        <p:tgtEl>
                                          <p:spTgt spid="48"/>
                                        </p:tgtEl>
                                        <p:attrNameLst>
                                          <p:attrName>ppt_x</p:attrName>
                                        </p:attrNameLst>
                                      </p:cBhvr>
                                      <p:tavLst>
                                        <p:tav tm="0">
                                          <p:val>
                                            <p:strVal val="#ppt_x"/>
                                          </p:val>
                                        </p:tav>
                                        <p:tav tm="100000">
                                          <p:val>
                                            <p:strVal val="#ppt_x"/>
                                          </p:val>
                                        </p:tav>
                                      </p:tavLst>
                                    </p:anim>
                                    <p:anim calcmode="lin" valueType="num">
                                      <p:cBhvr>
                                        <p:cTn id="52"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fade">
                                      <p:cBhvr>
                                        <p:cTn id="57" dur="1000"/>
                                        <p:tgtEl>
                                          <p:spTgt spid="51"/>
                                        </p:tgtEl>
                                      </p:cBhvr>
                                    </p:animEffect>
                                    <p:anim calcmode="lin" valueType="num">
                                      <p:cBhvr>
                                        <p:cTn id="58" dur="1000" fill="hold"/>
                                        <p:tgtEl>
                                          <p:spTgt spid="51"/>
                                        </p:tgtEl>
                                        <p:attrNameLst>
                                          <p:attrName>ppt_x</p:attrName>
                                        </p:attrNameLst>
                                      </p:cBhvr>
                                      <p:tavLst>
                                        <p:tav tm="0">
                                          <p:val>
                                            <p:strVal val="#ppt_x"/>
                                          </p:val>
                                        </p:tav>
                                        <p:tav tm="100000">
                                          <p:val>
                                            <p:strVal val="#ppt_x"/>
                                          </p:val>
                                        </p:tav>
                                      </p:tavLst>
                                    </p:anim>
                                    <p:anim calcmode="lin" valueType="num">
                                      <p:cBhvr>
                                        <p:cTn id="59"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_库_矩形 3">
            <a:extLst>
              <a:ext uri="{FF2B5EF4-FFF2-40B4-BE49-F238E27FC236}">
                <a16:creationId xmlns:a16="http://schemas.microsoft.com/office/drawing/2014/main" xmlns="" id="{7576B64C-3C65-47CD-B338-409B037AC939}"/>
              </a:ext>
            </a:extLst>
          </p:cNvPr>
          <p:cNvSpPr/>
          <p:nvPr>
            <p:custDataLst>
              <p:tags r:id="rId1"/>
            </p:custDataLst>
          </p:nvPr>
        </p:nvSpPr>
        <p:spPr>
          <a:xfrm>
            <a:off x="2844576" y="1695451"/>
            <a:ext cx="2133600" cy="2133600"/>
          </a:xfrm>
          <a:prstGeom prst="rect">
            <a:avLst/>
          </a:prstGeom>
          <a:solidFill>
            <a:srgbClr val="76A6D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5" name="PA_库_矩形 4">
            <a:extLst>
              <a:ext uri="{FF2B5EF4-FFF2-40B4-BE49-F238E27FC236}">
                <a16:creationId xmlns:a16="http://schemas.microsoft.com/office/drawing/2014/main" xmlns="" id="{15C5186C-7318-4A25-8F7B-685623F14D97}"/>
              </a:ext>
            </a:extLst>
          </p:cNvPr>
          <p:cNvSpPr/>
          <p:nvPr>
            <p:custDataLst>
              <p:tags r:id="rId2"/>
            </p:custDataLst>
          </p:nvPr>
        </p:nvSpPr>
        <p:spPr>
          <a:xfrm>
            <a:off x="555585" y="2266949"/>
            <a:ext cx="3651065" cy="3228975"/>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40000"/>
              </a:lnSpc>
            </a:pPr>
            <a:endParaRPr dirty="0">
              <a:latin typeface="Noto Sans S Chinese Regular" panose="020B0500000000000000" pitchFamily="34" charset="-122"/>
              <a:ea typeface="Noto Sans S Chinese Regular" panose="020B0500000000000000" pitchFamily="34" charset="-122"/>
            </a:endParaRPr>
          </a:p>
        </p:txBody>
      </p:sp>
      <p:sp>
        <p:nvSpPr>
          <p:cNvPr id="7" name="PA_库_矩形 6">
            <a:extLst>
              <a:ext uri="{FF2B5EF4-FFF2-40B4-BE49-F238E27FC236}">
                <a16:creationId xmlns:a16="http://schemas.microsoft.com/office/drawing/2014/main" xmlns="" id="{6C5BEC2F-34E8-4503-9C59-82E4E18A3ECB}"/>
              </a:ext>
            </a:extLst>
          </p:cNvPr>
          <p:cNvSpPr/>
          <p:nvPr>
            <p:custDataLst>
              <p:tags r:id="rId3"/>
            </p:custDataLst>
          </p:nvPr>
        </p:nvSpPr>
        <p:spPr>
          <a:xfrm>
            <a:off x="1158650" y="4814888"/>
            <a:ext cx="504825" cy="504825"/>
          </a:xfrm>
          <a:prstGeom prst="rect">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10" name="矩形 9">
            <a:extLst>
              <a:ext uri="{FF2B5EF4-FFF2-40B4-BE49-F238E27FC236}">
                <a16:creationId xmlns:a16="http://schemas.microsoft.com/office/drawing/2014/main" xmlns="" id="{61BA4EA6-47F4-48EB-A8C6-DCCB917E92A2}"/>
              </a:ext>
            </a:extLst>
          </p:cNvPr>
          <p:cNvSpPr/>
          <p:nvPr/>
        </p:nvSpPr>
        <p:spPr>
          <a:xfrm>
            <a:off x="5390926" y="3434519"/>
            <a:ext cx="542925" cy="542925"/>
          </a:xfrm>
          <a:prstGeom prst="rect">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11" name="矩形 10">
            <a:extLst>
              <a:ext uri="{FF2B5EF4-FFF2-40B4-BE49-F238E27FC236}">
                <a16:creationId xmlns:a16="http://schemas.microsoft.com/office/drawing/2014/main" xmlns="" id="{E8B3C044-0292-4954-90B4-6C8AA479A152}"/>
              </a:ext>
            </a:extLst>
          </p:cNvPr>
          <p:cNvSpPr/>
          <p:nvPr/>
        </p:nvSpPr>
        <p:spPr>
          <a:xfrm>
            <a:off x="5390926" y="4670274"/>
            <a:ext cx="542925" cy="542925"/>
          </a:xfrm>
          <a:prstGeom prst="rect">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16" name="矩形 15">
            <a:extLst>
              <a:ext uri="{FF2B5EF4-FFF2-40B4-BE49-F238E27FC236}">
                <a16:creationId xmlns:a16="http://schemas.microsoft.com/office/drawing/2014/main" xmlns="" id="{1213C0A4-1DCF-4FEF-968B-B7DDEE7CF54D}"/>
              </a:ext>
            </a:extLst>
          </p:cNvPr>
          <p:cNvSpPr/>
          <p:nvPr/>
        </p:nvSpPr>
        <p:spPr>
          <a:xfrm>
            <a:off x="8302625" y="3434519"/>
            <a:ext cx="542925" cy="542925"/>
          </a:xfrm>
          <a:prstGeom prst="rect">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sp>
        <p:nvSpPr>
          <p:cNvPr id="17" name="矩形 16">
            <a:extLst>
              <a:ext uri="{FF2B5EF4-FFF2-40B4-BE49-F238E27FC236}">
                <a16:creationId xmlns:a16="http://schemas.microsoft.com/office/drawing/2014/main" xmlns="" id="{E2D83F35-E801-42FB-891C-10F80183827B}"/>
              </a:ext>
            </a:extLst>
          </p:cNvPr>
          <p:cNvSpPr/>
          <p:nvPr/>
        </p:nvSpPr>
        <p:spPr>
          <a:xfrm>
            <a:off x="8302625" y="4670274"/>
            <a:ext cx="542925" cy="542925"/>
          </a:xfrm>
          <a:prstGeom prst="rect">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40000"/>
              </a:lnSpc>
            </a:pPr>
            <a:endParaRPr>
              <a:latin typeface="Noto Sans S Chinese Regular" panose="020B0500000000000000" pitchFamily="34" charset="-122"/>
              <a:ea typeface="Noto Sans S Chinese Regular" panose="020B0500000000000000" pitchFamily="34" charset="-122"/>
            </a:endParaRPr>
          </a:p>
        </p:txBody>
      </p:sp>
      <p:grpSp>
        <p:nvGrpSpPr>
          <p:cNvPr id="26" name="组合 25">
            <a:extLst>
              <a:ext uri="{FF2B5EF4-FFF2-40B4-BE49-F238E27FC236}">
                <a16:creationId xmlns:a16="http://schemas.microsoft.com/office/drawing/2014/main" xmlns="" id="{6767C389-6ED4-4C06-8757-A4DED7652E9B}"/>
              </a:ext>
            </a:extLst>
          </p:cNvPr>
          <p:cNvGrpSpPr/>
          <p:nvPr/>
        </p:nvGrpSpPr>
        <p:grpSpPr>
          <a:xfrm>
            <a:off x="5703414" y="1798832"/>
            <a:ext cx="4389710" cy="702310"/>
            <a:chOff x="11884" y="3191"/>
            <a:chExt cx="1639" cy="1106"/>
          </a:xfrm>
        </p:grpSpPr>
        <p:sp>
          <p:nvSpPr>
            <p:cNvPr id="27" name="文本框 26">
              <a:extLst>
                <a:ext uri="{FF2B5EF4-FFF2-40B4-BE49-F238E27FC236}">
                  <a16:creationId xmlns:a16="http://schemas.microsoft.com/office/drawing/2014/main" xmlns="" id="{099358C6-9FFB-4FC7-94A3-4A13C52E5EE0}"/>
                </a:ext>
              </a:extLst>
            </p:cNvPr>
            <p:cNvSpPr txBox="1"/>
            <p:nvPr/>
          </p:nvSpPr>
          <p:spPr>
            <a:xfrm>
              <a:off x="11884" y="3744"/>
              <a:ext cx="1638" cy="553"/>
            </a:xfrm>
            <a:prstGeom prst="rect">
              <a:avLst/>
            </a:prstGeom>
            <a:noFill/>
          </p:spPr>
          <p:txBody>
            <a:bodyPr wrap="square" rtlCol="0">
              <a:spAutoFit/>
            </a:bodyPr>
            <a:lstStyle/>
            <a:p>
              <a:pPr>
                <a:lnSpc>
                  <a:spcPct val="140000"/>
                </a:lnSpc>
              </a:pPr>
              <a:r>
                <a:rPr lang="zh-CN" altLang="en-US"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输入替换</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内容</a:t>
              </a:r>
              <a:r>
                <a:rPr lang="en-US" altLang="zh-CN"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      </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输入</a:t>
              </a:r>
              <a:r>
                <a:rPr lang="zh-CN" altLang="en-US"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替换</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内容</a:t>
              </a:r>
              <a:r>
                <a:rPr lang="en-US" altLang="zh-CN"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      </a:t>
              </a:r>
              <a:endParaRPr lang="en-US" altLang="zh-CN"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endParaRPr>
            </a:p>
          </p:txBody>
        </p:sp>
        <p:sp>
          <p:nvSpPr>
            <p:cNvPr id="28" name="TextBox 76">
              <a:extLst>
                <a:ext uri="{FF2B5EF4-FFF2-40B4-BE49-F238E27FC236}">
                  <a16:creationId xmlns:a16="http://schemas.microsoft.com/office/drawing/2014/main" xmlns="" id="{94C5B588-3E3B-4D01-A3DC-45999A067748}"/>
                </a:ext>
              </a:extLst>
            </p:cNvPr>
            <p:cNvSpPr txBox="1"/>
            <p:nvPr/>
          </p:nvSpPr>
          <p:spPr>
            <a:xfrm>
              <a:off x="11884" y="3191"/>
              <a:ext cx="1639" cy="699"/>
            </a:xfrm>
            <a:prstGeom prst="rect">
              <a:avLst/>
            </a:prstGeom>
            <a:noFill/>
          </p:spPr>
          <p:txBody>
            <a:bodyPr wrap="square" rtlCol="0">
              <a:spAutoFit/>
            </a:bodyPr>
            <a:lstStyle/>
            <a:p>
              <a:pPr>
                <a:lnSpc>
                  <a:spcPct val="140000"/>
                </a:lnSpc>
              </a:pPr>
              <a:r>
                <a:rPr lang="zh-CN" altLang="en-US" b="1"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小标题</a:t>
              </a:r>
            </a:p>
          </p:txBody>
        </p:sp>
      </p:grpSp>
      <p:grpSp>
        <p:nvGrpSpPr>
          <p:cNvPr id="29" name="组合 28">
            <a:extLst>
              <a:ext uri="{FF2B5EF4-FFF2-40B4-BE49-F238E27FC236}">
                <a16:creationId xmlns:a16="http://schemas.microsoft.com/office/drawing/2014/main" xmlns="" id="{9DCC1D21-E44A-4ED5-917C-45C665ECC2F4}"/>
              </a:ext>
            </a:extLst>
          </p:cNvPr>
          <p:cNvGrpSpPr/>
          <p:nvPr/>
        </p:nvGrpSpPr>
        <p:grpSpPr>
          <a:xfrm>
            <a:off x="6073551" y="3234553"/>
            <a:ext cx="2283325" cy="702310"/>
            <a:chOff x="11884" y="3191"/>
            <a:chExt cx="1639" cy="1106"/>
          </a:xfrm>
        </p:grpSpPr>
        <p:sp>
          <p:nvSpPr>
            <p:cNvPr id="30" name="文本框 29">
              <a:extLst>
                <a:ext uri="{FF2B5EF4-FFF2-40B4-BE49-F238E27FC236}">
                  <a16:creationId xmlns:a16="http://schemas.microsoft.com/office/drawing/2014/main" xmlns="" id="{783422C1-6FCB-4799-B879-886F5172EEAF}"/>
                </a:ext>
              </a:extLst>
            </p:cNvPr>
            <p:cNvSpPr txBox="1"/>
            <p:nvPr/>
          </p:nvSpPr>
          <p:spPr>
            <a:xfrm>
              <a:off x="11884" y="3744"/>
              <a:ext cx="1638" cy="553"/>
            </a:xfrm>
            <a:prstGeom prst="rect">
              <a:avLst/>
            </a:prstGeom>
            <a:noFill/>
          </p:spPr>
          <p:txBody>
            <a:bodyPr wrap="square" rtlCol="0">
              <a:spAutoFit/>
            </a:bodyPr>
            <a:lstStyle/>
            <a:p>
              <a:pPr>
                <a:lnSpc>
                  <a:spcPct val="140000"/>
                </a:lnSpc>
              </a:pPr>
              <a:r>
                <a:rPr lang="zh-CN" altLang="en-US"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输入替换</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内容</a:t>
              </a:r>
              <a:r>
                <a:rPr lang="en-US" altLang="zh-CN"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      </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输入</a:t>
              </a:r>
              <a:r>
                <a:rPr lang="zh-CN" altLang="en-US"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替换</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内容</a:t>
              </a:r>
              <a:r>
                <a:rPr lang="en-US" altLang="zh-CN"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      </a:t>
              </a:r>
              <a:endParaRPr lang="en-US" altLang="zh-CN"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endParaRPr>
            </a:p>
          </p:txBody>
        </p:sp>
        <p:sp>
          <p:nvSpPr>
            <p:cNvPr id="31" name="TextBox 76">
              <a:extLst>
                <a:ext uri="{FF2B5EF4-FFF2-40B4-BE49-F238E27FC236}">
                  <a16:creationId xmlns:a16="http://schemas.microsoft.com/office/drawing/2014/main" xmlns="" id="{33DB1466-E6B9-499F-9FB7-203044492106}"/>
                </a:ext>
              </a:extLst>
            </p:cNvPr>
            <p:cNvSpPr txBox="1"/>
            <p:nvPr/>
          </p:nvSpPr>
          <p:spPr>
            <a:xfrm>
              <a:off x="11884" y="3191"/>
              <a:ext cx="1639" cy="699"/>
            </a:xfrm>
            <a:prstGeom prst="rect">
              <a:avLst/>
            </a:prstGeom>
            <a:noFill/>
          </p:spPr>
          <p:txBody>
            <a:bodyPr wrap="square" rtlCol="0">
              <a:spAutoFit/>
            </a:bodyPr>
            <a:lstStyle/>
            <a:p>
              <a:pPr>
                <a:lnSpc>
                  <a:spcPct val="140000"/>
                </a:lnSpc>
              </a:pPr>
              <a:r>
                <a:rPr lang="zh-CN" altLang="en-US" b="1"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小标题</a:t>
              </a:r>
            </a:p>
          </p:txBody>
        </p:sp>
      </p:grpSp>
      <p:grpSp>
        <p:nvGrpSpPr>
          <p:cNvPr id="32" name="组合 31">
            <a:extLst>
              <a:ext uri="{FF2B5EF4-FFF2-40B4-BE49-F238E27FC236}">
                <a16:creationId xmlns:a16="http://schemas.microsoft.com/office/drawing/2014/main" xmlns="" id="{A512A2A6-2268-4030-809B-86E6A3B99361}"/>
              </a:ext>
            </a:extLst>
          </p:cNvPr>
          <p:cNvGrpSpPr/>
          <p:nvPr/>
        </p:nvGrpSpPr>
        <p:grpSpPr>
          <a:xfrm>
            <a:off x="9080721" y="3216620"/>
            <a:ext cx="2283325" cy="702310"/>
            <a:chOff x="11884" y="3191"/>
            <a:chExt cx="1639" cy="1106"/>
          </a:xfrm>
        </p:grpSpPr>
        <p:sp>
          <p:nvSpPr>
            <p:cNvPr id="33" name="文本框 32">
              <a:extLst>
                <a:ext uri="{FF2B5EF4-FFF2-40B4-BE49-F238E27FC236}">
                  <a16:creationId xmlns:a16="http://schemas.microsoft.com/office/drawing/2014/main" xmlns="" id="{18521503-66C0-45CC-97F6-8E3DD44AACFC}"/>
                </a:ext>
              </a:extLst>
            </p:cNvPr>
            <p:cNvSpPr txBox="1"/>
            <p:nvPr/>
          </p:nvSpPr>
          <p:spPr>
            <a:xfrm>
              <a:off x="11884" y="3744"/>
              <a:ext cx="1638" cy="553"/>
            </a:xfrm>
            <a:prstGeom prst="rect">
              <a:avLst/>
            </a:prstGeom>
            <a:noFill/>
          </p:spPr>
          <p:txBody>
            <a:bodyPr wrap="square" rtlCol="0">
              <a:spAutoFit/>
            </a:bodyPr>
            <a:lstStyle/>
            <a:p>
              <a:pPr>
                <a:lnSpc>
                  <a:spcPct val="140000"/>
                </a:lnSpc>
              </a:pPr>
              <a:r>
                <a:rPr lang="zh-CN" altLang="en-US"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输入替换</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内容</a:t>
              </a:r>
              <a:r>
                <a:rPr lang="en-US" altLang="zh-CN"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      </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输入</a:t>
              </a:r>
              <a:r>
                <a:rPr lang="zh-CN" altLang="en-US"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替换</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内容</a:t>
              </a:r>
              <a:r>
                <a:rPr lang="en-US" altLang="zh-CN"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      </a:t>
              </a:r>
              <a:endParaRPr lang="en-US" altLang="zh-CN"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endParaRPr>
            </a:p>
          </p:txBody>
        </p:sp>
        <p:sp>
          <p:nvSpPr>
            <p:cNvPr id="34" name="TextBox 76">
              <a:extLst>
                <a:ext uri="{FF2B5EF4-FFF2-40B4-BE49-F238E27FC236}">
                  <a16:creationId xmlns:a16="http://schemas.microsoft.com/office/drawing/2014/main" xmlns="" id="{896AFD77-7D1B-4506-801A-D1F08DFCD473}"/>
                </a:ext>
              </a:extLst>
            </p:cNvPr>
            <p:cNvSpPr txBox="1"/>
            <p:nvPr/>
          </p:nvSpPr>
          <p:spPr>
            <a:xfrm>
              <a:off x="11884" y="3191"/>
              <a:ext cx="1639" cy="699"/>
            </a:xfrm>
            <a:prstGeom prst="rect">
              <a:avLst/>
            </a:prstGeom>
            <a:noFill/>
          </p:spPr>
          <p:txBody>
            <a:bodyPr wrap="square" rtlCol="0">
              <a:spAutoFit/>
            </a:bodyPr>
            <a:lstStyle/>
            <a:p>
              <a:pPr>
                <a:lnSpc>
                  <a:spcPct val="140000"/>
                </a:lnSpc>
              </a:pPr>
              <a:r>
                <a:rPr lang="zh-CN" altLang="en-US" b="1"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小标题</a:t>
              </a:r>
            </a:p>
          </p:txBody>
        </p:sp>
      </p:grpSp>
      <p:grpSp>
        <p:nvGrpSpPr>
          <p:cNvPr id="35" name="组合 34">
            <a:extLst>
              <a:ext uri="{FF2B5EF4-FFF2-40B4-BE49-F238E27FC236}">
                <a16:creationId xmlns:a16="http://schemas.microsoft.com/office/drawing/2014/main" xmlns="" id="{9987ED9A-9D40-4E21-9385-DF15B44019CE}"/>
              </a:ext>
            </a:extLst>
          </p:cNvPr>
          <p:cNvGrpSpPr/>
          <p:nvPr/>
        </p:nvGrpSpPr>
        <p:grpSpPr>
          <a:xfrm>
            <a:off x="6072158" y="4637423"/>
            <a:ext cx="2283325" cy="702310"/>
            <a:chOff x="11884" y="3191"/>
            <a:chExt cx="1639" cy="1106"/>
          </a:xfrm>
        </p:grpSpPr>
        <p:sp>
          <p:nvSpPr>
            <p:cNvPr id="36" name="文本框 35">
              <a:extLst>
                <a:ext uri="{FF2B5EF4-FFF2-40B4-BE49-F238E27FC236}">
                  <a16:creationId xmlns:a16="http://schemas.microsoft.com/office/drawing/2014/main" xmlns="" id="{207B6101-6922-4F69-AC46-E00FB510ADA1}"/>
                </a:ext>
              </a:extLst>
            </p:cNvPr>
            <p:cNvSpPr txBox="1"/>
            <p:nvPr/>
          </p:nvSpPr>
          <p:spPr>
            <a:xfrm>
              <a:off x="11884" y="3744"/>
              <a:ext cx="1638" cy="553"/>
            </a:xfrm>
            <a:prstGeom prst="rect">
              <a:avLst/>
            </a:prstGeom>
            <a:noFill/>
          </p:spPr>
          <p:txBody>
            <a:bodyPr wrap="square" rtlCol="0">
              <a:spAutoFit/>
            </a:bodyPr>
            <a:lstStyle/>
            <a:p>
              <a:pPr>
                <a:lnSpc>
                  <a:spcPct val="140000"/>
                </a:lnSpc>
              </a:pPr>
              <a:r>
                <a:rPr lang="zh-CN" altLang="en-US"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输入替换</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内容</a:t>
              </a:r>
              <a:r>
                <a:rPr lang="en-US" altLang="zh-CN"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      </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输入</a:t>
              </a:r>
              <a:r>
                <a:rPr lang="zh-CN" altLang="en-US"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替换</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内容</a:t>
              </a:r>
              <a:r>
                <a:rPr lang="en-US" altLang="zh-CN"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      </a:t>
              </a:r>
              <a:endParaRPr lang="en-US" altLang="zh-CN"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endParaRPr>
            </a:p>
          </p:txBody>
        </p:sp>
        <p:sp>
          <p:nvSpPr>
            <p:cNvPr id="37" name="TextBox 76">
              <a:extLst>
                <a:ext uri="{FF2B5EF4-FFF2-40B4-BE49-F238E27FC236}">
                  <a16:creationId xmlns:a16="http://schemas.microsoft.com/office/drawing/2014/main" xmlns="" id="{A86F8D2C-2FC4-4B9C-97CF-56B02E83AD50}"/>
                </a:ext>
              </a:extLst>
            </p:cNvPr>
            <p:cNvSpPr txBox="1"/>
            <p:nvPr/>
          </p:nvSpPr>
          <p:spPr>
            <a:xfrm>
              <a:off x="11884" y="3191"/>
              <a:ext cx="1639" cy="699"/>
            </a:xfrm>
            <a:prstGeom prst="rect">
              <a:avLst/>
            </a:prstGeom>
            <a:noFill/>
          </p:spPr>
          <p:txBody>
            <a:bodyPr wrap="square" rtlCol="0">
              <a:spAutoFit/>
            </a:bodyPr>
            <a:lstStyle/>
            <a:p>
              <a:pPr>
                <a:lnSpc>
                  <a:spcPct val="140000"/>
                </a:lnSpc>
              </a:pPr>
              <a:r>
                <a:rPr lang="zh-CN" altLang="en-US" b="1"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小标题</a:t>
              </a:r>
            </a:p>
          </p:txBody>
        </p:sp>
      </p:grpSp>
      <p:grpSp>
        <p:nvGrpSpPr>
          <p:cNvPr id="38" name="组合 37">
            <a:extLst>
              <a:ext uri="{FF2B5EF4-FFF2-40B4-BE49-F238E27FC236}">
                <a16:creationId xmlns:a16="http://schemas.microsoft.com/office/drawing/2014/main" xmlns="" id="{5AF942BB-D4BF-4E04-9E45-6D258BCFB9FD}"/>
              </a:ext>
            </a:extLst>
          </p:cNvPr>
          <p:cNvGrpSpPr/>
          <p:nvPr/>
        </p:nvGrpSpPr>
        <p:grpSpPr>
          <a:xfrm>
            <a:off x="9079328" y="4619490"/>
            <a:ext cx="2283325" cy="702310"/>
            <a:chOff x="11884" y="3191"/>
            <a:chExt cx="1639" cy="1106"/>
          </a:xfrm>
        </p:grpSpPr>
        <p:sp>
          <p:nvSpPr>
            <p:cNvPr id="39" name="文本框 38">
              <a:extLst>
                <a:ext uri="{FF2B5EF4-FFF2-40B4-BE49-F238E27FC236}">
                  <a16:creationId xmlns:a16="http://schemas.microsoft.com/office/drawing/2014/main" xmlns="" id="{0B14CFC8-BFA8-403F-BD53-489301DC546F}"/>
                </a:ext>
              </a:extLst>
            </p:cNvPr>
            <p:cNvSpPr txBox="1"/>
            <p:nvPr/>
          </p:nvSpPr>
          <p:spPr>
            <a:xfrm>
              <a:off x="11884" y="3744"/>
              <a:ext cx="1638" cy="553"/>
            </a:xfrm>
            <a:prstGeom prst="rect">
              <a:avLst/>
            </a:prstGeom>
            <a:noFill/>
          </p:spPr>
          <p:txBody>
            <a:bodyPr wrap="square" rtlCol="0">
              <a:spAutoFit/>
            </a:bodyPr>
            <a:lstStyle/>
            <a:p>
              <a:pPr>
                <a:lnSpc>
                  <a:spcPct val="140000"/>
                </a:lnSpc>
              </a:pPr>
              <a:r>
                <a:rPr lang="zh-CN" altLang="en-US"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输入替换</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内容</a:t>
              </a:r>
              <a:r>
                <a:rPr lang="en-US" altLang="zh-CN"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      </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输入</a:t>
              </a:r>
              <a:r>
                <a:rPr lang="zh-CN" altLang="en-US"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替换</a:t>
              </a:r>
              <a:r>
                <a:rPr lang="zh-CN" altLang="en-US"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内容</a:t>
              </a:r>
              <a:r>
                <a:rPr lang="en-US" altLang="zh-CN" sz="1200" dirty="0" smtClean="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      </a:t>
              </a:r>
              <a:endParaRPr lang="en-US" altLang="zh-CN" sz="120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endParaRPr>
            </a:p>
          </p:txBody>
        </p:sp>
        <p:sp>
          <p:nvSpPr>
            <p:cNvPr id="40" name="TextBox 76">
              <a:extLst>
                <a:ext uri="{FF2B5EF4-FFF2-40B4-BE49-F238E27FC236}">
                  <a16:creationId xmlns:a16="http://schemas.microsoft.com/office/drawing/2014/main" xmlns="" id="{60F6544C-286E-407B-B7A0-4956614240DF}"/>
                </a:ext>
              </a:extLst>
            </p:cNvPr>
            <p:cNvSpPr txBox="1"/>
            <p:nvPr/>
          </p:nvSpPr>
          <p:spPr>
            <a:xfrm>
              <a:off x="11884" y="3191"/>
              <a:ext cx="1639" cy="699"/>
            </a:xfrm>
            <a:prstGeom prst="rect">
              <a:avLst/>
            </a:prstGeom>
            <a:noFill/>
          </p:spPr>
          <p:txBody>
            <a:bodyPr wrap="square" rtlCol="0">
              <a:spAutoFit/>
            </a:bodyPr>
            <a:lstStyle/>
            <a:p>
              <a:pPr>
                <a:lnSpc>
                  <a:spcPct val="140000"/>
                </a:lnSpc>
              </a:pPr>
              <a:r>
                <a:rPr lang="zh-CN" altLang="en-US" b="1"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rPr>
                <a:t>小标题</a:t>
              </a:r>
            </a:p>
          </p:txBody>
        </p:sp>
      </p:grpSp>
      <p:pic>
        <p:nvPicPr>
          <p:cNvPr id="43" name="图片 42" descr="13"/>
          <p:cNvPicPr>
            <a:picLocks noChangeAspect="1"/>
          </p:cNvPicPr>
          <p:nvPr/>
        </p:nvPicPr>
        <p:blipFill>
          <a:blip r:embed="rId7"/>
          <a:srcRect t="35615"/>
          <a:stretch>
            <a:fillRect/>
          </a:stretch>
        </p:blipFill>
        <p:spPr>
          <a:xfrm flipH="1">
            <a:off x="-32385" y="4445"/>
            <a:ext cx="1461135" cy="1788160"/>
          </a:xfrm>
          <a:prstGeom prst="rect">
            <a:avLst/>
          </a:prstGeom>
        </p:spPr>
      </p:pic>
      <p:sp>
        <p:nvSpPr>
          <p:cNvPr id="44" name="矩形 43"/>
          <p:cNvSpPr/>
          <p:nvPr/>
        </p:nvSpPr>
        <p:spPr>
          <a:xfrm>
            <a:off x="1989027" y="375305"/>
            <a:ext cx="2339102" cy="523220"/>
          </a:xfrm>
          <a:prstGeom prst="rect">
            <a:avLst/>
          </a:prstGeom>
        </p:spPr>
        <p:txBody>
          <a:bodyPr wrap="none">
            <a:spAutoFit/>
          </a:bodyPr>
          <a:lstStyle/>
          <a:p>
            <a:r>
              <a:rPr lang="zh-CN" altLang="en-US" sz="2800" b="1" dirty="0" smtClean="0">
                <a:solidFill>
                  <a:srgbClr val="006AB2"/>
                </a:solidFill>
                <a:latin typeface="Century Gothic" panose="020B0502020202020204" pitchFamily="34" charset="0"/>
                <a:sym typeface="Century Gothic" panose="020B0502020202020204" pitchFamily="34" charset="0"/>
              </a:rPr>
              <a:t>活动前期准备</a:t>
            </a:r>
            <a:endParaRPr lang="zh-CN" altLang="en-US" sz="2800" b="1" dirty="0">
              <a:solidFill>
                <a:srgbClr val="006AB2"/>
              </a:solidFill>
              <a:latin typeface="Century Gothic" panose="020B0502020202020204" pitchFamily="34" charset="0"/>
              <a:sym typeface="Century Gothic" panose="020B0502020202020204" pitchFamily="34" charset="0"/>
            </a:endParaRPr>
          </a:p>
        </p:txBody>
      </p:sp>
      <p:sp>
        <p:nvSpPr>
          <p:cNvPr id="45" name="矩形 44"/>
          <p:cNvSpPr/>
          <p:nvPr/>
        </p:nvSpPr>
        <p:spPr>
          <a:xfrm>
            <a:off x="1259563" y="354825"/>
            <a:ext cx="808235" cy="584775"/>
          </a:xfrm>
          <a:prstGeom prst="rect">
            <a:avLst/>
          </a:prstGeom>
        </p:spPr>
        <p:txBody>
          <a:bodyPr wrap="none">
            <a:spAutoFit/>
          </a:bodyPr>
          <a:lstStyle/>
          <a:p>
            <a:r>
              <a:rPr lang="en-US" altLang="zh-CN" sz="3200" b="1" dirty="0" smtClean="0">
                <a:solidFill>
                  <a:srgbClr val="006AB2"/>
                </a:solidFill>
                <a:latin typeface="微软雅黑" pitchFamily="34" charset="-122"/>
                <a:ea typeface="微软雅黑" pitchFamily="34" charset="-122"/>
              </a:rPr>
              <a:t>03.</a:t>
            </a:r>
            <a:endParaRPr lang="zh-CN" altLang="en-US" sz="3600" dirty="0">
              <a:solidFill>
                <a:srgbClr val="006AB2"/>
              </a:solidFill>
            </a:endParaRPr>
          </a:p>
        </p:txBody>
      </p:sp>
    </p:spTree>
    <p:extLst>
      <p:ext uri="{BB962C8B-B14F-4D97-AF65-F5344CB8AC3E}">
        <p14:creationId xmlns:p14="http://schemas.microsoft.com/office/powerpoint/2010/main" val="4073012610"/>
      </p:ext>
    </p:extLst>
  </p:cSld>
  <p:clrMapOvr>
    <a:masterClrMapping/>
  </p:clrMapOvr>
  <mc:AlternateContent xmlns:mc="http://schemas.openxmlformats.org/markup-compatibility/2006" xmlns:p14="http://schemas.microsoft.com/office/powerpoint/2010/main">
    <mc:Choice Requires="p14">
      <p:transition spd="slow" p14:dur="1500" advClick="0" advTm="0">
        <p:cover/>
      </p:transition>
    </mc:Choice>
    <mc:Fallback xmlns="">
      <p:transition spd="slow" advClick="0" advTm="0">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1000"/>
                                        <p:tgtEl>
                                          <p:spTgt spid="26"/>
                                        </p:tgtEl>
                                      </p:cBhvr>
                                    </p:animEffect>
                                    <p:anim calcmode="lin" valueType="num">
                                      <p:cBhvr>
                                        <p:cTn id="24" dur="1000" fill="hold"/>
                                        <p:tgtEl>
                                          <p:spTgt spid="26"/>
                                        </p:tgtEl>
                                        <p:attrNameLst>
                                          <p:attrName>ppt_x</p:attrName>
                                        </p:attrNameLst>
                                      </p:cBhvr>
                                      <p:tavLst>
                                        <p:tav tm="0">
                                          <p:val>
                                            <p:strVal val="#ppt_x"/>
                                          </p:val>
                                        </p:tav>
                                        <p:tav tm="100000">
                                          <p:val>
                                            <p:strVal val="#ppt_x"/>
                                          </p:val>
                                        </p:tav>
                                      </p:tavLst>
                                    </p:anim>
                                    <p:anim calcmode="lin" valueType="num">
                                      <p:cBhvr>
                                        <p:cTn id="25"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1000"/>
                                        <p:tgtEl>
                                          <p:spTgt spid="29"/>
                                        </p:tgtEl>
                                      </p:cBhvr>
                                    </p:animEffect>
                                    <p:anim calcmode="lin" valueType="num">
                                      <p:cBhvr>
                                        <p:cTn id="31" dur="1000" fill="hold"/>
                                        <p:tgtEl>
                                          <p:spTgt spid="29"/>
                                        </p:tgtEl>
                                        <p:attrNameLst>
                                          <p:attrName>ppt_x</p:attrName>
                                        </p:attrNameLst>
                                      </p:cBhvr>
                                      <p:tavLst>
                                        <p:tav tm="0">
                                          <p:val>
                                            <p:strVal val="#ppt_x"/>
                                          </p:val>
                                        </p:tav>
                                        <p:tav tm="100000">
                                          <p:val>
                                            <p:strVal val="#ppt_x"/>
                                          </p:val>
                                        </p:tav>
                                      </p:tavLst>
                                    </p:anim>
                                    <p:anim calcmode="lin" valueType="num">
                                      <p:cBhvr>
                                        <p:cTn id="32"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1000"/>
                                        <p:tgtEl>
                                          <p:spTgt spid="32"/>
                                        </p:tgtEl>
                                      </p:cBhvr>
                                    </p:animEffect>
                                    <p:anim calcmode="lin" valueType="num">
                                      <p:cBhvr>
                                        <p:cTn id="38" dur="1000" fill="hold"/>
                                        <p:tgtEl>
                                          <p:spTgt spid="32"/>
                                        </p:tgtEl>
                                        <p:attrNameLst>
                                          <p:attrName>ppt_x</p:attrName>
                                        </p:attrNameLst>
                                      </p:cBhvr>
                                      <p:tavLst>
                                        <p:tav tm="0">
                                          <p:val>
                                            <p:strVal val="#ppt_x"/>
                                          </p:val>
                                        </p:tav>
                                        <p:tav tm="100000">
                                          <p:val>
                                            <p:strVal val="#ppt_x"/>
                                          </p:val>
                                        </p:tav>
                                      </p:tavLst>
                                    </p:anim>
                                    <p:anim calcmode="lin" valueType="num">
                                      <p:cBhvr>
                                        <p:cTn id="3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35"/>
                                        </p:tgtEl>
                                        <p:attrNameLst>
                                          <p:attrName>style.visibility</p:attrName>
                                        </p:attrNameLst>
                                      </p:cBhvr>
                                      <p:to>
                                        <p:strVal val="visible"/>
                                      </p:to>
                                    </p:set>
                                    <p:animEffect transition="in" filter="fade">
                                      <p:cBhvr>
                                        <p:cTn id="44" dur="1000"/>
                                        <p:tgtEl>
                                          <p:spTgt spid="35"/>
                                        </p:tgtEl>
                                      </p:cBhvr>
                                    </p:animEffect>
                                    <p:anim calcmode="lin" valueType="num">
                                      <p:cBhvr>
                                        <p:cTn id="45" dur="1000" fill="hold"/>
                                        <p:tgtEl>
                                          <p:spTgt spid="35"/>
                                        </p:tgtEl>
                                        <p:attrNameLst>
                                          <p:attrName>ppt_x</p:attrName>
                                        </p:attrNameLst>
                                      </p:cBhvr>
                                      <p:tavLst>
                                        <p:tav tm="0">
                                          <p:val>
                                            <p:strVal val="#ppt_x"/>
                                          </p:val>
                                        </p:tav>
                                        <p:tav tm="100000">
                                          <p:val>
                                            <p:strVal val="#ppt_x"/>
                                          </p:val>
                                        </p:tav>
                                      </p:tavLst>
                                    </p:anim>
                                    <p:anim calcmode="lin" valueType="num">
                                      <p:cBhvr>
                                        <p:cTn id="46"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1000"/>
                                        <p:tgtEl>
                                          <p:spTgt spid="38"/>
                                        </p:tgtEl>
                                      </p:cBhvr>
                                    </p:animEffect>
                                    <p:anim calcmode="lin" valueType="num">
                                      <p:cBhvr>
                                        <p:cTn id="52" dur="1000" fill="hold"/>
                                        <p:tgtEl>
                                          <p:spTgt spid="38"/>
                                        </p:tgtEl>
                                        <p:attrNameLst>
                                          <p:attrName>ppt_x</p:attrName>
                                        </p:attrNameLst>
                                      </p:cBhvr>
                                      <p:tavLst>
                                        <p:tav tm="0">
                                          <p:val>
                                            <p:strVal val="#ppt_x"/>
                                          </p:val>
                                        </p:tav>
                                        <p:tav tm="100000">
                                          <p:val>
                                            <p:strVal val="#ppt_x"/>
                                          </p:val>
                                        </p:tav>
                                      </p:tavLst>
                                    </p:anim>
                                    <p:anim calcmode="lin" valueType="num">
                                      <p:cBhvr>
                                        <p:cTn id="53"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11851fd8-a3e9-4d58-bb77-e8fcb121bc01">
            <a:extLst>
              <a:ext uri="{FF2B5EF4-FFF2-40B4-BE49-F238E27FC236}">
                <a16:creationId xmlns:a16="http://schemas.microsoft.com/office/drawing/2014/main" xmlns="" id="{4CD8986F-49A9-45A5-A75D-9C345BD3B89B}"/>
              </a:ext>
            </a:extLst>
          </p:cNvPr>
          <p:cNvGrpSpPr>
            <a:grpSpLocks noChangeAspect="1"/>
          </p:cNvGrpSpPr>
          <p:nvPr/>
        </p:nvGrpSpPr>
        <p:grpSpPr>
          <a:xfrm>
            <a:off x="873125" y="1893829"/>
            <a:ext cx="10444164" cy="2086034"/>
            <a:chOff x="669925" y="3789040"/>
            <a:chExt cx="10850563" cy="2167205"/>
          </a:xfrm>
        </p:grpSpPr>
        <p:sp>
          <p:nvSpPr>
            <p:cNvPr id="7" name="文本框 25"/>
            <p:cNvSpPr txBox="1"/>
            <p:nvPr/>
          </p:nvSpPr>
          <p:spPr>
            <a:xfrm>
              <a:off x="2958359" y="3789040"/>
              <a:ext cx="1384281" cy="1246495"/>
            </a:xfrm>
            <a:prstGeom prst="rect">
              <a:avLst/>
            </a:prstGeom>
            <a:noFill/>
          </p:spPr>
          <p:txBody>
            <a:bodyPr wrap="square">
              <a:normAutofit lnSpcReduction="10000"/>
            </a:bodyPr>
            <a:lstStyle/>
            <a:p>
              <a:r>
                <a:rPr lang="en-US" sz="7500" dirty="0">
                  <a:solidFill>
                    <a:srgbClr val="006AB2"/>
                  </a:solidFill>
                </a:rPr>
                <a:t>01</a:t>
              </a:r>
            </a:p>
          </p:txBody>
        </p:sp>
        <p:sp>
          <p:nvSpPr>
            <p:cNvPr id="8" name="文本框 26"/>
            <p:cNvSpPr txBox="1"/>
            <p:nvPr/>
          </p:nvSpPr>
          <p:spPr>
            <a:xfrm>
              <a:off x="6442400" y="3789040"/>
              <a:ext cx="1384281" cy="1246495"/>
            </a:xfrm>
            <a:prstGeom prst="rect">
              <a:avLst/>
            </a:prstGeom>
            <a:noFill/>
          </p:spPr>
          <p:txBody>
            <a:bodyPr wrap="square">
              <a:normAutofit lnSpcReduction="10000"/>
            </a:bodyPr>
            <a:lstStyle/>
            <a:p>
              <a:r>
                <a:rPr lang="en-US" sz="7500">
                  <a:solidFill>
                    <a:srgbClr val="006AB2"/>
                  </a:solidFill>
                </a:rPr>
                <a:t>02</a:t>
              </a:r>
            </a:p>
          </p:txBody>
        </p:sp>
        <p:sp>
          <p:nvSpPr>
            <p:cNvPr id="9" name="文本框 27"/>
            <p:cNvSpPr txBox="1"/>
            <p:nvPr/>
          </p:nvSpPr>
          <p:spPr>
            <a:xfrm>
              <a:off x="10050236" y="3789040"/>
              <a:ext cx="1384281" cy="1246495"/>
            </a:xfrm>
            <a:prstGeom prst="rect">
              <a:avLst/>
            </a:prstGeom>
            <a:noFill/>
          </p:spPr>
          <p:txBody>
            <a:bodyPr wrap="square">
              <a:normAutofit lnSpcReduction="10000"/>
            </a:bodyPr>
            <a:lstStyle/>
            <a:p>
              <a:r>
                <a:rPr lang="en-US" sz="7500" dirty="0">
                  <a:solidFill>
                    <a:srgbClr val="006AB2"/>
                  </a:solidFill>
                </a:rPr>
                <a:t>03</a:t>
              </a:r>
            </a:p>
          </p:txBody>
        </p:sp>
        <p:cxnSp>
          <p:nvCxnSpPr>
            <p:cNvPr id="10" name="直接连接符 9"/>
            <p:cNvCxnSpPr/>
            <p:nvPr/>
          </p:nvCxnSpPr>
          <p:spPr>
            <a:xfrm>
              <a:off x="4283645" y="3807986"/>
              <a:ext cx="0" cy="2005290"/>
            </a:xfrm>
            <a:prstGeom prst="line">
              <a:avLst/>
            </a:prstGeom>
            <a:ln>
              <a:solidFill>
                <a:schemeClr val="tx1">
                  <a:lumMod val="20000"/>
                  <a:lumOff val="8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7890699" y="3807986"/>
              <a:ext cx="0" cy="2005290"/>
            </a:xfrm>
            <a:prstGeom prst="line">
              <a:avLst/>
            </a:prstGeom>
            <a:ln>
              <a:solidFill>
                <a:schemeClr val="tx1">
                  <a:lumMod val="20000"/>
                  <a:lumOff val="8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69925" y="5956245"/>
              <a:ext cx="10850563"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pic>
        <p:nvPicPr>
          <p:cNvPr id="22" name="图片占位符 3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70857" y="4112613"/>
            <a:ext cx="5155712" cy="1881790"/>
          </a:xfrm>
          <a:prstGeom prst="rect">
            <a:avLst/>
          </a:prstGeom>
        </p:spPr>
      </p:pic>
      <p:pic>
        <p:nvPicPr>
          <p:cNvPr id="23" name="图片占位符 36"/>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169289" y="4112613"/>
            <a:ext cx="5148000" cy="1881790"/>
          </a:xfrm>
          <a:prstGeom prst="rect">
            <a:avLst/>
          </a:prstGeom>
        </p:spPr>
      </p:pic>
      <p:sp>
        <p:nvSpPr>
          <p:cNvPr id="24" name="Text Box 10"/>
          <p:cNvSpPr txBox="1">
            <a:spLocks noChangeArrowheads="1"/>
          </p:cNvSpPr>
          <p:nvPr/>
        </p:nvSpPr>
        <p:spPr bwMode="auto">
          <a:xfrm>
            <a:off x="1008136" y="3190237"/>
            <a:ext cx="3006753" cy="6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您</a:t>
            </a:r>
            <a:r>
              <a:rPr lang="zh-CN" altLang="en-US" sz="1400" dirty="0">
                <a:solidFill>
                  <a:schemeClr val="tx1">
                    <a:lumMod val="75000"/>
                    <a:lumOff val="25000"/>
                  </a:schemeClr>
                </a:solidFill>
                <a:latin typeface="微软雅黑" pitchFamily="34" charset="-122"/>
                <a:ea typeface="微软雅黑" pitchFamily="34" charset="-122"/>
              </a:rPr>
              <a:t>的内容打在这里，或者通过复制您的文本后，在此框中选择</a:t>
            </a:r>
            <a:r>
              <a:rPr lang="zh-CN" altLang="en-US" sz="1400" dirty="0" smtClean="0">
                <a:solidFill>
                  <a:schemeClr val="tx1">
                    <a:lumMod val="75000"/>
                    <a:lumOff val="25000"/>
                  </a:schemeClr>
                </a:solidFill>
                <a:latin typeface="微软雅黑" pitchFamily="34" charset="-122"/>
                <a:ea typeface="微软雅黑" pitchFamily="34" charset="-122"/>
              </a:rPr>
              <a:t>粘贴</a:t>
            </a:r>
            <a:endParaRPr lang="en-US" altLang="en-US" sz="1400" dirty="0">
              <a:solidFill>
                <a:schemeClr val="tx1">
                  <a:lumMod val="75000"/>
                  <a:lumOff val="25000"/>
                </a:schemeClr>
              </a:solidFill>
              <a:latin typeface="微软雅黑" pitchFamily="34" charset="-122"/>
              <a:ea typeface="微软雅黑" pitchFamily="34" charset="-122"/>
            </a:endParaRPr>
          </a:p>
        </p:txBody>
      </p:sp>
      <p:sp>
        <p:nvSpPr>
          <p:cNvPr id="25" name="Text Box 10"/>
          <p:cNvSpPr txBox="1">
            <a:spLocks noChangeArrowheads="1"/>
          </p:cNvSpPr>
          <p:nvPr/>
        </p:nvSpPr>
        <p:spPr bwMode="auto">
          <a:xfrm>
            <a:off x="4638084" y="3215120"/>
            <a:ext cx="3006753" cy="579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您</a:t>
            </a:r>
            <a:r>
              <a:rPr lang="zh-CN" altLang="en-US" sz="1400" dirty="0">
                <a:solidFill>
                  <a:schemeClr val="tx1">
                    <a:lumMod val="75000"/>
                    <a:lumOff val="25000"/>
                  </a:schemeClr>
                </a:solidFill>
                <a:latin typeface="微软雅黑" pitchFamily="34" charset="-122"/>
                <a:ea typeface="微软雅黑" pitchFamily="34" charset="-122"/>
              </a:rPr>
              <a:t>的内容打在这里，或者通过复制您的文本后，在此框中选择</a:t>
            </a:r>
            <a:r>
              <a:rPr lang="zh-CN" altLang="en-US" sz="1400" dirty="0" smtClean="0">
                <a:solidFill>
                  <a:schemeClr val="tx1">
                    <a:lumMod val="75000"/>
                    <a:lumOff val="25000"/>
                  </a:schemeClr>
                </a:solidFill>
                <a:latin typeface="微软雅黑" pitchFamily="34" charset="-122"/>
                <a:ea typeface="微软雅黑" pitchFamily="34" charset="-122"/>
              </a:rPr>
              <a:t>粘贴</a:t>
            </a:r>
            <a:endParaRPr lang="en-US" altLang="en-US" sz="1400" dirty="0">
              <a:solidFill>
                <a:schemeClr val="tx1">
                  <a:lumMod val="75000"/>
                  <a:lumOff val="25000"/>
                </a:schemeClr>
              </a:solidFill>
              <a:latin typeface="微软雅黑" pitchFamily="34" charset="-122"/>
              <a:ea typeface="微软雅黑" pitchFamily="34" charset="-122"/>
            </a:endParaRPr>
          </a:p>
        </p:txBody>
      </p:sp>
      <p:sp>
        <p:nvSpPr>
          <p:cNvPr id="26" name="矩形 25"/>
          <p:cNvSpPr/>
          <p:nvPr/>
        </p:nvSpPr>
        <p:spPr>
          <a:xfrm>
            <a:off x="1664205" y="2166845"/>
            <a:ext cx="2508549" cy="452432"/>
          </a:xfrm>
          <a:prstGeom prst="rect">
            <a:avLst/>
          </a:prstGeom>
        </p:spPr>
        <p:txBody>
          <a:bodyPr wrap="square">
            <a:spAutoFit/>
          </a:bodyPr>
          <a:lstStyle/>
          <a:p>
            <a:pPr lvl="0">
              <a:lnSpc>
                <a:spcPct val="130000"/>
              </a:lnSpc>
            </a:pPr>
            <a:r>
              <a:rPr lang="zh-CN" altLang="en-US" sz="2000" b="1" dirty="0" smtClean="0">
                <a:solidFill>
                  <a:schemeClr val="tx1">
                    <a:lumMod val="75000"/>
                    <a:lumOff val="25000"/>
                  </a:schemeClr>
                </a:solidFill>
                <a:latin typeface="微软雅黑" pitchFamily="34" charset="-122"/>
                <a:ea typeface="微软雅黑" pitchFamily="34" charset="-122"/>
              </a:rPr>
              <a:t>前期准备</a:t>
            </a:r>
            <a:endParaRPr lang="en-US" altLang="zh-CN" sz="2000" b="1" dirty="0">
              <a:solidFill>
                <a:schemeClr val="tx1">
                  <a:lumMod val="75000"/>
                  <a:lumOff val="25000"/>
                </a:schemeClr>
              </a:solidFill>
              <a:latin typeface="微软雅黑" pitchFamily="34" charset="-122"/>
              <a:ea typeface="微软雅黑" pitchFamily="34" charset="-122"/>
            </a:endParaRPr>
          </a:p>
        </p:txBody>
      </p:sp>
      <p:sp>
        <p:nvSpPr>
          <p:cNvPr id="28" name="Text Box 10"/>
          <p:cNvSpPr txBox="1">
            <a:spLocks noChangeArrowheads="1"/>
          </p:cNvSpPr>
          <p:nvPr/>
        </p:nvSpPr>
        <p:spPr bwMode="auto">
          <a:xfrm>
            <a:off x="8053254" y="3205720"/>
            <a:ext cx="3006753" cy="579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您</a:t>
            </a:r>
            <a:r>
              <a:rPr lang="zh-CN" altLang="en-US" sz="1400" dirty="0">
                <a:solidFill>
                  <a:schemeClr val="tx1">
                    <a:lumMod val="75000"/>
                    <a:lumOff val="25000"/>
                  </a:schemeClr>
                </a:solidFill>
                <a:latin typeface="微软雅黑" pitchFamily="34" charset="-122"/>
                <a:ea typeface="微软雅黑" pitchFamily="34" charset="-122"/>
              </a:rPr>
              <a:t>的内容打在这里，或者通过复制您的文本后，在此框中选择</a:t>
            </a:r>
            <a:r>
              <a:rPr lang="zh-CN" altLang="en-US" sz="1400" dirty="0" smtClean="0">
                <a:solidFill>
                  <a:schemeClr val="tx1">
                    <a:lumMod val="75000"/>
                    <a:lumOff val="25000"/>
                  </a:schemeClr>
                </a:solidFill>
                <a:latin typeface="微软雅黑" pitchFamily="34" charset="-122"/>
                <a:ea typeface="微软雅黑" pitchFamily="34" charset="-122"/>
              </a:rPr>
              <a:t>粘贴</a:t>
            </a:r>
            <a:endParaRPr lang="en-US" altLang="en-US" sz="1400" dirty="0">
              <a:solidFill>
                <a:schemeClr val="tx1">
                  <a:lumMod val="75000"/>
                  <a:lumOff val="25000"/>
                </a:schemeClr>
              </a:solidFill>
              <a:latin typeface="微软雅黑" pitchFamily="34" charset="-122"/>
              <a:ea typeface="微软雅黑" pitchFamily="34" charset="-122"/>
            </a:endParaRPr>
          </a:p>
        </p:txBody>
      </p:sp>
      <p:sp>
        <p:nvSpPr>
          <p:cNvPr id="30" name="矩形 29"/>
          <p:cNvSpPr/>
          <p:nvPr/>
        </p:nvSpPr>
        <p:spPr>
          <a:xfrm>
            <a:off x="4997131" y="2166845"/>
            <a:ext cx="2508549" cy="452432"/>
          </a:xfrm>
          <a:prstGeom prst="rect">
            <a:avLst/>
          </a:prstGeom>
        </p:spPr>
        <p:txBody>
          <a:bodyPr wrap="square">
            <a:spAutoFit/>
          </a:bodyPr>
          <a:lstStyle/>
          <a:p>
            <a:pPr lvl="0">
              <a:lnSpc>
                <a:spcPct val="130000"/>
              </a:lnSpc>
            </a:pPr>
            <a:r>
              <a:rPr lang="zh-CN" altLang="en-US" sz="2000" b="1" dirty="0" smtClean="0">
                <a:solidFill>
                  <a:schemeClr val="tx1">
                    <a:lumMod val="75000"/>
                    <a:lumOff val="25000"/>
                  </a:schemeClr>
                </a:solidFill>
                <a:latin typeface="微软雅黑" pitchFamily="34" charset="-122"/>
                <a:ea typeface="微软雅黑" pitchFamily="34" charset="-122"/>
              </a:rPr>
              <a:t>前期准备</a:t>
            </a:r>
            <a:endParaRPr lang="en-US" altLang="zh-CN" sz="2000" b="1" dirty="0">
              <a:solidFill>
                <a:schemeClr val="tx1">
                  <a:lumMod val="75000"/>
                  <a:lumOff val="25000"/>
                </a:schemeClr>
              </a:solidFill>
              <a:latin typeface="微软雅黑" pitchFamily="34" charset="-122"/>
              <a:ea typeface="微软雅黑" pitchFamily="34" charset="-122"/>
            </a:endParaRPr>
          </a:p>
        </p:txBody>
      </p:sp>
      <p:sp>
        <p:nvSpPr>
          <p:cNvPr id="31" name="矩形 30"/>
          <p:cNvSpPr/>
          <p:nvPr/>
        </p:nvSpPr>
        <p:spPr>
          <a:xfrm>
            <a:off x="8528671" y="2170548"/>
            <a:ext cx="2508549" cy="452432"/>
          </a:xfrm>
          <a:prstGeom prst="rect">
            <a:avLst/>
          </a:prstGeom>
        </p:spPr>
        <p:txBody>
          <a:bodyPr wrap="square">
            <a:spAutoFit/>
          </a:bodyPr>
          <a:lstStyle/>
          <a:p>
            <a:pPr lvl="0">
              <a:lnSpc>
                <a:spcPct val="130000"/>
              </a:lnSpc>
            </a:pPr>
            <a:r>
              <a:rPr lang="zh-CN" altLang="en-US" sz="2000" b="1" dirty="0" smtClean="0">
                <a:solidFill>
                  <a:schemeClr val="tx1">
                    <a:lumMod val="75000"/>
                    <a:lumOff val="25000"/>
                  </a:schemeClr>
                </a:solidFill>
                <a:latin typeface="微软雅黑" pitchFamily="34" charset="-122"/>
                <a:ea typeface="微软雅黑" pitchFamily="34" charset="-122"/>
              </a:rPr>
              <a:t>前期准备</a:t>
            </a:r>
            <a:endParaRPr lang="en-US" altLang="zh-CN" sz="2000" b="1" dirty="0">
              <a:solidFill>
                <a:schemeClr val="tx1">
                  <a:lumMod val="75000"/>
                  <a:lumOff val="25000"/>
                </a:schemeClr>
              </a:solidFill>
              <a:latin typeface="微软雅黑" pitchFamily="34" charset="-122"/>
              <a:ea typeface="微软雅黑" pitchFamily="34" charset="-122"/>
            </a:endParaRPr>
          </a:p>
        </p:txBody>
      </p:sp>
      <p:pic>
        <p:nvPicPr>
          <p:cNvPr id="32" name="图片 31" descr="13"/>
          <p:cNvPicPr>
            <a:picLocks noChangeAspect="1"/>
          </p:cNvPicPr>
          <p:nvPr/>
        </p:nvPicPr>
        <p:blipFill>
          <a:blip r:embed="rId5"/>
          <a:srcRect t="35615"/>
          <a:stretch>
            <a:fillRect/>
          </a:stretch>
        </p:blipFill>
        <p:spPr>
          <a:xfrm flipH="1">
            <a:off x="-32385" y="4445"/>
            <a:ext cx="1461135" cy="1788160"/>
          </a:xfrm>
          <a:prstGeom prst="rect">
            <a:avLst/>
          </a:prstGeom>
        </p:spPr>
      </p:pic>
      <p:sp>
        <p:nvSpPr>
          <p:cNvPr id="33" name="矩形 32"/>
          <p:cNvSpPr/>
          <p:nvPr/>
        </p:nvSpPr>
        <p:spPr>
          <a:xfrm>
            <a:off x="1989027" y="375305"/>
            <a:ext cx="2339102" cy="523220"/>
          </a:xfrm>
          <a:prstGeom prst="rect">
            <a:avLst/>
          </a:prstGeom>
        </p:spPr>
        <p:txBody>
          <a:bodyPr wrap="none">
            <a:spAutoFit/>
          </a:bodyPr>
          <a:lstStyle/>
          <a:p>
            <a:r>
              <a:rPr lang="zh-CN" altLang="en-US" sz="2800" b="1" dirty="0" smtClean="0">
                <a:solidFill>
                  <a:srgbClr val="006AB2"/>
                </a:solidFill>
                <a:latin typeface="Century Gothic" panose="020B0502020202020204" pitchFamily="34" charset="0"/>
                <a:sym typeface="Century Gothic" panose="020B0502020202020204" pitchFamily="34" charset="0"/>
              </a:rPr>
              <a:t>活动前期准备</a:t>
            </a:r>
            <a:endParaRPr lang="zh-CN" altLang="en-US" sz="2800" b="1" dirty="0">
              <a:solidFill>
                <a:srgbClr val="006AB2"/>
              </a:solidFill>
              <a:latin typeface="Century Gothic" panose="020B0502020202020204" pitchFamily="34" charset="0"/>
              <a:sym typeface="Century Gothic" panose="020B0502020202020204" pitchFamily="34" charset="0"/>
            </a:endParaRPr>
          </a:p>
        </p:txBody>
      </p:sp>
      <p:sp>
        <p:nvSpPr>
          <p:cNvPr id="34" name="矩形 33"/>
          <p:cNvSpPr/>
          <p:nvPr/>
        </p:nvSpPr>
        <p:spPr>
          <a:xfrm>
            <a:off x="1259563" y="354825"/>
            <a:ext cx="808235" cy="584775"/>
          </a:xfrm>
          <a:prstGeom prst="rect">
            <a:avLst/>
          </a:prstGeom>
        </p:spPr>
        <p:txBody>
          <a:bodyPr wrap="none">
            <a:spAutoFit/>
          </a:bodyPr>
          <a:lstStyle/>
          <a:p>
            <a:r>
              <a:rPr lang="en-US" altLang="zh-CN" sz="3200" b="1" dirty="0" smtClean="0">
                <a:solidFill>
                  <a:srgbClr val="006AB2"/>
                </a:solidFill>
                <a:latin typeface="微软雅黑" pitchFamily="34" charset="-122"/>
                <a:ea typeface="微软雅黑" pitchFamily="34" charset="-122"/>
              </a:rPr>
              <a:t>03.</a:t>
            </a:r>
            <a:endParaRPr lang="zh-CN" altLang="en-US" sz="3600" dirty="0">
              <a:solidFill>
                <a:srgbClr val="006AB2"/>
              </a:solidFill>
            </a:endParaRPr>
          </a:p>
        </p:txBody>
      </p:sp>
    </p:spTree>
    <p:extLst>
      <p:ext uri="{BB962C8B-B14F-4D97-AF65-F5344CB8AC3E}">
        <p14:creationId xmlns:p14="http://schemas.microsoft.com/office/powerpoint/2010/main" val="238801806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1+#ppt_w/2"/>
                                          </p:val>
                                        </p:tav>
                                        <p:tav tm="100000">
                                          <p:val>
                                            <p:strVal val="#ppt_x"/>
                                          </p:val>
                                        </p:tav>
                                      </p:tavLst>
                                    </p:anim>
                                    <p:anim calcmode="lin" valueType="num">
                                      <p:cBhvr additive="base">
                                        <p:cTn id="14" dur="500" fill="hold"/>
                                        <p:tgtEl>
                                          <p:spTgt spid="22"/>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0-#ppt_w/2"/>
                                          </p:val>
                                        </p:tav>
                                        <p:tav tm="100000">
                                          <p:val>
                                            <p:strVal val="#ppt_x"/>
                                          </p:val>
                                        </p:tav>
                                      </p:tavLst>
                                    </p:anim>
                                    <p:anim calcmode="lin" valueType="num">
                                      <p:cBhvr additive="base">
                                        <p:cTn id="18" dur="500" fill="hold"/>
                                        <p:tgtEl>
                                          <p:spTgt spid="2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rot="5400000" flipH="1">
            <a:off x="1100045" y="1660784"/>
            <a:ext cx="3694859" cy="3128696"/>
            <a:chOff x="901788" y="1322703"/>
            <a:chExt cx="3284629" cy="2781326"/>
          </a:xfrm>
        </p:grpSpPr>
        <p:sp>
          <p:nvSpPr>
            <p:cNvPr id="13" name="矩形 12"/>
            <p:cNvSpPr/>
            <p:nvPr/>
          </p:nvSpPr>
          <p:spPr>
            <a:xfrm rot="2691768">
              <a:off x="1444839" y="2721447"/>
              <a:ext cx="505490" cy="50549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 name="矩形 13"/>
            <p:cNvSpPr/>
            <p:nvPr/>
          </p:nvSpPr>
          <p:spPr>
            <a:xfrm rot="2691768">
              <a:off x="1667971" y="1526723"/>
              <a:ext cx="1355272" cy="1355272"/>
            </a:xfrm>
            <a:prstGeom prst="rect">
              <a:avLst/>
            </a:prstGeom>
            <a:solidFill>
              <a:schemeClr val="bg2">
                <a:lumMod val="60000"/>
                <a:lumOff val="40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矩形 14"/>
            <p:cNvSpPr/>
            <p:nvPr/>
          </p:nvSpPr>
          <p:spPr>
            <a:xfrm rot="2691768">
              <a:off x="1380023" y="1526722"/>
              <a:ext cx="1355272" cy="1355272"/>
            </a:xfrm>
            <a:prstGeom prst="rec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 name="矩形 15"/>
            <p:cNvSpPr/>
            <p:nvPr/>
          </p:nvSpPr>
          <p:spPr>
            <a:xfrm rot="2691768">
              <a:off x="2318478" y="3425491"/>
              <a:ext cx="678538" cy="678538"/>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7" name="矩形 16"/>
            <p:cNvSpPr/>
            <p:nvPr/>
          </p:nvSpPr>
          <p:spPr>
            <a:xfrm rot="2691768">
              <a:off x="2195262" y="3417328"/>
              <a:ext cx="678538" cy="6785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 name="矩形 17"/>
            <p:cNvSpPr/>
            <p:nvPr/>
          </p:nvSpPr>
          <p:spPr>
            <a:xfrm rot="2691768">
              <a:off x="986329" y="2951546"/>
              <a:ext cx="1032785" cy="1032785"/>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9" name="矩形 18"/>
            <p:cNvSpPr/>
            <p:nvPr/>
          </p:nvSpPr>
          <p:spPr>
            <a:xfrm rot="2691768">
              <a:off x="927594" y="2855760"/>
              <a:ext cx="842074" cy="842074"/>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0" name="矩形 19"/>
            <p:cNvSpPr/>
            <p:nvPr/>
          </p:nvSpPr>
          <p:spPr>
            <a:xfrm rot="2691768">
              <a:off x="932280" y="1499292"/>
              <a:ext cx="370178" cy="370178"/>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1" name="矩形 20"/>
            <p:cNvSpPr/>
            <p:nvPr/>
          </p:nvSpPr>
          <p:spPr>
            <a:xfrm rot="2691768">
              <a:off x="901788" y="1322703"/>
              <a:ext cx="370178" cy="37017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2" name="矩形 21"/>
            <p:cNvSpPr/>
            <p:nvPr/>
          </p:nvSpPr>
          <p:spPr>
            <a:xfrm rot="2691768">
              <a:off x="3051801" y="2393706"/>
              <a:ext cx="925254" cy="925254"/>
            </a:xfrm>
            <a:prstGeom prst="rect">
              <a:avLst/>
            </a:prstGeom>
            <a:solidFill>
              <a:schemeClr val="bg1">
                <a:lumMod val="85000"/>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3" name="矩形 22"/>
            <p:cNvSpPr/>
            <p:nvPr/>
          </p:nvSpPr>
          <p:spPr>
            <a:xfrm rot="2691768">
              <a:off x="2723447" y="2740830"/>
              <a:ext cx="499376" cy="499376"/>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4" name="矩形 23"/>
            <p:cNvSpPr/>
            <p:nvPr/>
          </p:nvSpPr>
          <p:spPr>
            <a:xfrm rot="2691768">
              <a:off x="3261163" y="2036217"/>
              <a:ext cx="925254" cy="6989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5" name="矩形 24"/>
          <p:cNvSpPr/>
          <p:nvPr/>
        </p:nvSpPr>
        <p:spPr>
          <a:xfrm>
            <a:off x="4303617" y="3725752"/>
            <a:ext cx="6752582" cy="625171"/>
          </a:xfrm>
          <a:prstGeom prst="rect">
            <a:avLst/>
          </a:prstGeom>
        </p:spPr>
        <p:txBody>
          <a:bodyPr wrap="square">
            <a:spAutoFit/>
          </a:bodyPr>
          <a:lstStyle/>
          <a:p>
            <a:pPr lvl="0" algn="r" defTabSz="457189">
              <a:lnSpc>
                <a:spcPct val="130000"/>
              </a:lnSpc>
            </a:pPr>
            <a:r>
              <a:rPr lang="en-US" altLang="zh-CN" sz="1400" dirty="0" smtClean="0">
                <a:solidFill>
                  <a:schemeClr val="tx1">
                    <a:lumMod val="65000"/>
                    <a:lumOff val="35000"/>
                  </a:schemeClr>
                </a:solidFill>
                <a:latin typeface="微软雅黑"/>
              </a:rPr>
              <a:t>The </a:t>
            </a:r>
            <a:r>
              <a:rPr lang="en-US" altLang="zh-CN" sz="1400" dirty="0">
                <a:solidFill>
                  <a:schemeClr val="tx1">
                    <a:lumMod val="65000"/>
                    <a:lumOff val="35000"/>
                  </a:schemeClr>
                </a:solidFill>
                <a:latin typeface="微软雅黑"/>
              </a:rPr>
              <a:t>user can demonstrate on a projector or computer, or print the presentation and make it into a film to be used in a wider field</a:t>
            </a:r>
          </a:p>
        </p:txBody>
      </p:sp>
      <p:sp>
        <p:nvSpPr>
          <p:cNvPr id="26" name="矩形 25">
            <a:extLst>
              <a:ext uri="{FF2B5EF4-FFF2-40B4-BE49-F238E27FC236}">
                <a16:creationId xmlns="" xmlns:a16="http://schemas.microsoft.com/office/drawing/2014/main" id="{F52D1FA7-2411-4AE6-B13E-82B0737D4628}"/>
              </a:ext>
            </a:extLst>
          </p:cNvPr>
          <p:cNvSpPr/>
          <p:nvPr/>
        </p:nvSpPr>
        <p:spPr>
          <a:xfrm>
            <a:off x="5983657" y="2241707"/>
            <a:ext cx="5072542" cy="1612749"/>
          </a:xfrm>
          <a:prstGeom prst="rect">
            <a:avLst/>
          </a:prstGeom>
          <a:noFill/>
        </p:spPr>
        <p:txBody>
          <a:bodyPr wrap="none" lIns="91440" tIns="45720" rIns="91440" bIns="45720">
            <a:spAutoFit/>
          </a:bodyPr>
          <a:lstStyle/>
          <a:p>
            <a:pPr lvl="0" algn="r">
              <a:lnSpc>
                <a:spcPct val="130000"/>
              </a:lnSpc>
            </a:pPr>
            <a:r>
              <a:rPr lang="zh-CN" altLang="en-US" sz="4800" b="1" spc="300" dirty="0">
                <a:solidFill>
                  <a:schemeClr val="accent1">
                    <a:lumMod val="50000"/>
                  </a:schemeClr>
                </a:solidFill>
                <a:latin typeface="+mn-ea"/>
              </a:rPr>
              <a:t>活动经费预算</a:t>
            </a:r>
          </a:p>
          <a:p>
            <a:pPr algn="r">
              <a:lnSpc>
                <a:spcPct val="130000"/>
              </a:lnSpc>
            </a:pPr>
            <a:r>
              <a:rPr lang="en-US" altLang="zh-CN" sz="2800" dirty="0">
                <a:latin typeface="+mn-ea"/>
              </a:rPr>
              <a:t>Overall thinking of activities </a:t>
            </a:r>
            <a:endParaRPr lang="zh-CN" altLang="en-US" sz="2800" dirty="0">
              <a:latin typeface="+mn-ea"/>
            </a:endParaRPr>
          </a:p>
        </p:txBody>
      </p:sp>
    </p:spTree>
    <p:extLst>
      <p:ext uri="{BB962C8B-B14F-4D97-AF65-F5344CB8AC3E}">
        <p14:creationId xmlns:p14="http://schemas.microsoft.com/office/powerpoint/2010/main" val="2160449262"/>
      </p:ext>
    </p:extLst>
  </p:cSld>
  <p:clrMapOvr>
    <a:masterClrMapping/>
  </p:clrMapOvr>
  <p:transition spd="slow" advTm="3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randombar(horizontal)">
                                      <p:cBhvr>
                                        <p:cTn id="1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箭头3"/>
          <p:cNvSpPr>
            <a:spLocks noChangeArrowheads="1"/>
          </p:cNvSpPr>
          <p:nvPr/>
        </p:nvSpPr>
        <p:spPr bwMode="auto">
          <a:xfrm flipV="1">
            <a:off x="2042584" y="3686046"/>
            <a:ext cx="1092200" cy="1521884"/>
          </a:xfrm>
          <a:custGeom>
            <a:avLst/>
            <a:gdLst/>
            <a:ahLst/>
            <a:cxnLst>
              <a:cxn ang="0">
                <a:pos x="118" y="1044"/>
              </a:cxn>
              <a:cxn ang="0">
                <a:pos x="128" y="340"/>
              </a:cxn>
              <a:cxn ang="0">
                <a:pos x="264" y="210"/>
              </a:cxn>
              <a:cxn ang="0">
                <a:pos x="720" y="202"/>
              </a:cxn>
              <a:cxn ang="0">
                <a:pos x="720" y="320"/>
              </a:cxn>
              <a:cxn ang="0">
                <a:pos x="933" y="153"/>
              </a:cxn>
              <a:cxn ang="0">
                <a:pos x="712" y="0"/>
              </a:cxn>
              <a:cxn ang="0">
                <a:pos x="714" y="92"/>
              </a:cxn>
              <a:cxn ang="0">
                <a:pos x="234" y="94"/>
              </a:cxn>
              <a:cxn ang="0">
                <a:pos x="0" y="298"/>
              </a:cxn>
              <a:cxn ang="0">
                <a:pos x="0" y="1058"/>
              </a:cxn>
              <a:cxn ang="0">
                <a:pos x="118" y="1044"/>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76A6D7"/>
          </a:solidFill>
          <a:ln w="9525">
            <a:noFill/>
            <a:round/>
            <a:headEnd/>
            <a:tailEnd/>
          </a:ln>
        </p:spPr>
        <p:txBody>
          <a:bodyPr wrap="none" lIns="82815" tIns="41407" rIns="82815" bIns="41407" anchor="ctr"/>
          <a:lstStyle/>
          <a:p>
            <a:pPr>
              <a:lnSpc>
                <a:spcPct val="130000"/>
              </a:lnSpc>
            </a:pPr>
            <a:endParaRPr lang="zh-CN" altLang="en-US" sz="1200" dirty="0">
              <a:solidFill>
                <a:srgbClr val="000000"/>
              </a:solidFill>
              <a:latin typeface="方正黑体简体" panose="02010601030101010101" pitchFamily="2" charset="-122"/>
              <a:ea typeface="方正黑体简体" panose="02010601030101010101" pitchFamily="2" charset="-122"/>
              <a:cs typeface="+mn-ea"/>
              <a:sym typeface="+mn-lt"/>
            </a:endParaRPr>
          </a:p>
        </p:txBody>
      </p:sp>
      <p:sp>
        <p:nvSpPr>
          <p:cNvPr id="28" name="箭头2"/>
          <p:cNvSpPr>
            <a:spLocks noChangeArrowheads="1"/>
          </p:cNvSpPr>
          <p:nvPr/>
        </p:nvSpPr>
        <p:spPr bwMode="auto">
          <a:xfrm rot="-5400000">
            <a:off x="2330453" y="3053162"/>
            <a:ext cx="325967" cy="1299633"/>
          </a:xfrm>
          <a:custGeom>
            <a:avLst/>
            <a:gdLst/>
            <a:ahLst/>
            <a:cxnLst>
              <a:cxn ang="0">
                <a:pos x="37" y="1"/>
              </a:cxn>
              <a:cxn ang="0">
                <a:pos x="45" y="472"/>
              </a:cxn>
              <a:cxn ang="0">
                <a:pos x="0" y="474"/>
              </a:cxn>
              <a:cxn ang="0">
                <a:pos x="72" y="604"/>
              </a:cxn>
              <a:cxn ang="0">
                <a:pos x="142" y="474"/>
              </a:cxn>
              <a:cxn ang="0">
                <a:pos x="100" y="474"/>
              </a:cxn>
              <a:cxn ang="0">
                <a:pos x="99" y="0"/>
              </a:cxn>
              <a:cxn ang="0">
                <a:pos x="37" y="1"/>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76A6D7"/>
          </a:solidFill>
          <a:ln w="9525">
            <a:noFill/>
            <a:round/>
            <a:headEnd/>
            <a:tailEnd/>
          </a:ln>
        </p:spPr>
        <p:txBody>
          <a:bodyPr wrap="none" lIns="82815" tIns="41407" rIns="82815" bIns="41407" anchor="ctr"/>
          <a:lstStyle/>
          <a:p>
            <a:pPr>
              <a:lnSpc>
                <a:spcPct val="130000"/>
              </a:lnSpc>
            </a:pPr>
            <a:endParaRPr lang="zh-CN" altLang="en-US" sz="1200" dirty="0">
              <a:solidFill>
                <a:srgbClr val="000000"/>
              </a:solidFill>
              <a:latin typeface="方正黑体简体" panose="02010601030101010101" pitchFamily="2" charset="-122"/>
              <a:ea typeface="方正黑体简体" panose="02010601030101010101" pitchFamily="2" charset="-122"/>
              <a:cs typeface="+mn-ea"/>
              <a:sym typeface="+mn-lt"/>
            </a:endParaRPr>
          </a:p>
        </p:txBody>
      </p:sp>
      <p:sp>
        <p:nvSpPr>
          <p:cNvPr id="29" name="箭头1"/>
          <p:cNvSpPr>
            <a:spLocks noChangeArrowheads="1"/>
          </p:cNvSpPr>
          <p:nvPr/>
        </p:nvSpPr>
        <p:spPr bwMode="auto">
          <a:xfrm>
            <a:off x="2036233" y="2024462"/>
            <a:ext cx="1092200" cy="1763183"/>
          </a:xfrm>
          <a:custGeom>
            <a:avLst/>
            <a:gdLst/>
            <a:ahLst/>
            <a:cxnLst>
              <a:cxn ang="0">
                <a:pos x="118" y="1044"/>
              </a:cxn>
              <a:cxn ang="0">
                <a:pos x="128" y="340"/>
              </a:cxn>
              <a:cxn ang="0">
                <a:pos x="264" y="210"/>
              </a:cxn>
              <a:cxn ang="0">
                <a:pos x="720" y="202"/>
              </a:cxn>
              <a:cxn ang="0">
                <a:pos x="720" y="320"/>
              </a:cxn>
              <a:cxn ang="0">
                <a:pos x="933" y="153"/>
              </a:cxn>
              <a:cxn ang="0">
                <a:pos x="712" y="0"/>
              </a:cxn>
              <a:cxn ang="0">
                <a:pos x="714" y="92"/>
              </a:cxn>
              <a:cxn ang="0">
                <a:pos x="234" y="94"/>
              </a:cxn>
              <a:cxn ang="0">
                <a:pos x="0" y="298"/>
              </a:cxn>
              <a:cxn ang="0">
                <a:pos x="0" y="1058"/>
              </a:cxn>
              <a:cxn ang="0">
                <a:pos x="118" y="1044"/>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76A6D7"/>
          </a:solidFill>
          <a:ln w="9525">
            <a:noFill/>
            <a:round/>
            <a:headEnd/>
            <a:tailEnd/>
          </a:ln>
        </p:spPr>
        <p:txBody>
          <a:bodyPr wrap="none" lIns="82815" tIns="41407" rIns="82815" bIns="41407" anchor="ctr"/>
          <a:lstStyle/>
          <a:p>
            <a:pPr>
              <a:lnSpc>
                <a:spcPct val="130000"/>
              </a:lnSpc>
            </a:pPr>
            <a:endParaRPr lang="zh-CN" altLang="en-US" sz="1200" dirty="0">
              <a:solidFill>
                <a:srgbClr val="000000"/>
              </a:solidFill>
              <a:latin typeface="方正黑体简体" panose="02010601030101010101" pitchFamily="2" charset="-122"/>
              <a:ea typeface="方正黑体简体" panose="02010601030101010101" pitchFamily="2" charset="-122"/>
              <a:cs typeface="+mn-ea"/>
              <a:sym typeface="+mn-lt"/>
            </a:endParaRPr>
          </a:p>
        </p:txBody>
      </p:sp>
      <p:sp>
        <p:nvSpPr>
          <p:cNvPr id="30" name="文本1"/>
          <p:cNvSpPr>
            <a:spLocks noChangeArrowheads="1"/>
          </p:cNvSpPr>
          <p:nvPr/>
        </p:nvSpPr>
        <p:spPr bwMode="auto">
          <a:xfrm>
            <a:off x="4504267" y="1637111"/>
            <a:ext cx="5911851" cy="1195917"/>
          </a:xfrm>
          <a:prstGeom prst="roundRect">
            <a:avLst>
              <a:gd name="adj" fmla="val 11505"/>
            </a:avLst>
          </a:prstGeom>
          <a:noFill/>
          <a:ln w="15875">
            <a:solidFill>
              <a:schemeClr val="bg1">
                <a:lumMod val="75000"/>
              </a:schemeClr>
            </a:solidFill>
            <a:round/>
            <a:headEnd/>
            <a:tailEnd/>
          </a:ln>
        </p:spPr>
        <p:txBody>
          <a:bodyPr lIns="82815" tIns="41407" rIns="82815" bIns="41407" anchor="ctr"/>
          <a:lstStyle/>
          <a:p>
            <a:pPr>
              <a:lnSpc>
                <a:spcPct val="150000"/>
              </a:lnSpc>
            </a:pPr>
            <a:r>
              <a:rPr lang="zh-CN" altLang="en-US" sz="1400" dirty="0">
                <a:solidFill>
                  <a:srgbClr val="000000">
                    <a:lumMod val="65000"/>
                    <a:lumOff val="35000"/>
                  </a:srgbClr>
                </a:solidFill>
                <a:latin typeface="微软雅黑"/>
                <a:cs typeface="+mn-ea"/>
                <a:sym typeface="+mn-lt"/>
              </a:rPr>
              <a:t>您的内容打在这里，或者通过复制您的文本后，在此框中选择粘贴，并选择只保留文字</a:t>
            </a:r>
            <a:r>
              <a:rPr lang="zh-CN" altLang="en-US" sz="1400" dirty="0" smtClean="0">
                <a:solidFill>
                  <a:srgbClr val="000000">
                    <a:lumMod val="65000"/>
                    <a:lumOff val="35000"/>
                  </a:srgbClr>
                </a:solidFill>
                <a:latin typeface="微软雅黑"/>
                <a:cs typeface="+mn-ea"/>
                <a:sym typeface="+mn-lt"/>
              </a:rPr>
              <a:t>。</a:t>
            </a:r>
            <a:r>
              <a:rPr lang="zh-CN" altLang="en-US" sz="1400" dirty="0">
                <a:solidFill>
                  <a:srgbClr val="000000">
                    <a:lumMod val="65000"/>
                    <a:lumOff val="35000"/>
                  </a:srgbClr>
                </a:solidFill>
                <a:latin typeface="微软雅黑"/>
                <a:cs typeface="+mn-ea"/>
                <a:sym typeface="+mn-lt"/>
              </a:rPr>
              <a:t>打在这里，或者通过复制您的文本</a:t>
            </a:r>
            <a:r>
              <a:rPr lang="zh-CN" altLang="en-US" sz="1400" dirty="0" smtClean="0">
                <a:solidFill>
                  <a:srgbClr val="000000">
                    <a:lumMod val="65000"/>
                    <a:lumOff val="35000"/>
                  </a:srgbClr>
                </a:solidFill>
                <a:latin typeface="微软雅黑"/>
                <a:cs typeface="+mn-ea"/>
                <a:sym typeface="+mn-lt"/>
              </a:rPr>
              <a:t>后</a:t>
            </a:r>
            <a:endParaRPr lang="zh-CN" altLang="zh-CN" sz="1400" dirty="0">
              <a:solidFill>
                <a:srgbClr val="000000">
                  <a:lumMod val="65000"/>
                  <a:lumOff val="35000"/>
                </a:srgbClr>
              </a:solidFill>
              <a:latin typeface="微软雅黑"/>
              <a:cs typeface="+mn-ea"/>
              <a:sym typeface="+mn-lt"/>
            </a:endParaRPr>
          </a:p>
        </p:txBody>
      </p:sp>
      <p:sp>
        <p:nvSpPr>
          <p:cNvPr id="31" name="标题1"/>
          <p:cNvSpPr>
            <a:spLocks noChangeArrowheads="1"/>
          </p:cNvSpPr>
          <p:nvPr/>
        </p:nvSpPr>
        <p:spPr bwMode="auto">
          <a:xfrm>
            <a:off x="3261784" y="1630760"/>
            <a:ext cx="1242483" cy="1202267"/>
          </a:xfrm>
          <a:prstGeom prst="roundRect">
            <a:avLst>
              <a:gd name="adj" fmla="val 11921"/>
            </a:avLst>
          </a:prstGeom>
          <a:solidFill>
            <a:srgbClr val="76A6D7"/>
          </a:solidFill>
          <a:ln w="25400">
            <a:noFill/>
            <a:round/>
            <a:headEnd/>
            <a:tailEnd/>
          </a:ln>
        </p:spPr>
        <p:txBody>
          <a:bodyPr lIns="82815" tIns="41407" rIns="82815" bIns="41407" anchor="ctr"/>
          <a:lstStyle/>
          <a:p>
            <a:pPr algn="ctr">
              <a:lnSpc>
                <a:spcPct val="130000"/>
              </a:lnSpc>
            </a:pPr>
            <a:r>
              <a:rPr lang="zh-CN" altLang="en-US" sz="1600" b="1" dirty="0">
                <a:solidFill>
                  <a:srgbClr val="F2F2F2"/>
                </a:solidFill>
                <a:latin typeface="方正黑体简体" panose="02010601030101010101" pitchFamily="2" charset="-122"/>
                <a:ea typeface="方正黑体简体" panose="02010601030101010101" pitchFamily="2" charset="-122"/>
                <a:cs typeface="+mn-ea"/>
                <a:sym typeface="+mn-lt"/>
              </a:rPr>
              <a:t>添加标题</a:t>
            </a:r>
            <a:endParaRPr lang="zh-CN" altLang="zh-CN" sz="1600" b="1" dirty="0">
              <a:solidFill>
                <a:srgbClr val="F2F2F2"/>
              </a:solidFill>
              <a:latin typeface="方正黑体简体" panose="02010601030101010101" pitchFamily="2" charset="-122"/>
              <a:ea typeface="方正黑体简体" panose="02010601030101010101" pitchFamily="2" charset="-122"/>
              <a:cs typeface="+mn-ea"/>
              <a:sym typeface="+mn-lt"/>
            </a:endParaRPr>
          </a:p>
        </p:txBody>
      </p:sp>
      <p:sp>
        <p:nvSpPr>
          <p:cNvPr id="32" name="文本2"/>
          <p:cNvSpPr>
            <a:spLocks noChangeArrowheads="1"/>
          </p:cNvSpPr>
          <p:nvPr/>
        </p:nvSpPr>
        <p:spPr bwMode="auto">
          <a:xfrm>
            <a:off x="4504267" y="3089143"/>
            <a:ext cx="5911851" cy="1193800"/>
          </a:xfrm>
          <a:prstGeom prst="roundRect">
            <a:avLst>
              <a:gd name="adj" fmla="val 11505"/>
            </a:avLst>
          </a:prstGeom>
          <a:noFill/>
          <a:ln w="15875">
            <a:solidFill>
              <a:schemeClr val="bg1">
                <a:lumMod val="75000"/>
              </a:schemeClr>
            </a:solidFill>
            <a:round/>
            <a:headEnd/>
            <a:tailEnd/>
          </a:ln>
        </p:spPr>
        <p:txBody>
          <a:bodyPr lIns="82815" tIns="41407" rIns="82815" bIns="41407" anchor="ctr"/>
          <a:lstStyle/>
          <a:p>
            <a:pPr>
              <a:lnSpc>
                <a:spcPct val="150000"/>
              </a:lnSpc>
            </a:pPr>
            <a:r>
              <a:rPr lang="zh-CN" altLang="en-US" sz="1400" dirty="0">
                <a:solidFill>
                  <a:srgbClr val="000000">
                    <a:lumMod val="65000"/>
                    <a:lumOff val="35000"/>
                  </a:srgbClr>
                </a:solidFill>
                <a:latin typeface="微软雅黑"/>
                <a:cs typeface="+mn-ea"/>
                <a:sym typeface="+mn-lt"/>
              </a:rPr>
              <a:t>您的内容打在这里，或者通过复制您的文本后，在此框中选择粘贴，并选择只保留文字。打在这里，或者通过复制您的文本后</a:t>
            </a:r>
            <a:endParaRPr lang="zh-CN" altLang="zh-CN" sz="1400" dirty="0">
              <a:solidFill>
                <a:srgbClr val="000000">
                  <a:lumMod val="65000"/>
                  <a:lumOff val="35000"/>
                </a:srgbClr>
              </a:solidFill>
              <a:latin typeface="微软雅黑"/>
              <a:cs typeface="+mn-ea"/>
              <a:sym typeface="+mn-lt"/>
            </a:endParaRPr>
          </a:p>
        </p:txBody>
      </p:sp>
      <p:sp>
        <p:nvSpPr>
          <p:cNvPr id="33" name="标题2"/>
          <p:cNvSpPr>
            <a:spLocks noChangeArrowheads="1"/>
          </p:cNvSpPr>
          <p:nvPr/>
        </p:nvSpPr>
        <p:spPr bwMode="auto">
          <a:xfrm>
            <a:off x="3261784" y="3089143"/>
            <a:ext cx="1242483" cy="1193800"/>
          </a:xfrm>
          <a:prstGeom prst="roundRect">
            <a:avLst>
              <a:gd name="adj" fmla="val 11921"/>
            </a:avLst>
          </a:prstGeom>
          <a:solidFill>
            <a:srgbClr val="006AB2"/>
          </a:solidFill>
          <a:ln w="25400">
            <a:noFill/>
            <a:round/>
            <a:headEnd/>
            <a:tailEnd/>
          </a:ln>
        </p:spPr>
        <p:txBody>
          <a:bodyPr lIns="82815" tIns="41407" rIns="82815" bIns="41407" anchor="ctr"/>
          <a:lstStyle/>
          <a:p>
            <a:pPr algn="ctr">
              <a:lnSpc>
                <a:spcPct val="130000"/>
              </a:lnSpc>
            </a:pPr>
            <a:r>
              <a:rPr lang="zh-CN" altLang="en-US" sz="1600" b="1" dirty="0">
                <a:solidFill>
                  <a:srgbClr val="F2F2F2"/>
                </a:solidFill>
                <a:latin typeface="方正黑体简体" panose="02010601030101010101" pitchFamily="2" charset="-122"/>
                <a:ea typeface="方正黑体简体" panose="02010601030101010101" pitchFamily="2" charset="-122"/>
                <a:cs typeface="+mn-ea"/>
                <a:sym typeface="+mn-lt"/>
              </a:rPr>
              <a:t>添加标题</a:t>
            </a:r>
            <a:endParaRPr lang="zh-CN" altLang="zh-CN" sz="1600" b="1" dirty="0">
              <a:solidFill>
                <a:srgbClr val="F2F2F2"/>
              </a:solidFill>
              <a:latin typeface="方正黑体简体" panose="02010601030101010101" pitchFamily="2" charset="-122"/>
              <a:ea typeface="方正黑体简体" panose="02010601030101010101" pitchFamily="2" charset="-122"/>
              <a:cs typeface="+mn-ea"/>
              <a:sym typeface="+mn-lt"/>
            </a:endParaRPr>
          </a:p>
        </p:txBody>
      </p:sp>
      <p:sp>
        <p:nvSpPr>
          <p:cNvPr id="34" name="文本3"/>
          <p:cNvSpPr>
            <a:spLocks noChangeArrowheads="1"/>
          </p:cNvSpPr>
          <p:nvPr/>
        </p:nvSpPr>
        <p:spPr bwMode="auto">
          <a:xfrm>
            <a:off x="4504267" y="4530595"/>
            <a:ext cx="5911851" cy="1181100"/>
          </a:xfrm>
          <a:prstGeom prst="roundRect">
            <a:avLst>
              <a:gd name="adj" fmla="val 11505"/>
            </a:avLst>
          </a:prstGeom>
          <a:noFill/>
          <a:ln w="15875">
            <a:solidFill>
              <a:schemeClr val="bg1">
                <a:lumMod val="75000"/>
              </a:schemeClr>
            </a:solidFill>
            <a:round/>
            <a:headEnd/>
            <a:tailEnd/>
          </a:ln>
        </p:spPr>
        <p:txBody>
          <a:bodyPr lIns="82815" tIns="41407" rIns="82815" bIns="41407" anchor="ctr"/>
          <a:lstStyle/>
          <a:p>
            <a:pPr>
              <a:lnSpc>
                <a:spcPct val="150000"/>
              </a:lnSpc>
            </a:pPr>
            <a:r>
              <a:rPr lang="zh-CN" altLang="en-US" sz="1400" dirty="0">
                <a:solidFill>
                  <a:srgbClr val="000000">
                    <a:lumMod val="65000"/>
                    <a:lumOff val="35000"/>
                  </a:srgbClr>
                </a:solidFill>
                <a:latin typeface="微软雅黑"/>
                <a:cs typeface="+mn-ea"/>
                <a:sym typeface="+mn-lt"/>
              </a:rPr>
              <a:t>您的内容打在这里，或者通过复制您的文本后，在此框中选择粘贴，并选择只保留文字。打在这里，或者通过复制您的文本后</a:t>
            </a:r>
            <a:endParaRPr lang="zh-CN" altLang="zh-CN" sz="1400" dirty="0">
              <a:solidFill>
                <a:srgbClr val="000000">
                  <a:lumMod val="65000"/>
                  <a:lumOff val="35000"/>
                </a:srgbClr>
              </a:solidFill>
              <a:latin typeface="微软雅黑"/>
              <a:cs typeface="+mn-ea"/>
              <a:sym typeface="+mn-lt"/>
            </a:endParaRPr>
          </a:p>
        </p:txBody>
      </p:sp>
      <p:sp>
        <p:nvSpPr>
          <p:cNvPr id="35" name="标题3"/>
          <p:cNvSpPr>
            <a:spLocks noChangeArrowheads="1"/>
          </p:cNvSpPr>
          <p:nvPr/>
        </p:nvSpPr>
        <p:spPr bwMode="auto">
          <a:xfrm>
            <a:off x="3261784" y="4530595"/>
            <a:ext cx="1242483" cy="1181100"/>
          </a:xfrm>
          <a:prstGeom prst="roundRect">
            <a:avLst>
              <a:gd name="adj" fmla="val 11921"/>
            </a:avLst>
          </a:prstGeom>
          <a:solidFill>
            <a:srgbClr val="76A6D7"/>
          </a:solidFill>
          <a:ln w="25400">
            <a:noFill/>
            <a:round/>
            <a:headEnd/>
            <a:tailEnd/>
          </a:ln>
        </p:spPr>
        <p:txBody>
          <a:bodyPr lIns="82815" tIns="41407" rIns="82815" bIns="41407" anchor="ctr"/>
          <a:lstStyle/>
          <a:p>
            <a:pPr algn="ctr">
              <a:lnSpc>
                <a:spcPct val="130000"/>
              </a:lnSpc>
            </a:pPr>
            <a:r>
              <a:rPr lang="zh-CN" altLang="en-US" sz="1600" b="1" dirty="0">
                <a:solidFill>
                  <a:srgbClr val="F2F2F2"/>
                </a:solidFill>
                <a:latin typeface="方正黑体简体" panose="02010601030101010101" pitchFamily="2" charset="-122"/>
                <a:ea typeface="方正黑体简体" panose="02010601030101010101" pitchFamily="2" charset="-122"/>
                <a:cs typeface="+mn-ea"/>
                <a:sym typeface="+mn-lt"/>
              </a:rPr>
              <a:t>添加标题</a:t>
            </a:r>
            <a:endParaRPr lang="zh-CN" altLang="zh-CN" sz="1600" b="1" dirty="0">
              <a:solidFill>
                <a:srgbClr val="F2F2F2"/>
              </a:solidFill>
              <a:latin typeface="方正黑体简体" panose="02010601030101010101" pitchFamily="2" charset="-122"/>
              <a:ea typeface="方正黑体简体" panose="02010601030101010101" pitchFamily="2" charset="-122"/>
              <a:cs typeface="+mn-ea"/>
              <a:sym typeface="+mn-lt"/>
            </a:endParaRPr>
          </a:p>
        </p:txBody>
      </p:sp>
      <p:sp>
        <p:nvSpPr>
          <p:cNvPr id="36" name="Oval 19"/>
          <p:cNvSpPr>
            <a:spLocks noChangeArrowheads="1"/>
          </p:cNvSpPr>
          <p:nvPr/>
        </p:nvSpPr>
        <p:spPr bwMode="auto">
          <a:xfrm>
            <a:off x="1481669" y="3089143"/>
            <a:ext cx="1191684" cy="1193800"/>
          </a:xfrm>
          <a:prstGeom prst="ellipse">
            <a:avLst/>
          </a:prstGeom>
          <a:solidFill>
            <a:srgbClr val="006AB2"/>
          </a:solidFill>
          <a:ln w="9525">
            <a:noFill/>
            <a:round/>
            <a:headEnd/>
            <a:tailEnd/>
          </a:ln>
        </p:spPr>
        <p:txBody>
          <a:bodyPr lIns="82815" tIns="41407" rIns="82815" bIns="41407" anchor="ctr"/>
          <a:lstStyle/>
          <a:p>
            <a:pPr algn="ctr">
              <a:lnSpc>
                <a:spcPct val="130000"/>
              </a:lnSpc>
            </a:pPr>
            <a:r>
              <a:rPr lang="zh-CN" altLang="en-US" sz="2533" b="1" dirty="0" smtClean="0">
                <a:solidFill>
                  <a:srgbClr val="FFFFFF"/>
                </a:solidFill>
                <a:latin typeface="方正黑体简体" panose="02010601030101010101" pitchFamily="2" charset="-122"/>
                <a:ea typeface="方正黑体简体" panose="02010601030101010101" pitchFamily="2" charset="-122"/>
                <a:cs typeface="+mn-ea"/>
                <a:sym typeface="+mn-lt"/>
              </a:rPr>
              <a:t>经费预算</a:t>
            </a:r>
            <a:endParaRPr lang="zh-CN" altLang="en-US" sz="2533" b="1" dirty="0">
              <a:solidFill>
                <a:srgbClr val="FFFFFF"/>
              </a:solidFill>
              <a:latin typeface="方正黑体简体" panose="02010601030101010101" pitchFamily="2" charset="-122"/>
              <a:ea typeface="方正黑体简体" panose="02010601030101010101" pitchFamily="2" charset="-122"/>
              <a:cs typeface="+mn-ea"/>
              <a:sym typeface="+mn-lt"/>
            </a:endParaRPr>
          </a:p>
        </p:txBody>
      </p:sp>
      <p:pic>
        <p:nvPicPr>
          <p:cNvPr id="18" name="图片 17" descr="13"/>
          <p:cNvPicPr>
            <a:picLocks noChangeAspect="1"/>
          </p:cNvPicPr>
          <p:nvPr/>
        </p:nvPicPr>
        <p:blipFill>
          <a:blip r:embed="rId3"/>
          <a:srcRect t="35615"/>
          <a:stretch>
            <a:fillRect/>
          </a:stretch>
        </p:blipFill>
        <p:spPr>
          <a:xfrm flipH="1">
            <a:off x="-32385" y="4445"/>
            <a:ext cx="1461135" cy="1788160"/>
          </a:xfrm>
          <a:prstGeom prst="rect">
            <a:avLst/>
          </a:prstGeom>
        </p:spPr>
      </p:pic>
      <p:sp>
        <p:nvSpPr>
          <p:cNvPr id="19" name="矩形 18"/>
          <p:cNvSpPr/>
          <p:nvPr/>
        </p:nvSpPr>
        <p:spPr>
          <a:xfrm>
            <a:off x="1989027" y="375305"/>
            <a:ext cx="2339102" cy="523220"/>
          </a:xfrm>
          <a:prstGeom prst="rect">
            <a:avLst/>
          </a:prstGeom>
        </p:spPr>
        <p:txBody>
          <a:bodyPr wrap="none">
            <a:spAutoFit/>
          </a:bodyPr>
          <a:lstStyle/>
          <a:p>
            <a:r>
              <a:rPr lang="zh-CN" altLang="en-US" sz="2800" b="1" dirty="0" smtClean="0">
                <a:solidFill>
                  <a:srgbClr val="006AB2"/>
                </a:solidFill>
                <a:latin typeface="Century Gothic" panose="020B0502020202020204" pitchFamily="34" charset="0"/>
                <a:sym typeface="Century Gothic" panose="020B0502020202020204" pitchFamily="34" charset="0"/>
              </a:rPr>
              <a:t>活动经费预算</a:t>
            </a:r>
            <a:endParaRPr lang="zh-CN" altLang="en-US" sz="2800" b="1" dirty="0">
              <a:solidFill>
                <a:srgbClr val="006AB2"/>
              </a:solidFill>
              <a:latin typeface="Century Gothic" panose="020B0502020202020204" pitchFamily="34" charset="0"/>
              <a:sym typeface="Century Gothic" panose="020B0502020202020204" pitchFamily="34" charset="0"/>
            </a:endParaRPr>
          </a:p>
        </p:txBody>
      </p:sp>
      <p:sp>
        <p:nvSpPr>
          <p:cNvPr id="20" name="矩形 19"/>
          <p:cNvSpPr/>
          <p:nvPr/>
        </p:nvSpPr>
        <p:spPr>
          <a:xfrm>
            <a:off x="1259563" y="354825"/>
            <a:ext cx="808235" cy="584775"/>
          </a:xfrm>
          <a:prstGeom prst="rect">
            <a:avLst/>
          </a:prstGeom>
        </p:spPr>
        <p:txBody>
          <a:bodyPr wrap="none">
            <a:spAutoFit/>
          </a:bodyPr>
          <a:lstStyle/>
          <a:p>
            <a:r>
              <a:rPr lang="en-US" altLang="zh-CN" sz="3200" b="1" dirty="0" smtClean="0">
                <a:solidFill>
                  <a:srgbClr val="006AB2"/>
                </a:solidFill>
                <a:latin typeface="微软雅黑" pitchFamily="34" charset="-122"/>
              </a:rPr>
              <a:t>04.</a:t>
            </a:r>
            <a:endParaRPr lang="zh-CN" altLang="en-US" sz="3600" dirty="0">
              <a:solidFill>
                <a:srgbClr val="006AB2"/>
              </a:solidFill>
            </a:endParaRPr>
          </a:p>
        </p:txBody>
      </p:sp>
    </p:spTree>
    <p:extLst>
      <p:ext uri="{BB962C8B-B14F-4D97-AF65-F5344CB8AC3E}">
        <p14:creationId xmlns:p14="http://schemas.microsoft.com/office/powerpoint/2010/main" val="407977577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flipH="1">
            <a:off x="-21771" y="-63431"/>
            <a:ext cx="4024720" cy="4014073"/>
            <a:chOff x="6042835" y="-47574"/>
            <a:chExt cx="3141986" cy="3133674"/>
          </a:xfrm>
        </p:grpSpPr>
        <p:sp>
          <p:nvSpPr>
            <p:cNvPr id="66" name="任意多边形 65"/>
            <p:cNvSpPr/>
            <p:nvPr/>
          </p:nvSpPr>
          <p:spPr>
            <a:xfrm>
              <a:off x="6042835" y="-47574"/>
              <a:ext cx="3141986" cy="3133674"/>
            </a:xfrm>
            <a:custGeom>
              <a:avLst/>
              <a:gdLst>
                <a:gd name="connsiteX0" fmla="*/ 0 w 3086100"/>
                <a:gd name="connsiteY0" fmla="*/ 8164 h 3077936"/>
                <a:gd name="connsiteX1" fmla="*/ 3069771 w 3086100"/>
                <a:gd name="connsiteY1" fmla="*/ 3077936 h 3077936"/>
                <a:gd name="connsiteX2" fmla="*/ 3086100 w 3086100"/>
                <a:gd name="connsiteY2" fmla="*/ 2612571 h 3077936"/>
                <a:gd name="connsiteX3" fmla="*/ 465364 w 3086100"/>
                <a:gd name="connsiteY3" fmla="*/ 0 h 3077936"/>
                <a:gd name="connsiteX4" fmla="*/ 0 w 3086100"/>
                <a:gd name="connsiteY4" fmla="*/ 8164 h 3077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6100" h="3077936">
                  <a:moveTo>
                    <a:pt x="0" y="8164"/>
                  </a:moveTo>
                  <a:lnTo>
                    <a:pt x="3069771" y="3077936"/>
                  </a:lnTo>
                  <a:lnTo>
                    <a:pt x="3086100" y="2612571"/>
                  </a:lnTo>
                  <a:lnTo>
                    <a:pt x="465364" y="0"/>
                  </a:lnTo>
                  <a:lnTo>
                    <a:pt x="0" y="8164"/>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7" name="任意多边形 66"/>
            <p:cNvSpPr/>
            <p:nvPr/>
          </p:nvSpPr>
          <p:spPr>
            <a:xfrm>
              <a:off x="6539593" y="-24493"/>
              <a:ext cx="2628900" cy="2637064"/>
            </a:xfrm>
            <a:custGeom>
              <a:avLst/>
              <a:gdLst>
                <a:gd name="connsiteX0" fmla="*/ 2628900 w 2628900"/>
                <a:gd name="connsiteY0" fmla="*/ 16329 h 2637064"/>
                <a:gd name="connsiteX1" fmla="*/ 2628900 w 2628900"/>
                <a:gd name="connsiteY1" fmla="*/ 2637064 h 2637064"/>
                <a:gd name="connsiteX2" fmla="*/ 0 w 2628900"/>
                <a:gd name="connsiteY2" fmla="*/ 0 h 2637064"/>
                <a:gd name="connsiteX3" fmla="*/ 2628900 w 2628900"/>
                <a:gd name="connsiteY3" fmla="*/ 16329 h 2637064"/>
              </a:gdLst>
              <a:ahLst/>
              <a:cxnLst>
                <a:cxn ang="0">
                  <a:pos x="connsiteX0" y="connsiteY0"/>
                </a:cxn>
                <a:cxn ang="0">
                  <a:pos x="connsiteX1" y="connsiteY1"/>
                </a:cxn>
                <a:cxn ang="0">
                  <a:pos x="connsiteX2" y="connsiteY2"/>
                </a:cxn>
                <a:cxn ang="0">
                  <a:pos x="connsiteX3" y="connsiteY3"/>
                </a:cxn>
              </a:cxnLst>
              <a:rect l="l" t="t" r="r" b="b"/>
              <a:pathLst>
                <a:path w="2628900" h="2637064">
                  <a:moveTo>
                    <a:pt x="2628900" y="16329"/>
                  </a:moveTo>
                  <a:lnTo>
                    <a:pt x="2628900" y="2637064"/>
                  </a:lnTo>
                  <a:lnTo>
                    <a:pt x="0" y="0"/>
                  </a:lnTo>
                  <a:lnTo>
                    <a:pt x="2628900" y="16329"/>
                  </a:lnTo>
                  <a:close/>
                </a:path>
              </a:pathLst>
            </a:custGeom>
            <a:blipFill>
              <a:blip r:embed="rId9"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31" name="组合 30"/>
          <p:cNvGrpSpPr/>
          <p:nvPr/>
        </p:nvGrpSpPr>
        <p:grpSpPr>
          <a:xfrm>
            <a:off x="5866485" y="1267802"/>
            <a:ext cx="3975388" cy="4648836"/>
            <a:chOff x="4983306" y="889437"/>
            <a:chExt cx="2981541" cy="3486627"/>
          </a:xfrm>
        </p:grpSpPr>
        <p:sp>
          <p:nvSpPr>
            <p:cNvPr id="32" name="矩形 31">
              <a:extLst>
                <a:ext uri="{FF2B5EF4-FFF2-40B4-BE49-F238E27FC236}">
                  <a16:creationId xmlns="" xmlns:a16="http://schemas.microsoft.com/office/drawing/2014/main" id="{A4374D2A-877C-4978-A526-A1FD7319E621}"/>
                </a:ext>
              </a:extLst>
            </p:cNvPr>
            <p:cNvSpPr/>
            <p:nvPr/>
          </p:nvSpPr>
          <p:spPr>
            <a:xfrm>
              <a:off x="5930300" y="895095"/>
              <a:ext cx="1974435" cy="639406"/>
            </a:xfrm>
            <a:prstGeom prst="rect">
              <a:avLst/>
            </a:prstGeom>
            <a:noFill/>
            <a:ln>
              <a:noFill/>
            </a:ln>
          </p:spPr>
          <p:txBody>
            <a:bodyPr wrap="none" lIns="91440" tIns="45720" rIns="91440" bIns="45720">
              <a:spAutoFit/>
            </a:bodyPr>
            <a:lstStyle/>
            <a:p>
              <a:pPr defTabSz="457189">
                <a:lnSpc>
                  <a:spcPct val="130000"/>
                </a:lnSpc>
              </a:pPr>
              <a:r>
                <a:rPr lang="zh-CN" altLang="en-US" sz="2400" dirty="0">
                  <a:solidFill>
                    <a:srgbClr val="000000"/>
                  </a:solidFill>
                  <a:latin typeface="微软雅黑"/>
                </a:rPr>
                <a:t>活动</a:t>
              </a:r>
              <a:r>
                <a:rPr lang="zh-CN" altLang="en-US" sz="2400" dirty="0" smtClean="0">
                  <a:solidFill>
                    <a:srgbClr val="000000"/>
                  </a:solidFill>
                  <a:latin typeface="微软雅黑"/>
                </a:rPr>
                <a:t>总体思路</a:t>
              </a:r>
              <a:endParaRPr lang="en-US" altLang="zh-CN" sz="2400" dirty="0" smtClean="0">
                <a:solidFill>
                  <a:srgbClr val="000000"/>
                </a:solidFill>
                <a:latin typeface="微软雅黑"/>
              </a:endParaRPr>
            </a:p>
            <a:p>
              <a:pPr defTabSz="457189">
                <a:lnSpc>
                  <a:spcPct val="130000"/>
                </a:lnSpc>
              </a:pPr>
              <a:r>
                <a:rPr lang="en-US" altLang="zh-CN" sz="1400" dirty="0" smtClean="0">
                  <a:solidFill>
                    <a:srgbClr val="000000"/>
                  </a:solidFill>
                  <a:latin typeface="微软雅黑"/>
                </a:rPr>
                <a:t>Overall </a:t>
              </a:r>
              <a:r>
                <a:rPr lang="en-US" altLang="zh-CN" sz="1400" dirty="0">
                  <a:solidFill>
                    <a:srgbClr val="000000"/>
                  </a:solidFill>
                  <a:latin typeface="微软雅黑"/>
                </a:rPr>
                <a:t>thinking of activities </a:t>
              </a:r>
              <a:endParaRPr lang="zh-CN" altLang="en-US" sz="1400" dirty="0">
                <a:solidFill>
                  <a:srgbClr val="000000"/>
                </a:solidFill>
                <a:latin typeface="微软雅黑"/>
              </a:endParaRPr>
            </a:p>
          </p:txBody>
        </p:sp>
        <p:sp>
          <p:nvSpPr>
            <p:cNvPr id="33" name="矩形 32">
              <a:extLst>
                <a:ext uri="{FF2B5EF4-FFF2-40B4-BE49-F238E27FC236}">
                  <a16:creationId xmlns="" xmlns:a16="http://schemas.microsoft.com/office/drawing/2014/main" id="{B2454D3C-353C-479F-B709-90984D22F1DC}"/>
                </a:ext>
              </a:extLst>
            </p:cNvPr>
            <p:cNvSpPr/>
            <p:nvPr/>
          </p:nvSpPr>
          <p:spPr>
            <a:xfrm>
              <a:off x="5930299" y="1814257"/>
              <a:ext cx="2034548" cy="639406"/>
            </a:xfrm>
            <a:prstGeom prst="rect">
              <a:avLst/>
            </a:prstGeom>
            <a:noFill/>
            <a:ln>
              <a:noFill/>
            </a:ln>
          </p:spPr>
          <p:txBody>
            <a:bodyPr wrap="none" lIns="91440" tIns="45720" rIns="91440" bIns="45720">
              <a:spAutoFit/>
            </a:bodyPr>
            <a:lstStyle/>
            <a:p>
              <a:pPr defTabSz="457189">
                <a:lnSpc>
                  <a:spcPct val="130000"/>
                </a:lnSpc>
              </a:pPr>
              <a:r>
                <a:rPr lang="zh-CN" altLang="en-US" sz="2400" dirty="0">
                  <a:solidFill>
                    <a:srgbClr val="000000"/>
                  </a:solidFill>
                  <a:latin typeface="微软雅黑"/>
                </a:rPr>
                <a:t>活动内容构成</a:t>
              </a:r>
              <a:endParaRPr lang="en-US" altLang="zh-CN" sz="2400" dirty="0">
                <a:solidFill>
                  <a:srgbClr val="000000"/>
                </a:solidFill>
                <a:latin typeface="微软雅黑"/>
              </a:endParaRPr>
            </a:p>
            <a:p>
              <a:pPr defTabSz="457189">
                <a:lnSpc>
                  <a:spcPct val="130000"/>
                </a:lnSpc>
              </a:pPr>
              <a:r>
                <a:rPr lang="en-US" altLang="zh-CN" sz="1400" dirty="0">
                  <a:solidFill>
                    <a:srgbClr val="000000"/>
                  </a:solidFill>
                  <a:latin typeface="微软雅黑"/>
                </a:rPr>
                <a:t>Activity content composition </a:t>
              </a:r>
              <a:endParaRPr lang="zh-CN" altLang="en-US" sz="1400" dirty="0">
                <a:solidFill>
                  <a:srgbClr val="000000"/>
                </a:solidFill>
                <a:latin typeface="微软雅黑"/>
              </a:endParaRPr>
            </a:p>
          </p:txBody>
        </p:sp>
        <p:sp>
          <p:nvSpPr>
            <p:cNvPr id="34" name="矩形 33">
              <a:extLst>
                <a:ext uri="{FF2B5EF4-FFF2-40B4-BE49-F238E27FC236}">
                  <a16:creationId xmlns="" xmlns:a16="http://schemas.microsoft.com/office/drawing/2014/main" id="{8D0A0841-2FBD-436C-BE49-80BEE9ABB942}"/>
                </a:ext>
              </a:extLst>
            </p:cNvPr>
            <p:cNvSpPr/>
            <p:nvPr/>
          </p:nvSpPr>
          <p:spPr>
            <a:xfrm>
              <a:off x="5930301" y="2742945"/>
              <a:ext cx="1677623" cy="639406"/>
            </a:xfrm>
            <a:prstGeom prst="rect">
              <a:avLst/>
            </a:prstGeom>
            <a:noFill/>
            <a:ln>
              <a:noFill/>
            </a:ln>
          </p:spPr>
          <p:txBody>
            <a:bodyPr wrap="none" lIns="91440" tIns="45720" rIns="91440" bIns="45720">
              <a:spAutoFit/>
            </a:bodyPr>
            <a:lstStyle/>
            <a:p>
              <a:pPr defTabSz="457189">
                <a:lnSpc>
                  <a:spcPct val="130000"/>
                </a:lnSpc>
              </a:pPr>
              <a:r>
                <a:rPr lang="zh-CN" altLang="en-US" sz="2400" dirty="0">
                  <a:solidFill>
                    <a:srgbClr val="000000"/>
                  </a:solidFill>
                  <a:latin typeface="微软雅黑"/>
                </a:rPr>
                <a:t>活动前期准备</a:t>
              </a:r>
              <a:endParaRPr lang="en-US" altLang="zh-CN" dirty="0">
                <a:solidFill>
                  <a:srgbClr val="000000"/>
                </a:solidFill>
                <a:latin typeface="微软雅黑"/>
              </a:endParaRPr>
            </a:p>
            <a:p>
              <a:pPr defTabSz="457189">
                <a:lnSpc>
                  <a:spcPct val="130000"/>
                </a:lnSpc>
              </a:pPr>
              <a:r>
                <a:rPr lang="en-US" altLang="zh-CN" sz="1400" dirty="0">
                  <a:solidFill>
                    <a:srgbClr val="000000"/>
                  </a:solidFill>
                  <a:latin typeface="微软雅黑"/>
                </a:rPr>
                <a:t>Pre activity preparation </a:t>
              </a:r>
              <a:endParaRPr lang="zh-CN" altLang="en-US" sz="1400" dirty="0">
                <a:solidFill>
                  <a:srgbClr val="000000"/>
                </a:solidFill>
                <a:latin typeface="微软雅黑"/>
              </a:endParaRPr>
            </a:p>
          </p:txBody>
        </p:sp>
        <p:sp>
          <p:nvSpPr>
            <p:cNvPr id="35" name="矩形 34">
              <a:extLst>
                <a:ext uri="{FF2B5EF4-FFF2-40B4-BE49-F238E27FC236}">
                  <a16:creationId xmlns="" xmlns:a16="http://schemas.microsoft.com/office/drawing/2014/main" id="{86E0171C-0B2B-4D90-9473-A9B8D7F0CCCC}"/>
                </a:ext>
              </a:extLst>
            </p:cNvPr>
            <p:cNvSpPr/>
            <p:nvPr/>
          </p:nvSpPr>
          <p:spPr>
            <a:xfrm>
              <a:off x="5930299" y="3652582"/>
              <a:ext cx="1523494" cy="639406"/>
            </a:xfrm>
            <a:prstGeom prst="rect">
              <a:avLst/>
            </a:prstGeom>
            <a:noFill/>
            <a:ln>
              <a:noFill/>
            </a:ln>
          </p:spPr>
          <p:txBody>
            <a:bodyPr wrap="none" lIns="91440" tIns="45720" rIns="91440" bIns="45720">
              <a:spAutoFit/>
            </a:bodyPr>
            <a:lstStyle/>
            <a:p>
              <a:pPr defTabSz="457189">
                <a:lnSpc>
                  <a:spcPct val="130000"/>
                </a:lnSpc>
              </a:pPr>
              <a:r>
                <a:rPr lang="zh-CN" altLang="en-US" sz="2400" dirty="0">
                  <a:solidFill>
                    <a:srgbClr val="000000"/>
                  </a:solidFill>
                  <a:latin typeface="微软雅黑"/>
                </a:rPr>
                <a:t>活动经费预算</a:t>
              </a:r>
              <a:endParaRPr lang="en-US" altLang="zh-CN" dirty="0">
                <a:solidFill>
                  <a:srgbClr val="000000"/>
                </a:solidFill>
                <a:latin typeface="微软雅黑"/>
              </a:endParaRPr>
            </a:p>
            <a:p>
              <a:pPr defTabSz="457189">
                <a:lnSpc>
                  <a:spcPct val="130000"/>
                </a:lnSpc>
              </a:pPr>
              <a:r>
                <a:rPr lang="en-US" altLang="zh-CN" sz="1400" dirty="0">
                  <a:solidFill>
                    <a:srgbClr val="000000"/>
                  </a:solidFill>
                  <a:latin typeface="微软雅黑"/>
                </a:rPr>
                <a:t>Budget for activities </a:t>
              </a:r>
              <a:endParaRPr lang="zh-CN" altLang="en-US" sz="1400" dirty="0">
                <a:solidFill>
                  <a:srgbClr val="000000"/>
                </a:solidFill>
                <a:latin typeface="微软雅黑"/>
              </a:endParaRPr>
            </a:p>
          </p:txBody>
        </p:sp>
        <p:sp>
          <p:nvSpPr>
            <p:cNvPr id="36" name="MH_Others_1">
              <a:extLst>
                <a:ext uri="{FF2B5EF4-FFF2-40B4-BE49-F238E27FC236}">
                  <a16:creationId xmlns="" xmlns:a16="http://schemas.microsoft.com/office/drawing/2014/main" id="{3F845C06-15A9-48ED-A3DC-B35D9468497B}"/>
                </a:ext>
              </a:extLst>
            </p:cNvPr>
            <p:cNvSpPr txBox="1"/>
            <p:nvPr>
              <p:custDataLst>
                <p:tags r:id="rId3"/>
              </p:custDataLst>
            </p:nvPr>
          </p:nvSpPr>
          <p:spPr>
            <a:xfrm>
              <a:off x="4983306" y="889437"/>
              <a:ext cx="965789" cy="747331"/>
            </a:xfrm>
            <a:prstGeom prst="rect">
              <a:avLst/>
            </a:prstGeom>
            <a:noFill/>
          </p:spPr>
          <p:txBody>
            <a:bodyPr wrap="square" lIns="0" tIns="0" rIns="0" bIns="0" rtlCol="0" anchor="ctr" anchorCtr="0">
              <a:noAutofit/>
            </a:bodyPr>
            <a:lstStyle/>
            <a:p>
              <a:pPr algn="ctr" defTabSz="457189"/>
              <a:r>
                <a:rPr lang="en-US" altLang="zh-CN" sz="4800" dirty="0">
                  <a:solidFill>
                    <a:srgbClr val="76A6D7">
                      <a:lumMod val="50000"/>
                    </a:srgbClr>
                  </a:solidFill>
                  <a:latin typeface="微软雅黑" panose="020B0503020204020204" pitchFamily="34" charset="-122"/>
                </a:rPr>
                <a:t>01</a:t>
              </a:r>
              <a:endParaRPr lang="zh-CN" altLang="en-US" sz="4800" dirty="0">
                <a:solidFill>
                  <a:srgbClr val="76A6D7">
                    <a:lumMod val="50000"/>
                  </a:srgbClr>
                </a:solidFill>
                <a:latin typeface="微软雅黑" panose="020B0503020204020204" pitchFamily="34" charset="-122"/>
              </a:endParaRPr>
            </a:p>
          </p:txBody>
        </p:sp>
        <p:sp>
          <p:nvSpPr>
            <p:cNvPr id="37" name="MH_Others_1">
              <a:extLst>
                <a:ext uri="{FF2B5EF4-FFF2-40B4-BE49-F238E27FC236}">
                  <a16:creationId xmlns="" xmlns:a16="http://schemas.microsoft.com/office/drawing/2014/main" id="{3F845C06-15A9-48ED-A3DC-B35D9468497B}"/>
                </a:ext>
              </a:extLst>
            </p:cNvPr>
            <p:cNvSpPr txBox="1"/>
            <p:nvPr>
              <p:custDataLst>
                <p:tags r:id="rId4"/>
              </p:custDataLst>
            </p:nvPr>
          </p:nvSpPr>
          <p:spPr>
            <a:xfrm>
              <a:off x="4983306" y="1808981"/>
              <a:ext cx="965789" cy="747331"/>
            </a:xfrm>
            <a:prstGeom prst="rect">
              <a:avLst/>
            </a:prstGeom>
            <a:noFill/>
          </p:spPr>
          <p:txBody>
            <a:bodyPr wrap="square" lIns="0" tIns="0" rIns="0" bIns="0" rtlCol="0" anchor="ctr" anchorCtr="0">
              <a:noAutofit/>
            </a:bodyPr>
            <a:lstStyle/>
            <a:p>
              <a:pPr algn="ctr" defTabSz="457189"/>
              <a:r>
                <a:rPr lang="en-US" altLang="zh-CN" sz="4800" dirty="0">
                  <a:solidFill>
                    <a:srgbClr val="76A6D7">
                      <a:lumMod val="50000"/>
                    </a:srgbClr>
                  </a:solidFill>
                  <a:latin typeface="微软雅黑" panose="020B0503020204020204" pitchFamily="34" charset="-122"/>
                </a:rPr>
                <a:t>02</a:t>
              </a:r>
              <a:endParaRPr lang="zh-CN" altLang="en-US" sz="4800" dirty="0">
                <a:solidFill>
                  <a:srgbClr val="76A6D7">
                    <a:lumMod val="50000"/>
                  </a:srgbClr>
                </a:solidFill>
                <a:latin typeface="微软雅黑" panose="020B0503020204020204" pitchFamily="34" charset="-122"/>
              </a:endParaRPr>
            </a:p>
          </p:txBody>
        </p:sp>
        <p:sp>
          <p:nvSpPr>
            <p:cNvPr id="38" name="MH_Others_1">
              <a:extLst>
                <a:ext uri="{FF2B5EF4-FFF2-40B4-BE49-F238E27FC236}">
                  <a16:creationId xmlns="" xmlns:a16="http://schemas.microsoft.com/office/drawing/2014/main" id="{3F845C06-15A9-48ED-A3DC-B35D9468497B}"/>
                </a:ext>
              </a:extLst>
            </p:cNvPr>
            <p:cNvSpPr txBox="1"/>
            <p:nvPr>
              <p:custDataLst>
                <p:tags r:id="rId5"/>
              </p:custDataLst>
            </p:nvPr>
          </p:nvSpPr>
          <p:spPr>
            <a:xfrm>
              <a:off x="4983306" y="2719095"/>
              <a:ext cx="965789" cy="747331"/>
            </a:xfrm>
            <a:prstGeom prst="rect">
              <a:avLst/>
            </a:prstGeom>
            <a:noFill/>
          </p:spPr>
          <p:txBody>
            <a:bodyPr wrap="square" lIns="0" tIns="0" rIns="0" bIns="0" rtlCol="0" anchor="ctr" anchorCtr="0">
              <a:noAutofit/>
            </a:bodyPr>
            <a:lstStyle/>
            <a:p>
              <a:pPr algn="ctr" defTabSz="457189"/>
              <a:r>
                <a:rPr lang="en-US" altLang="zh-CN" sz="4800" dirty="0">
                  <a:solidFill>
                    <a:srgbClr val="76A6D7">
                      <a:lumMod val="50000"/>
                    </a:srgbClr>
                  </a:solidFill>
                  <a:latin typeface="微软雅黑" panose="020B0503020204020204" pitchFamily="34" charset="-122"/>
                </a:rPr>
                <a:t>03</a:t>
              </a:r>
              <a:endParaRPr lang="zh-CN" altLang="en-US" sz="4800" dirty="0">
                <a:solidFill>
                  <a:srgbClr val="76A6D7">
                    <a:lumMod val="50000"/>
                  </a:srgbClr>
                </a:solidFill>
                <a:latin typeface="微软雅黑" panose="020B0503020204020204" pitchFamily="34" charset="-122"/>
              </a:endParaRPr>
            </a:p>
          </p:txBody>
        </p:sp>
        <p:sp>
          <p:nvSpPr>
            <p:cNvPr id="39" name="MH_Others_1">
              <a:extLst>
                <a:ext uri="{FF2B5EF4-FFF2-40B4-BE49-F238E27FC236}">
                  <a16:creationId xmlns="" xmlns:a16="http://schemas.microsoft.com/office/drawing/2014/main" id="{3F845C06-15A9-48ED-A3DC-B35D9468497B}"/>
                </a:ext>
              </a:extLst>
            </p:cNvPr>
            <p:cNvSpPr txBox="1"/>
            <p:nvPr>
              <p:custDataLst>
                <p:tags r:id="rId6"/>
              </p:custDataLst>
            </p:nvPr>
          </p:nvSpPr>
          <p:spPr>
            <a:xfrm>
              <a:off x="4983306" y="3628733"/>
              <a:ext cx="965789" cy="747331"/>
            </a:xfrm>
            <a:prstGeom prst="rect">
              <a:avLst/>
            </a:prstGeom>
            <a:noFill/>
          </p:spPr>
          <p:txBody>
            <a:bodyPr wrap="square" lIns="0" tIns="0" rIns="0" bIns="0" rtlCol="0" anchor="ctr" anchorCtr="0">
              <a:noAutofit/>
            </a:bodyPr>
            <a:lstStyle/>
            <a:p>
              <a:pPr algn="ctr" defTabSz="457189"/>
              <a:r>
                <a:rPr lang="en-US" altLang="zh-CN" sz="4800" dirty="0">
                  <a:solidFill>
                    <a:srgbClr val="76A6D7">
                      <a:lumMod val="50000"/>
                    </a:srgbClr>
                  </a:solidFill>
                  <a:latin typeface="微软雅黑" panose="020B0503020204020204" pitchFamily="34" charset="-122"/>
                </a:rPr>
                <a:t>04</a:t>
              </a:r>
              <a:endParaRPr lang="zh-CN" altLang="en-US" sz="4800" dirty="0">
                <a:solidFill>
                  <a:srgbClr val="76A6D7">
                    <a:lumMod val="50000"/>
                  </a:srgbClr>
                </a:solidFill>
                <a:latin typeface="微软雅黑" panose="020B0503020204020204" pitchFamily="34" charset="-122"/>
              </a:endParaRPr>
            </a:p>
          </p:txBody>
        </p:sp>
      </p:grpSp>
      <p:sp>
        <p:nvSpPr>
          <p:cNvPr id="40" name="MH_Others_1">
            <a:extLst>
              <a:ext uri="{FF2B5EF4-FFF2-40B4-BE49-F238E27FC236}">
                <a16:creationId xmlns="" xmlns:a16="http://schemas.microsoft.com/office/drawing/2014/main" id="{3F845C06-15A9-48ED-A3DC-B35D9468497B}"/>
              </a:ext>
            </a:extLst>
          </p:cNvPr>
          <p:cNvSpPr txBox="1"/>
          <p:nvPr>
            <p:custDataLst>
              <p:tags r:id="rId1"/>
            </p:custDataLst>
          </p:nvPr>
        </p:nvSpPr>
        <p:spPr>
          <a:xfrm>
            <a:off x="2361232" y="2765822"/>
            <a:ext cx="2575435" cy="996441"/>
          </a:xfrm>
          <a:prstGeom prst="rect">
            <a:avLst/>
          </a:prstGeom>
          <a:noFill/>
        </p:spPr>
        <p:txBody>
          <a:bodyPr wrap="square" lIns="0" tIns="0" rIns="0" bIns="0" rtlCol="0" anchor="ctr" anchorCtr="0">
            <a:noAutofit/>
          </a:bodyPr>
          <a:lstStyle/>
          <a:p>
            <a:pPr algn="ctr" defTabSz="457189"/>
            <a:r>
              <a:rPr lang="zh-CN" altLang="en-US" sz="5400" b="1" dirty="0">
                <a:solidFill>
                  <a:srgbClr val="76A6D7">
                    <a:lumMod val="50000"/>
                  </a:srgbClr>
                </a:solidFill>
                <a:latin typeface="微软雅黑" panose="020B0503020204020204" pitchFamily="34" charset="-122"/>
              </a:rPr>
              <a:t>目 录</a:t>
            </a:r>
          </a:p>
        </p:txBody>
      </p:sp>
      <p:sp>
        <p:nvSpPr>
          <p:cNvPr id="41" name="MH_Others_2">
            <a:extLst>
              <a:ext uri="{FF2B5EF4-FFF2-40B4-BE49-F238E27FC236}">
                <a16:creationId xmlns="" xmlns:a16="http://schemas.microsoft.com/office/drawing/2014/main" id="{D06B278C-5034-4D6E-97CB-BA5CBE4BF127}"/>
              </a:ext>
            </a:extLst>
          </p:cNvPr>
          <p:cNvSpPr txBox="1"/>
          <p:nvPr>
            <p:custDataLst>
              <p:tags r:id="rId2"/>
            </p:custDataLst>
          </p:nvPr>
        </p:nvSpPr>
        <p:spPr>
          <a:xfrm>
            <a:off x="1431419" y="3882566"/>
            <a:ext cx="4435065" cy="461665"/>
          </a:xfrm>
          <a:prstGeom prst="rect">
            <a:avLst/>
          </a:prstGeom>
          <a:noFill/>
        </p:spPr>
        <p:txBody>
          <a:bodyPr wrap="square" lIns="91440" tIns="45720" rIns="91440" bIns="45720">
            <a:spAutoFit/>
          </a:bodyPr>
          <a:lstStyle/>
          <a:p>
            <a:pPr algn="ctr" defTabSz="457189">
              <a:defRPr/>
            </a:pPr>
            <a:r>
              <a:rPr lang="en-US" altLang="zh-CN" sz="2400" spc="400" dirty="0">
                <a:solidFill>
                  <a:srgbClr val="76A6D7">
                    <a:lumMod val="50000"/>
                  </a:srgbClr>
                </a:solidFill>
                <a:latin typeface="微软雅黑" panose="020B0503020204020204" pitchFamily="34" charset="-122"/>
              </a:rPr>
              <a:t>CONTENTS</a:t>
            </a:r>
            <a:endParaRPr lang="zh-CN" altLang="en-US" sz="2400" spc="400" dirty="0">
              <a:solidFill>
                <a:srgbClr val="76A6D7">
                  <a:lumMod val="50000"/>
                </a:srgbClr>
              </a:solidFill>
              <a:latin typeface="微软雅黑" panose="020B0503020204020204" pitchFamily="34" charset="-122"/>
            </a:endParaRPr>
          </a:p>
        </p:txBody>
      </p:sp>
    </p:spTree>
    <p:extLst>
      <p:ext uri="{BB962C8B-B14F-4D97-AF65-F5344CB8AC3E}">
        <p14:creationId xmlns:p14="http://schemas.microsoft.com/office/powerpoint/2010/main" val="2673486780"/>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p:cTn id="11" dur="500" fill="hold"/>
                                        <p:tgtEl>
                                          <p:spTgt spid="40"/>
                                        </p:tgtEl>
                                        <p:attrNameLst>
                                          <p:attrName>ppt_w</p:attrName>
                                        </p:attrNameLst>
                                      </p:cBhvr>
                                      <p:tavLst>
                                        <p:tav tm="0">
                                          <p:val>
                                            <p:fltVal val="0"/>
                                          </p:val>
                                        </p:tav>
                                        <p:tav tm="100000">
                                          <p:val>
                                            <p:strVal val="#ppt_w"/>
                                          </p:val>
                                        </p:tav>
                                      </p:tavLst>
                                    </p:anim>
                                    <p:anim calcmode="lin" valueType="num">
                                      <p:cBhvr>
                                        <p:cTn id="12" dur="500" fill="hold"/>
                                        <p:tgtEl>
                                          <p:spTgt spid="40"/>
                                        </p:tgtEl>
                                        <p:attrNameLst>
                                          <p:attrName>ppt_h</p:attrName>
                                        </p:attrNameLst>
                                      </p:cBhvr>
                                      <p:tavLst>
                                        <p:tav tm="0">
                                          <p:val>
                                            <p:fltVal val="0"/>
                                          </p:val>
                                        </p:tav>
                                        <p:tav tm="100000">
                                          <p:val>
                                            <p:strVal val="#ppt_h"/>
                                          </p:val>
                                        </p:tav>
                                      </p:tavLst>
                                    </p:anim>
                                    <p:animEffect transition="in" filter="fade">
                                      <p:cBhvr>
                                        <p:cTn id="13" dur="500"/>
                                        <p:tgtEl>
                                          <p:spTgt spid="40"/>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p:cTn id="17" dur="500" fill="hold"/>
                                        <p:tgtEl>
                                          <p:spTgt spid="41"/>
                                        </p:tgtEl>
                                        <p:attrNameLst>
                                          <p:attrName>ppt_w</p:attrName>
                                        </p:attrNameLst>
                                      </p:cBhvr>
                                      <p:tavLst>
                                        <p:tav tm="0">
                                          <p:val>
                                            <p:fltVal val="0"/>
                                          </p:val>
                                        </p:tav>
                                        <p:tav tm="100000">
                                          <p:val>
                                            <p:strVal val="#ppt_w"/>
                                          </p:val>
                                        </p:tav>
                                      </p:tavLst>
                                    </p:anim>
                                    <p:anim calcmode="lin" valueType="num">
                                      <p:cBhvr>
                                        <p:cTn id="18" dur="500" fill="hold"/>
                                        <p:tgtEl>
                                          <p:spTgt spid="41"/>
                                        </p:tgtEl>
                                        <p:attrNameLst>
                                          <p:attrName>ppt_h</p:attrName>
                                        </p:attrNameLst>
                                      </p:cBhvr>
                                      <p:tavLst>
                                        <p:tav tm="0">
                                          <p:val>
                                            <p:fltVal val="0"/>
                                          </p:val>
                                        </p:tav>
                                        <p:tav tm="100000">
                                          <p:val>
                                            <p:strVal val="#ppt_h"/>
                                          </p:val>
                                        </p:tav>
                                      </p:tavLst>
                                    </p:anim>
                                    <p:animEffect transition="in" filter="fade">
                                      <p:cBhvr>
                                        <p:cTn id="1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1256427" y="1997871"/>
            <a:ext cx="665816" cy="665816"/>
          </a:xfrm>
          <a:prstGeom prst="ellipse">
            <a:avLst/>
          </a:prstGeom>
          <a:solidFill>
            <a:srgbClr val="006A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FFFFFF"/>
              </a:solidFill>
            </a:endParaRPr>
          </a:p>
        </p:txBody>
      </p:sp>
      <p:sp>
        <p:nvSpPr>
          <p:cNvPr id="21" name="椭圆 20"/>
          <p:cNvSpPr/>
          <p:nvPr/>
        </p:nvSpPr>
        <p:spPr>
          <a:xfrm>
            <a:off x="1256427" y="3187652"/>
            <a:ext cx="665816" cy="665816"/>
          </a:xfrm>
          <a:prstGeom prst="ellipse">
            <a:avLst/>
          </a:prstGeom>
          <a:solidFill>
            <a:srgbClr val="76A6D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FFFFFF"/>
              </a:solidFill>
            </a:endParaRPr>
          </a:p>
        </p:txBody>
      </p:sp>
      <p:sp>
        <p:nvSpPr>
          <p:cNvPr id="22" name="椭圆 21"/>
          <p:cNvSpPr/>
          <p:nvPr/>
        </p:nvSpPr>
        <p:spPr>
          <a:xfrm>
            <a:off x="1256427" y="5567214"/>
            <a:ext cx="665816" cy="665816"/>
          </a:xfrm>
          <a:prstGeom prst="ellipse">
            <a:avLst/>
          </a:prstGeom>
          <a:solidFill>
            <a:srgbClr val="76A6D7"/>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FFFFFF"/>
              </a:solidFill>
            </a:endParaRPr>
          </a:p>
        </p:txBody>
      </p:sp>
      <p:sp>
        <p:nvSpPr>
          <p:cNvPr id="23" name="椭圆 22"/>
          <p:cNvSpPr/>
          <p:nvPr/>
        </p:nvSpPr>
        <p:spPr>
          <a:xfrm>
            <a:off x="1256427" y="4377433"/>
            <a:ext cx="665816" cy="665816"/>
          </a:xfrm>
          <a:prstGeom prst="ellipse">
            <a:avLst/>
          </a:prstGeom>
          <a:solidFill>
            <a:srgbClr val="006A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FFFFFF"/>
              </a:solidFill>
            </a:endParaRPr>
          </a:p>
        </p:txBody>
      </p:sp>
      <p:grpSp>
        <p:nvGrpSpPr>
          <p:cNvPr id="24" name="组合 23"/>
          <p:cNvGrpSpPr/>
          <p:nvPr/>
        </p:nvGrpSpPr>
        <p:grpSpPr>
          <a:xfrm>
            <a:off x="6010373" y="3437523"/>
            <a:ext cx="5057682" cy="2544667"/>
            <a:chOff x="6019800" y="3164144"/>
            <a:chExt cx="5057682" cy="2544667"/>
          </a:xfrm>
          <a:effectLst/>
        </p:grpSpPr>
        <p:sp>
          <p:nvSpPr>
            <p:cNvPr id="25" name="矩形 24"/>
            <p:cNvSpPr/>
            <p:nvPr/>
          </p:nvSpPr>
          <p:spPr>
            <a:xfrm>
              <a:off x="6019800" y="3349256"/>
              <a:ext cx="4480560" cy="79744"/>
            </a:xfrm>
            <a:prstGeom prst="rect">
              <a:avLst/>
            </a:prstGeom>
            <a:solidFill>
              <a:srgbClr val="006AB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FFFFFF"/>
                </a:solidFill>
              </a:endParaRPr>
            </a:p>
          </p:txBody>
        </p:sp>
        <p:sp>
          <p:nvSpPr>
            <p:cNvPr id="26" name="矩形 25"/>
            <p:cNvSpPr/>
            <p:nvPr/>
          </p:nvSpPr>
          <p:spPr>
            <a:xfrm>
              <a:off x="6019800" y="3919209"/>
              <a:ext cx="3474720" cy="79744"/>
            </a:xfrm>
            <a:prstGeom prst="rect">
              <a:avLst/>
            </a:prstGeom>
            <a:solidFill>
              <a:srgbClr val="76A6D7"/>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FFFFFF"/>
                </a:solidFill>
              </a:endParaRPr>
            </a:p>
          </p:txBody>
        </p:sp>
        <p:sp>
          <p:nvSpPr>
            <p:cNvPr id="27" name="矩形 26"/>
            <p:cNvSpPr/>
            <p:nvPr/>
          </p:nvSpPr>
          <p:spPr>
            <a:xfrm>
              <a:off x="6019800" y="4489162"/>
              <a:ext cx="4297680" cy="79744"/>
            </a:xfrm>
            <a:prstGeom prst="rect">
              <a:avLst/>
            </a:prstGeom>
            <a:solidFill>
              <a:srgbClr val="006AB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FFFFFF"/>
                </a:solidFill>
              </a:endParaRPr>
            </a:p>
          </p:txBody>
        </p:sp>
        <p:sp>
          <p:nvSpPr>
            <p:cNvPr id="28" name="矩形 27"/>
            <p:cNvSpPr/>
            <p:nvPr/>
          </p:nvSpPr>
          <p:spPr>
            <a:xfrm>
              <a:off x="6019800" y="5059115"/>
              <a:ext cx="2286000" cy="79744"/>
            </a:xfrm>
            <a:prstGeom prst="rect">
              <a:avLst/>
            </a:prstGeom>
            <a:solidFill>
              <a:srgbClr val="76A6D7"/>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FFFFFF"/>
                </a:solidFill>
              </a:endParaRPr>
            </a:p>
          </p:txBody>
        </p:sp>
        <p:sp>
          <p:nvSpPr>
            <p:cNvPr id="29" name="矩形 28"/>
            <p:cNvSpPr/>
            <p:nvPr/>
          </p:nvSpPr>
          <p:spPr>
            <a:xfrm>
              <a:off x="6019800" y="5629067"/>
              <a:ext cx="3200400" cy="79744"/>
            </a:xfrm>
            <a:prstGeom prst="rect">
              <a:avLst/>
            </a:prstGeom>
            <a:solidFill>
              <a:srgbClr val="006AB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FFFFFF"/>
                </a:solidFill>
              </a:endParaRPr>
            </a:p>
          </p:txBody>
        </p:sp>
        <p:sp>
          <p:nvSpPr>
            <p:cNvPr id="30" name="文本框 38"/>
            <p:cNvSpPr txBox="1"/>
            <p:nvPr/>
          </p:nvSpPr>
          <p:spPr>
            <a:xfrm>
              <a:off x="10666792" y="3164144"/>
              <a:ext cx="410690" cy="246221"/>
            </a:xfrm>
            <a:prstGeom prst="rect">
              <a:avLst/>
            </a:prstGeom>
            <a:noFill/>
          </p:spPr>
          <p:txBody>
            <a:bodyPr wrap="none">
              <a:noAutofit/>
              <a:scene3d>
                <a:camera prst="orthographicFront"/>
                <a:lightRig rig="threePt" dir="t"/>
              </a:scene3d>
              <a:sp3d contourW="12700"/>
            </a:bodyPr>
            <a:lstStyle/>
            <a:p>
              <a:r>
                <a:rPr lang="en-US" sz="1200" dirty="0">
                  <a:solidFill>
                    <a:srgbClr val="000000">
                      <a:lumMod val="75000"/>
                      <a:lumOff val="25000"/>
                    </a:srgbClr>
                  </a:solidFill>
                </a:rPr>
                <a:t>90%</a:t>
              </a:r>
            </a:p>
          </p:txBody>
        </p:sp>
        <p:sp>
          <p:nvSpPr>
            <p:cNvPr id="31" name="文本框 39"/>
            <p:cNvSpPr txBox="1"/>
            <p:nvPr/>
          </p:nvSpPr>
          <p:spPr>
            <a:xfrm>
              <a:off x="9494520" y="3744035"/>
              <a:ext cx="391454" cy="246221"/>
            </a:xfrm>
            <a:prstGeom prst="rect">
              <a:avLst/>
            </a:prstGeom>
            <a:noFill/>
          </p:spPr>
          <p:txBody>
            <a:bodyPr wrap="none">
              <a:noAutofit/>
              <a:scene3d>
                <a:camera prst="orthographicFront"/>
                <a:lightRig rig="threePt" dir="t"/>
              </a:scene3d>
              <a:sp3d contourW="12700"/>
            </a:bodyPr>
            <a:lstStyle/>
            <a:p>
              <a:r>
                <a:rPr lang="en-US" sz="1200">
                  <a:solidFill>
                    <a:srgbClr val="000000">
                      <a:lumMod val="75000"/>
                      <a:lumOff val="25000"/>
                    </a:srgbClr>
                  </a:solidFill>
                </a:rPr>
                <a:t>70%</a:t>
              </a:r>
            </a:p>
          </p:txBody>
        </p:sp>
        <p:sp>
          <p:nvSpPr>
            <p:cNvPr id="32" name="文本框 40"/>
            <p:cNvSpPr txBox="1"/>
            <p:nvPr/>
          </p:nvSpPr>
          <p:spPr>
            <a:xfrm>
              <a:off x="10317480" y="4298501"/>
              <a:ext cx="410690" cy="246221"/>
            </a:xfrm>
            <a:prstGeom prst="rect">
              <a:avLst/>
            </a:prstGeom>
            <a:noFill/>
          </p:spPr>
          <p:txBody>
            <a:bodyPr wrap="none">
              <a:noAutofit/>
              <a:scene3d>
                <a:camera prst="orthographicFront"/>
                <a:lightRig rig="threePt" dir="t"/>
              </a:scene3d>
              <a:sp3d contourW="12700"/>
            </a:bodyPr>
            <a:lstStyle/>
            <a:p>
              <a:r>
                <a:rPr lang="en-US" sz="1200">
                  <a:solidFill>
                    <a:srgbClr val="000000">
                      <a:lumMod val="75000"/>
                      <a:lumOff val="25000"/>
                    </a:srgbClr>
                  </a:solidFill>
                </a:rPr>
                <a:t>85%</a:t>
              </a:r>
            </a:p>
          </p:txBody>
        </p:sp>
        <p:sp>
          <p:nvSpPr>
            <p:cNvPr id="33" name="文本框 41"/>
            <p:cNvSpPr txBox="1"/>
            <p:nvPr/>
          </p:nvSpPr>
          <p:spPr>
            <a:xfrm>
              <a:off x="8305800" y="4934556"/>
              <a:ext cx="410690" cy="246221"/>
            </a:xfrm>
            <a:prstGeom prst="rect">
              <a:avLst/>
            </a:prstGeom>
            <a:noFill/>
          </p:spPr>
          <p:txBody>
            <a:bodyPr wrap="none">
              <a:noAutofit/>
              <a:scene3d>
                <a:camera prst="orthographicFront"/>
                <a:lightRig rig="threePt" dir="t"/>
              </a:scene3d>
              <a:sp3d contourW="12700"/>
            </a:bodyPr>
            <a:lstStyle/>
            <a:p>
              <a:r>
                <a:rPr lang="en-US" sz="1200">
                  <a:solidFill>
                    <a:srgbClr val="000000">
                      <a:lumMod val="75000"/>
                      <a:lumOff val="25000"/>
                    </a:srgbClr>
                  </a:solidFill>
                </a:rPr>
                <a:t>50%</a:t>
              </a:r>
            </a:p>
          </p:txBody>
        </p:sp>
        <p:sp>
          <p:nvSpPr>
            <p:cNvPr id="34" name="文本框 42"/>
            <p:cNvSpPr txBox="1"/>
            <p:nvPr/>
          </p:nvSpPr>
          <p:spPr>
            <a:xfrm>
              <a:off x="9220200" y="5443955"/>
              <a:ext cx="410690" cy="246221"/>
            </a:xfrm>
            <a:prstGeom prst="rect">
              <a:avLst/>
            </a:prstGeom>
            <a:noFill/>
          </p:spPr>
          <p:txBody>
            <a:bodyPr wrap="none">
              <a:noAutofit/>
              <a:scene3d>
                <a:camera prst="orthographicFront"/>
                <a:lightRig rig="threePt" dir="t"/>
              </a:scene3d>
              <a:sp3d contourW="12700"/>
            </a:bodyPr>
            <a:lstStyle/>
            <a:p>
              <a:r>
                <a:rPr lang="en-US" sz="1200">
                  <a:solidFill>
                    <a:srgbClr val="000000">
                      <a:lumMod val="75000"/>
                      <a:lumOff val="25000"/>
                    </a:srgbClr>
                  </a:solidFill>
                </a:rPr>
                <a:t>60%</a:t>
              </a:r>
            </a:p>
          </p:txBody>
        </p:sp>
      </p:grpSp>
      <p:sp>
        <p:nvSpPr>
          <p:cNvPr id="42" name="椭圆 48"/>
          <p:cNvSpPr/>
          <p:nvPr/>
        </p:nvSpPr>
        <p:spPr>
          <a:xfrm>
            <a:off x="1393543" y="2148032"/>
            <a:ext cx="391540" cy="356659"/>
          </a:xfrm>
          <a:custGeom>
            <a:avLst/>
            <a:gdLst>
              <a:gd name="connsiteX0" fmla="*/ 182569 w 338094"/>
              <a:gd name="connsiteY0" fmla="*/ 192088 h 307975"/>
              <a:gd name="connsiteX1" fmla="*/ 191830 w 338094"/>
              <a:gd name="connsiteY1" fmla="*/ 202620 h 307975"/>
              <a:gd name="connsiteX2" fmla="*/ 206382 w 338094"/>
              <a:gd name="connsiteY2" fmla="*/ 203936 h 307975"/>
              <a:gd name="connsiteX3" fmla="*/ 205059 w 338094"/>
              <a:gd name="connsiteY3" fmla="*/ 209202 h 307975"/>
              <a:gd name="connsiteX4" fmla="*/ 206382 w 338094"/>
              <a:gd name="connsiteY4" fmla="*/ 221050 h 307975"/>
              <a:gd name="connsiteX5" fmla="*/ 206382 w 338094"/>
              <a:gd name="connsiteY5" fmla="*/ 234215 h 307975"/>
              <a:gd name="connsiteX6" fmla="*/ 194476 w 338094"/>
              <a:gd name="connsiteY6" fmla="*/ 246063 h 307975"/>
              <a:gd name="connsiteX7" fmla="*/ 182569 w 338094"/>
              <a:gd name="connsiteY7" fmla="*/ 234215 h 307975"/>
              <a:gd name="connsiteX8" fmla="*/ 182569 w 338094"/>
              <a:gd name="connsiteY8" fmla="*/ 192088 h 307975"/>
              <a:gd name="connsiteX9" fmla="*/ 149231 w 338094"/>
              <a:gd name="connsiteY9" fmla="*/ 183859 h 307975"/>
              <a:gd name="connsiteX10" fmla="*/ 173044 w 338094"/>
              <a:gd name="connsiteY10" fmla="*/ 194226 h 307975"/>
              <a:gd name="connsiteX11" fmla="*/ 173044 w 338094"/>
              <a:gd name="connsiteY11" fmla="*/ 234400 h 307975"/>
              <a:gd name="connsiteX12" fmla="*/ 159815 w 338094"/>
              <a:gd name="connsiteY12" fmla="*/ 246063 h 307975"/>
              <a:gd name="connsiteX13" fmla="*/ 149231 w 338094"/>
              <a:gd name="connsiteY13" fmla="*/ 234400 h 307975"/>
              <a:gd name="connsiteX14" fmla="*/ 149231 w 338094"/>
              <a:gd name="connsiteY14" fmla="*/ 183859 h 307975"/>
              <a:gd name="connsiteX15" fmla="*/ 74619 w 338094"/>
              <a:gd name="connsiteY15" fmla="*/ 182563 h 307975"/>
              <a:gd name="connsiteX16" fmla="*/ 74619 w 338094"/>
              <a:gd name="connsiteY16" fmla="*/ 238126 h 307975"/>
              <a:gd name="connsiteX17" fmla="*/ 63506 w 338094"/>
              <a:gd name="connsiteY17" fmla="*/ 227789 h 307975"/>
              <a:gd name="connsiteX18" fmla="*/ 63506 w 338094"/>
              <a:gd name="connsiteY18" fmla="*/ 192900 h 307975"/>
              <a:gd name="connsiteX19" fmla="*/ 73230 w 338094"/>
              <a:gd name="connsiteY19" fmla="*/ 183855 h 307975"/>
              <a:gd name="connsiteX20" fmla="*/ 74619 w 338094"/>
              <a:gd name="connsiteY20" fmla="*/ 182563 h 307975"/>
              <a:gd name="connsiteX21" fmla="*/ 90666 w 338094"/>
              <a:gd name="connsiteY21" fmla="*/ 92075 h 307975"/>
              <a:gd name="connsiteX22" fmla="*/ 130275 w 338094"/>
              <a:gd name="connsiteY22" fmla="*/ 92075 h 307975"/>
              <a:gd name="connsiteX23" fmla="*/ 140838 w 338094"/>
              <a:gd name="connsiteY23" fmla="*/ 97302 h 307975"/>
              <a:gd name="connsiteX24" fmla="*/ 175165 w 338094"/>
              <a:gd name="connsiteY24" fmla="*/ 171785 h 307975"/>
              <a:gd name="connsiteX25" fmla="*/ 169884 w 338094"/>
              <a:gd name="connsiteY25" fmla="*/ 186159 h 307975"/>
              <a:gd name="connsiteX26" fmla="*/ 156681 w 338094"/>
              <a:gd name="connsiteY26" fmla="*/ 180932 h 307975"/>
              <a:gd name="connsiteX27" fmla="*/ 139517 w 338094"/>
              <a:gd name="connsiteY27" fmla="*/ 144344 h 307975"/>
              <a:gd name="connsiteX28" fmla="*/ 139517 w 338094"/>
              <a:gd name="connsiteY28" fmla="*/ 271096 h 307975"/>
              <a:gd name="connsiteX29" fmla="*/ 127635 w 338094"/>
              <a:gd name="connsiteY29" fmla="*/ 284163 h 307975"/>
              <a:gd name="connsiteX30" fmla="*/ 115752 w 338094"/>
              <a:gd name="connsiteY30" fmla="*/ 271096 h 307975"/>
              <a:gd name="connsiteX31" fmla="*/ 115752 w 338094"/>
              <a:gd name="connsiteY31" fmla="*/ 197919 h 307975"/>
              <a:gd name="connsiteX32" fmla="*/ 106510 w 338094"/>
              <a:gd name="connsiteY32" fmla="*/ 197919 h 307975"/>
              <a:gd name="connsiteX33" fmla="*/ 106510 w 338094"/>
              <a:gd name="connsiteY33" fmla="*/ 271096 h 307975"/>
              <a:gd name="connsiteX34" fmla="*/ 94627 w 338094"/>
              <a:gd name="connsiteY34" fmla="*/ 284163 h 307975"/>
              <a:gd name="connsiteX35" fmla="*/ 81424 w 338094"/>
              <a:gd name="connsiteY35" fmla="*/ 271096 h 307975"/>
              <a:gd name="connsiteX36" fmla="*/ 81424 w 338094"/>
              <a:gd name="connsiteY36" fmla="*/ 144344 h 307975"/>
              <a:gd name="connsiteX37" fmla="*/ 65581 w 338094"/>
              <a:gd name="connsiteY37" fmla="*/ 180932 h 307975"/>
              <a:gd name="connsiteX38" fmla="*/ 51058 w 338094"/>
              <a:gd name="connsiteY38" fmla="*/ 186159 h 307975"/>
              <a:gd name="connsiteX39" fmla="*/ 45776 w 338094"/>
              <a:gd name="connsiteY39" fmla="*/ 171785 h 307975"/>
              <a:gd name="connsiteX40" fmla="*/ 80104 w 338094"/>
              <a:gd name="connsiteY40" fmla="*/ 97302 h 307975"/>
              <a:gd name="connsiteX41" fmla="*/ 90666 w 338094"/>
              <a:gd name="connsiteY41" fmla="*/ 92075 h 307975"/>
              <a:gd name="connsiteX42" fmla="*/ 238843 w 338094"/>
              <a:gd name="connsiteY42" fmla="*/ 88900 h 307975"/>
              <a:gd name="connsiteX43" fmla="*/ 286633 w 338094"/>
              <a:gd name="connsiteY43" fmla="*/ 88900 h 307975"/>
              <a:gd name="connsiteX44" fmla="*/ 297253 w 338094"/>
              <a:gd name="connsiteY44" fmla="*/ 95459 h 307975"/>
              <a:gd name="connsiteX45" fmla="*/ 337077 w 338094"/>
              <a:gd name="connsiteY45" fmla="*/ 180728 h 307975"/>
              <a:gd name="connsiteX46" fmla="*/ 330440 w 338094"/>
              <a:gd name="connsiteY46" fmla="*/ 195158 h 307975"/>
              <a:gd name="connsiteX47" fmla="*/ 315837 w 338094"/>
              <a:gd name="connsiteY47" fmla="*/ 189911 h 307975"/>
              <a:gd name="connsiteX48" fmla="*/ 302563 w 338094"/>
              <a:gd name="connsiteY48" fmla="*/ 163674 h 307975"/>
              <a:gd name="connsiteX49" fmla="*/ 313182 w 338094"/>
              <a:gd name="connsiteY49" fmla="*/ 212212 h 307975"/>
              <a:gd name="connsiteX50" fmla="*/ 306545 w 338094"/>
              <a:gd name="connsiteY50" fmla="*/ 220083 h 307975"/>
              <a:gd name="connsiteX51" fmla="*/ 295925 w 338094"/>
              <a:gd name="connsiteY51" fmla="*/ 220083 h 307975"/>
              <a:gd name="connsiteX52" fmla="*/ 295925 w 338094"/>
              <a:gd name="connsiteY52" fmla="*/ 293545 h 307975"/>
              <a:gd name="connsiteX53" fmla="*/ 282650 w 338094"/>
              <a:gd name="connsiteY53" fmla="*/ 307975 h 307975"/>
              <a:gd name="connsiteX54" fmla="*/ 268048 w 338094"/>
              <a:gd name="connsiteY54" fmla="*/ 293545 h 307975"/>
              <a:gd name="connsiteX55" fmla="*/ 268048 w 338094"/>
              <a:gd name="connsiteY55" fmla="*/ 220083 h 307975"/>
              <a:gd name="connsiteX56" fmla="*/ 257428 w 338094"/>
              <a:gd name="connsiteY56" fmla="*/ 220083 h 307975"/>
              <a:gd name="connsiteX57" fmla="*/ 257428 w 338094"/>
              <a:gd name="connsiteY57" fmla="*/ 293545 h 307975"/>
              <a:gd name="connsiteX58" fmla="*/ 244153 w 338094"/>
              <a:gd name="connsiteY58" fmla="*/ 307975 h 307975"/>
              <a:gd name="connsiteX59" fmla="*/ 229551 w 338094"/>
              <a:gd name="connsiteY59" fmla="*/ 293545 h 307975"/>
              <a:gd name="connsiteX60" fmla="*/ 229551 w 338094"/>
              <a:gd name="connsiteY60" fmla="*/ 220083 h 307975"/>
              <a:gd name="connsiteX61" fmla="*/ 218931 w 338094"/>
              <a:gd name="connsiteY61" fmla="*/ 220083 h 307975"/>
              <a:gd name="connsiteX62" fmla="*/ 212294 w 338094"/>
              <a:gd name="connsiteY62" fmla="*/ 212212 h 307975"/>
              <a:gd name="connsiteX63" fmla="*/ 222914 w 338094"/>
              <a:gd name="connsiteY63" fmla="*/ 163674 h 307975"/>
              <a:gd name="connsiteX64" fmla="*/ 210966 w 338094"/>
              <a:gd name="connsiteY64" fmla="*/ 189911 h 307975"/>
              <a:gd name="connsiteX65" fmla="*/ 195036 w 338094"/>
              <a:gd name="connsiteY65" fmla="*/ 195158 h 307975"/>
              <a:gd name="connsiteX66" fmla="*/ 188399 w 338094"/>
              <a:gd name="connsiteY66" fmla="*/ 180728 h 307975"/>
              <a:gd name="connsiteX67" fmla="*/ 228223 w 338094"/>
              <a:gd name="connsiteY67" fmla="*/ 95459 h 307975"/>
              <a:gd name="connsiteX68" fmla="*/ 238843 w 338094"/>
              <a:gd name="connsiteY68" fmla="*/ 88900 h 307975"/>
              <a:gd name="connsiteX69" fmla="*/ 40753 w 338094"/>
              <a:gd name="connsiteY69" fmla="*/ 63500 h 307975"/>
              <a:gd name="connsiteX70" fmla="*/ 79117 w 338094"/>
              <a:gd name="connsiteY70" fmla="*/ 63500 h 307975"/>
              <a:gd name="connsiteX71" fmla="*/ 85732 w 338094"/>
              <a:gd name="connsiteY71" fmla="*/ 81882 h 307975"/>
              <a:gd name="connsiteX72" fmla="*/ 85732 w 338094"/>
              <a:gd name="connsiteY72" fmla="*/ 83195 h 307975"/>
              <a:gd name="connsiteX73" fmla="*/ 73826 w 338094"/>
              <a:gd name="connsiteY73" fmla="*/ 92385 h 307975"/>
              <a:gd name="connsiteX74" fmla="*/ 51336 w 338094"/>
              <a:gd name="connsiteY74" fmla="*/ 139652 h 307975"/>
              <a:gd name="connsiteX75" fmla="*/ 39430 w 338094"/>
              <a:gd name="connsiteY75" fmla="*/ 168538 h 307975"/>
              <a:gd name="connsiteX76" fmla="*/ 48690 w 338094"/>
              <a:gd name="connsiteY76" fmla="*/ 192171 h 307975"/>
              <a:gd name="connsiteX77" fmla="*/ 55305 w 338094"/>
              <a:gd name="connsiteY77" fmla="*/ 194797 h 307975"/>
              <a:gd name="connsiteX78" fmla="*/ 55305 w 338094"/>
              <a:gd name="connsiteY78" fmla="*/ 227621 h 307975"/>
              <a:gd name="connsiteX79" fmla="*/ 43398 w 338094"/>
              <a:gd name="connsiteY79" fmla="*/ 238125 h 307975"/>
              <a:gd name="connsiteX80" fmla="*/ 32815 w 338094"/>
              <a:gd name="connsiteY80" fmla="*/ 227621 h 307975"/>
              <a:gd name="connsiteX81" fmla="*/ 32815 w 338094"/>
              <a:gd name="connsiteY81" fmla="*/ 112080 h 307975"/>
              <a:gd name="connsiteX82" fmla="*/ 18263 w 338094"/>
              <a:gd name="connsiteY82" fmla="*/ 144904 h 307975"/>
              <a:gd name="connsiteX83" fmla="*/ 5034 w 338094"/>
              <a:gd name="connsiteY83" fmla="*/ 148843 h 307975"/>
              <a:gd name="connsiteX84" fmla="*/ 1065 w 338094"/>
              <a:gd name="connsiteY84" fmla="*/ 137026 h 307975"/>
              <a:gd name="connsiteX85" fmla="*/ 31492 w 338094"/>
              <a:gd name="connsiteY85" fmla="*/ 68752 h 307975"/>
              <a:gd name="connsiteX86" fmla="*/ 40753 w 338094"/>
              <a:gd name="connsiteY86" fmla="*/ 63500 h 307975"/>
              <a:gd name="connsiteX87" fmla="*/ 157633 w 338094"/>
              <a:gd name="connsiteY87" fmla="*/ 53975 h 307975"/>
              <a:gd name="connsiteX88" fmla="*/ 197198 w 338094"/>
              <a:gd name="connsiteY88" fmla="*/ 53975 h 307975"/>
              <a:gd name="connsiteX89" fmla="*/ 207749 w 338094"/>
              <a:gd name="connsiteY89" fmla="*/ 59183 h 307975"/>
              <a:gd name="connsiteX90" fmla="*/ 222256 w 338094"/>
              <a:gd name="connsiteY90" fmla="*/ 90434 h 307975"/>
              <a:gd name="connsiteX91" fmla="*/ 220937 w 338094"/>
              <a:gd name="connsiteY91" fmla="*/ 91736 h 307975"/>
              <a:gd name="connsiteX92" fmla="*/ 210386 w 338094"/>
              <a:gd name="connsiteY92" fmla="*/ 115174 h 307975"/>
              <a:gd name="connsiteX93" fmla="*/ 206430 w 338094"/>
              <a:gd name="connsiteY93" fmla="*/ 106060 h 307975"/>
              <a:gd name="connsiteX94" fmla="*/ 206430 w 338094"/>
              <a:gd name="connsiteY94" fmla="*/ 122987 h 307975"/>
              <a:gd name="connsiteX95" fmla="*/ 185328 w 338094"/>
              <a:gd name="connsiteY95" fmla="*/ 169863 h 307975"/>
              <a:gd name="connsiteX96" fmla="*/ 169502 w 338094"/>
              <a:gd name="connsiteY96" fmla="*/ 137310 h 307975"/>
              <a:gd name="connsiteX97" fmla="*/ 149719 w 338094"/>
              <a:gd name="connsiteY97" fmla="*/ 93038 h 307975"/>
              <a:gd name="connsiteX98" fmla="*/ 136531 w 338094"/>
              <a:gd name="connsiteY98" fmla="*/ 83924 h 307975"/>
              <a:gd name="connsiteX99" fmla="*/ 136531 w 338094"/>
              <a:gd name="connsiteY99" fmla="*/ 82621 h 307975"/>
              <a:gd name="connsiteX100" fmla="*/ 144444 w 338094"/>
              <a:gd name="connsiteY100" fmla="*/ 66996 h 307975"/>
              <a:gd name="connsiteX101" fmla="*/ 147082 w 338094"/>
              <a:gd name="connsiteY101" fmla="*/ 59183 h 307975"/>
              <a:gd name="connsiteX102" fmla="*/ 157633 w 338094"/>
              <a:gd name="connsiteY102" fmla="*/ 53975 h 307975"/>
              <a:gd name="connsiteX103" fmla="*/ 111926 w 338094"/>
              <a:gd name="connsiteY103" fmla="*/ 38100 h 307975"/>
              <a:gd name="connsiteX104" fmla="*/ 136533 w 338094"/>
              <a:gd name="connsiteY104" fmla="*/ 61913 h 307975"/>
              <a:gd name="connsiteX105" fmla="*/ 111926 w 338094"/>
              <a:gd name="connsiteY105" fmla="*/ 85726 h 307975"/>
              <a:gd name="connsiteX106" fmla="*/ 87319 w 338094"/>
              <a:gd name="connsiteY106" fmla="*/ 61913 h 307975"/>
              <a:gd name="connsiteX107" fmla="*/ 111926 w 338094"/>
              <a:gd name="connsiteY107" fmla="*/ 38100 h 307975"/>
              <a:gd name="connsiteX108" fmla="*/ 262738 w 338094"/>
              <a:gd name="connsiteY108" fmla="*/ 28575 h 307975"/>
              <a:gd name="connsiteX109" fmla="*/ 290519 w 338094"/>
              <a:gd name="connsiteY109" fmla="*/ 56221 h 307975"/>
              <a:gd name="connsiteX110" fmla="*/ 262738 w 338094"/>
              <a:gd name="connsiteY110" fmla="*/ 82550 h 307975"/>
              <a:gd name="connsiteX111" fmla="*/ 234956 w 338094"/>
              <a:gd name="connsiteY111" fmla="*/ 56221 h 307975"/>
              <a:gd name="connsiteX112" fmla="*/ 262738 w 338094"/>
              <a:gd name="connsiteY112" fmla="*/ 28575 h 307975"/>
              <a:gd name="connsiteX113" fmla="*/ 58744 w 338094"/>
              <a:gd name="connsiteY113" fmla="*/ 15875 h 307975"/>
              <a:gd name="connsiteX114" fmla="*/ 80969 w 338094"/>
              <a:gd name="connsiteY114" fmla="*/ 38100 h 307975"/>
              <a:gd name="connsiteX115" fmla="*/ 58744 w 338094"/>
              <a:gd name="connsiteY115" fmla="*/ 60325 h 307975"/>
              <a:gd name="connsiteX116" fmla="*/ 36519 w 338094"/>
              <a:gd name="connsiteY116" fmla="*/ 38100 h 307975"/>
              <a:gd name="connsiteX117" fmla="*/ 58744 w 338094"/>
              <a:gd name="connsiteY117" fmla="*/ 15875 h 307975"/>
              <a:gd name="connsiteX118" fmla="*/ 177013 w 338094"/>
              <a:gd name="connsiteY118" fmla="*/ 0 h 307975"/>
              <a:gd name="connsiteX119" fmla="*/ 200032 w 338094"/>
              <a:gd name="connsiteY119" fmla="*/ 23813 h 307975"/>
              <a:gd name="connsiteX120" fmla="*/ 177013 w 338094"/>
              <a:gd name="connsiteY120" fmla="*/ 47626 h 307975"/>
              <a:gd name="connsiteX121" fmla="*/ 153994 w 338094"/>
              <a:gd name="connsiteY121" fmla="*/ 23813 h 307975"/>
              <a:gd name="connsiteX122" fmla="*/ 177013 w 338094"/>
              <a:gd name="connsiteY122" fmla="*/ 0 h 30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338094" h="307975">
                <a:moveTo>
                  <a:pt x="182569" y="192088"/>
                </a:moveTo>
                <a:cubicBezTo>
                  <a:pt x="183892" y="197354"/>
                  <a:pt x="187861" y="201303"/>
                  <a:pt x="191830" y="202620"/>
                </a:cubicBezTo>
                <a:cubicBezTo>
                  <a:pt x="195798" y="205253"/>
                  <a:pt x="201090" y="205253"/>
                  <a:pt x="206382" y="203936"/>
                </a:cubicBezTo>
                <a:cubicBezTo>
                  <a:pt x="206382" y="203936"/>
                  <a:pt x="206382" y="203936"/>
                  <a:pt x="205059" y="209202"/>
                </a:cubicBezTo>
                <a:cubicBezTo>
                  <a:pt x="203736" y="213151"/>
                  <a:pt x="205059" y="217101"/>
                  <a:pt x="206382" y="221050"/>
                </a:cubicBezTo>
                <a:cubicBezTo>
                  <a:pt x="206382" y="221050"/>
                  <a:pt x="206382" y="221050"/>
                  <a:pt x="206382" y="234215"/>
                </a:cubicBezTo>
                <a:cubicBezTo>
                  <a:pt x="206382" y="240797"/>
                  <a:pt x="201090" y="246063"/>
                  <a:pt x="194476" y="246063"/>
                </a:cubicBezTo>
                <a:cubicBezTo>
                  <a:pt x="187861" y="246063"/>
                  <a:pt x="182569" y="240797"/>
                  <a:pt x="182569" y="234215"/>
                </a:cubicBezTo>
                <a:cubicBezTo>
                  <a:pt x="182569" y="234215"/>
                  <a:pt x="182569" y="234215"/>
                  <a:pt x="182569" y="192088"/>
                </a:cubicBezTo>
                <a:close/>
                <a:moveTo>
                  <a:pt x="149231" y="183859"/>
                </a:moveTo>
                <a:cubicBezTo>
                  <a:pt x="153200" y="192930"/>
                  <a:pt x="163783" y="196818"/>
                  <a:pt x="173044" y="194226"/>
                </a:cubicBezTo>
                <a:cubicBezTo>
                  <a:pt x="173044" y="194226"/>
                  <a:pt x="173044" y="194226"/>
                  <a:pt x="173044" y="234400"/>
                </a:cubicBezTo>
                <a:cubicBezTo>
                  <a:pt x="173044" y="240879"/>
                  <a:pt x="167752" y="246063"/>
                  <a:pt x="159815" y="246063"/>
                </a:cubicBezTo>
                <a:cubicBezTo>
                  <a:pt x="155846" y="246063"/>
                  <a:pt x="149231" y="242175"/>
                  <a:pt x="149231" y="234400"/>
                </a:cubicBezTo>
                <a:cubicBezTo>
                  <a:pt x="149231" y="234400"/>
                  <a:pt x="149231" y="234400"/>
                  <a:pt x="149231" y="183859"/>
                </a:cubicBezTo>
                <a:close/>
                <a:moveTo>
                  <a:pt x="74619" y="182563"/>
                </a:moveTo>
                <a:cubicBezTo>
                  <a:pt x="74619" y="182563"/>
                  <a:pt x="74619" y="182563"/>
                  <a:pt x="74619" y="238126"/>
                </a:cubicBezTo>
                <a:cubicBezTo>
                  <a:pt x="67673" y="238126"/>
                  <a:pt x="63506" y="232957"/>
                  <a:pt x="63506" y="227789"/>
                </a:cubicBezTo>
                <a:cubicBezTo>
                  <a:pt x="63506" y="227789"/>
                  <a:pt x="63506" y="227789"/>
                  <a:pt x="63506" y="192900"/>
                </a:cubicBezTo>
                <a:cubicBezTo>
                  <a:pt x="67673" y="191608"/>
                  <a:pt x="71841" y="189024"/>
                  <a:pt x="73230" y="183855"/>
                </a:cubicBezTo>
                <a:cubicBezTo>
                  <a:pt x="73230" y="183855"/>
                  <a:pt x="73230" y="183855"/>
                  <a:pt x="74619" y="182563"/>
                </a:cubicBezTo>
                <a:close/>
                <a:moveTo>
                  <a:pt x="90666" y="92075"/>
                </a:moveTo>
                <a:cubicBezTo>
                  <a:pt x="90666" y="92075"/>
                  <a:pt x="90666" y="92075"/>
                  <a:pt x="130275" y="92075"/>
                </a:cubicBezTo>
                <a:cubicBezTo>
                  <a:pt x="135557" y="92075"/>
                  <a:pt x="139517" y="93382"/>
                  <a:pt x="140838" y="97302"/>
                </a:cubicBezTo>
                <a:lnTo>
                  <a:pt x="175165" y="171785"/>
                </a:lnTo>
                <a:cubicBezTo>
                  <a:pt x="177806" y="177012"/>
                  <a:pt x="175165" y="183546"/>
                  <a:pt x="169884" y="186159"/>
                </a:cubicBezTo>
                <a:cubicBezTo>
                  <a:pt x="165923" y="187466"/>
                  <a:pt x="159322" y="186159"/>
                  <a:pt x="156681" y="180932"/>
                </a:cubicBezTo>
                <a:cubicBezTo>
                  <a:pt x="156681" y="180932"/>
                  <a:pt x="156681" y="180932"/>
                  <a:pt x="139517" y="144344"/>
                </a:cubicBezTo>
                <a:cubicBezTo>
                  <a:pt x="139517" y="144344"/>
                  <a:pt x="139517" y="144344"/>
                  <a:pt x="139517" y="271096"/>
                </a:cubicBezTo>
                <a:cubicBezTo>
                  <a:pt x="139517" y="278936"/>
                  <a:pt x="134236" y="284163"/>
                  <a:pt x="127635" y="284163"/>
                </a:cubicBezTo>
                <a:cubicBezTo>
                  <a:pt x="121033" y="284163"/>
                  <a:pt x="115752" y="278936"/>
                  <a:pt x="115752" y="271096"/>
                </a:cubicBezTo>
                <a:cubicBezTo>
                  <a:pt x="115752" y="271096"/>
                  <a:pt x="115752" y="271096"/>
                  <a:pt x="115752" y="197919"/>
                </a:cubicBezTo>
                <a:cubicBezTo>
                  <a:pt x="115752" y="197919"/>
                  <a:pt x="115752" y="197919"/>
                  <a:pt x="106510" y="197919"/>
                </a:cubicBezTo>
                <a:cubicBezTo>
                  <a:pt x="106510" y="197919"/>
                  <a:pt x="106510" y="197919"/>
                  <a:pt x="106510" y="271096"/>
                </a:cubicBezTo>
                <a:cubicBezTo>
                  <a:pt x="106510" y="278936"/>
                  <a:pt x="101229" y="284163"/>
                  <a:pt x="94627" y="284163"/>
                </a:cubicBezTo>
                <a:cubicBezTo>
                  <a:pt x="86706" y="284163"/>
                  <a:pt x="81424" y="278936"/>
                  <a:pt x="81424" y="271096"/>
                </a:cubicBezTo>
                <a:cubicBezTo>
                  <a:pt x="81424" y="271096"/>
                  <a:pt x="81424" y="271096"/>
                  <a:pt x="81424" y="144344"/>
                </a:cubicBezTo>
                <a:cubicBezTo>
                  <a:pt x="81424" y="144344"/>
                  <a:pt x="81424" y="144344"/>
                  <a:pt x="65581" y="180932"/>
                </a:cubicBezTo>
                <a:cubicBezTo>
                  <a:pt x="62940" y="186159"/>
                  <a:pt x="56339" y="187466"/>
                  <a:pt x="51058" y="186159"/>
                </a:cubicBezTo>
                <a:cubicBezTo>
                  <a:pt x="45776" y="183546"/>
                  <a:pt x="44456" y="177012"/>
                  <a:pt x="45776" y="171785"/>
                </a:cubicBezTo>
                <a:cubicBezTo>
                  <a:pt x="45776" y="171785"/>
                  <a:pt x="45776" y="171785"/>
                  <a:pt x="80104" y="97302"/>
                </a:cubicBezTo>
                <a:cubicBezTo>
                  <a:pt x="82745" y="93382"/>
                  <a:pt x="86706" y="92075"/>
                  <a:pt x="90666" y="92075"/>
                </a:cubicBezTo>
                <a:close/>
                <a:moveTo>
                  <a:pt x="238843" y="88900"/>
                </a:moveTo>
                <a:cubicBezTo>
                  <a:pt x="238843" y="88900"/>
                  <a:pt x="238843" y="88900"/>
                  <a:pt x="286633" y="88900"/>
                </a:cubicBezTo>
                <a:cubicBezTo>
                  <a:pt x="291943" y="88900"/>
                  <a:pt x="295925" y="91524"/>
                  <a:pt x="297253" y="95459"/>
                </a:cubicBezTo>
                <a:cubicBezTo>
                  <a:pt x="297253" y="95459"/>
                  <a:pt x="297253" y="95459"/>
                  <a:pt x="337077" y="180728"/>
                </a:cubicBezTo>
                <a:cubicBezTo>
                  <a:pt x="339732" y="185975"/>
                  <a:pt x="337077" y="192534"/>
                  <a:pt x="330440" y="195158"/>
                </a:cubicBezTo>
                <a:cubicBezTo>
                  <a:pt x="325130" y="197782"/>
                  <a:pt x="318492" y="196470"/>
                  <a:pt x="315837" y="189911"/>
                </a:cubicBezTo>
                <a:cubicBezTo>
                  <a:pt x="315837" y="189911"/>
                  <a:pt x="315837" y="189911"/>
                  <a:pt x="302563" y="163674"/>
                </a:cubicBezTo>
                <a:cubicBezTo>
                  <a:pt x="302563" y="163674"/>
                  <a:pt x="302563" y="163674"/>
                  <a:pt x="313182" y="212212"/>
                </a:cubicBezTo>
                <a:cubicBezTo>
                  <a:pt x="314510" y="216147"/>
                  <a:pt x="310527" y="220083"/>
                  <a:pt x="306545" y="220083"/>
                </a:cubicBezTo>
                <a:cubicBezTo>
                  <a:pt x="306545" y="220083"/>
                  <a:pt x="306545" y="220083"/>
                  <a:pt x="295925" y="220083"/>
                </a:cubicBezTo>
                <a:cubicBezTo>
                  <a:pt x="295925" y="220083"/>
                  <a:pt x="295925" y="220083"/>
                  <a:pt x="295925" y="293545"/>
                </a:cubicBezTo>
                <a:cubicBezTo>
                  <a:pt x="295925" y="301416"/>
                  <a:pt x="290615" y="307975"/>
                  <a:pt x="282650" y="307975"/>
                </a:cubicBezTo>
                <a:cubicBezTo>
                  <a:pt x="274685" y="307975"/>
                  <a:pt x="268048" y="301416"/>
                  <a:pt x="268048" y="293545"/>
                </a:cubicBezTo>
                <a:cubicBezTo>
                  <a:pt x="268048" y="293545"/>
                  <a:pt x="268048" y="293545"/>
                  <a:pt x="268048" y="220083"/>
                </a:cubicBezTo>
                <a:cubicBezTo>
                  <a:pt x="268048" y="220083"/>
                  <a:pt x="268048" y="220083"/>
                  <a:pt x="257428" y="220083"/>
                </a:cubicBezTo>
                <a:cubicBezTo>
                  <a:pt x="257428" y="220083"/>
                  <a:pt x="257428" y="220083"/>
                  <a:pt x="257428" y="293545"/>
                </a:cubicBezTo>
                <a:cubicBezTo>
                  <a:pt x="257428" y="301416"/>
                  <a:pt x="250791" y="307975"/>
                  <a:pt x="244153" y="307975"/>
                </a:cubicBezTo>
                <a:cubicBezTo>
                  <a:pt x="236188" y="307975"/>
                  <a:pt x="229551" y="301416"/>
                  <a:pt x="229551" y="293545"/>
                </a:cubicBezTo>
                <a:cubicBezTo>
                  <a:pt x="229551" y="293545"/>
                  <a:pt x="229551" y="293545"/>
                  <a:pt x="229551" y="220083"/>
                </a:cubicBezTo>
                <a:cubicBezTo>
                  <a:pt x="229551" y="220083"/>
                  <a:pt x="229551" y="220083"/>
                  <a:pt x="218931" y="220083"/>
                </a:cubicBezTo>
                <a:cubicBezTo>
                  <a:pt x="214949" y="220083"/>
                  <a:pt x="210966" y="216147"/>
                  <a:pt x="212294" y="212212"/>
                </a:cubicBezTo>
                <a:cubicBezTo>
                  <a:pt x="212294" y="212212"/>
                  <a:pt x="212294" y="212212"/>
                  <a:pt x="222914" y="163674"/>
                </a:cubicBezTo>
                <a:cubicBezTo>
                  <a:pt x="222914" y="163674"/>
                  <a:pt x="222914" y="163674"/>
                  <a:pt x="210966" y="189911"/>
                </a:cubicBezTo>
                <a:cubicBezTo>
                  <a:pt x="208311" y="196470"/>
                  <a:pt x="200346" y="197782"/>
                  <a:pt x="195036" y="195158"/>
                </a:cubicBezTo>
                <a:cubicBezTo>
                  <a:pt x="188399" y="192534"/>
                  <a:pt x="185744" y="185975"/>
                  <a:pt x="188399" y="180728"/>
                </a:cubicBezTo>
                <a:cubicBezTo>
                  <a:pt x="188399" y="180728"/>
                  <a:pt x="188399" y="180728"/>
                  <a:pt x="228223" y="95459"/>
                </a:cubicBezTo>
                <a:cubicBezTo>
                  <a:pt x="230878" y="91524"/>
                  <a:pt x="234861" y="88900"/>
                  <a:pt x="238843" y="88900"/>
                </a:cubicBezTo>
                <a:close/>
                <a:moveTo>
                  <a:pt x="40753" y="63500"/>
                </a:moveTo>
                <a:cubicBezTo>
                  <a:pt x="40753" y="63500"/>
                  <a:pt x="40753" y="63500"/>
                  <a:pt x="79117" y="63500"/>
                </a:cubicBezTo>
                <a:cubicBezTo>
                  <a:pt x="79117" y="70065"/>
                  <a:pt x="81763" y="76630"/>
                  <a:pt x="85732" y="81882"/>
                </a:cubicBezTo>
                <a:cubicBezTo>
                  <a:pt x="85732" y="81882"/>
                  <a:pt x="85732" y="81882"/>
                  <a:pt x="85732" y="83195"/>
                </a:cubicBezTo>
                <a:cubicBezTo>
                  <a:pt x="80440" y="84507"/>
                  <a:pt x="75149" y="88446"/>
                  <a:pt x="73826" y="92385"/>
                </a:cubicBezTo>
                <a:cubicBezTo>
                  <a:pt x="73826" y="92385"/>
                  <a:pt x="73826" y="92385"/>
                  <a:pt x="51336" y="139652"/>
                </a:cubicBezTo>
                <a:cubicBezTo>
                  <a:pt x="51336" y="139652"/>
                  <a:pt x="51336" y="139652"/>
                  <a:pt x="39430" y="168538"/>
                </a:cubicBezTo>
                <a:cubicBezTo>
                  <a:pt x="34138" y="177728"/>
                  <a:pt x="39430" y="188232"/>
                  <a:pt x="48690" y="192171"/>
                </a:cubicBezTo>
                <a:cubicBezTo>
                  <a:pt x="50013" y="193484"/>
                  <a:pt x="52659" y="193484"/>
                  <a:pt x="55305" y="194797"/>
                </a:cubicBezTo>
                <a:cubicBezTo>
                  <a:pt x="55305" y="194797"/>
                  <a:pt x="55305" y="194797"/>
                  <a:pt x="55305" y="227621"/>
                </a:cubicBezTo>
                <a:cubicBezTo>
                  <a:pt x="55305" y="232873"/>
                  <a:pt x="50013" y="238125"/>
                  <a:pt x="43398" y="238125"/>
                </a:cubicBezTo>
                <a:cubicBezTo>
                  <a:pt x="38107" y="238125"/>
                  <a:pt x="32815" y="232873"/>
                  <a:pt x="32815" y="227621"/>
                </a:cubicBezTo>
                <a:cubicBezTo>
                  <a:pt x="32815" y="155408"/>
                  <a:pt x="32815" y="114706"/>
                  <a:pt x="32815" y="112080"/>
                </a:cubicBezTo>
                <a:cubicBezTo>
                  <a:pt x="32815" y="112080"/>
                  <a:pt x="32815" y="112080"/>
                  <a:pt x="18263" y="144904"/>
                </a:cubicBezTo>
                <a:cubicBezTo>
                  <a:pt x="15617" y="148843"/>
                  <a:pt x="10325" y="151469"/>
                  <a:pt x="5034" y="148843"/>
                </a:cubicBezTo>
                <a:cubicBezTo>
                  <a:pt x="1065" y="146217"/>
                  <a:pt x="-1581" y="140965"/>
                  <a:pt x="1065" y="137026"/>
                </a:cubicBezTo>
                <a:cubicBezTo>
                  <a:pt x="1065" y="137026"/>
                  <a:pt x="1065" y="137026"/>
                  <a:pt x="31492" y="68752"/>
                </a:cubicBezTo>
                <a:cubicBezTo>
                  <a:pt x="34138" y="64813"/>
                  <a:pt x="36784" y="63500"/>
                  <a:pt x="40753" y="63500"/>
                </a:cubicBezTo>
                <a:close/>
                <a:moveTo>
                  <a:pt x="157633" y="53975"/>
                </a:moveTo>
                <a:cubicBezTo>
                  <a:pt x="157633" y="53975"/>
                  <a:pt x="157633" y="53975"/>
                  <a:pt x="197198" y="53975"/>
                </a:cubicBezTo>
                <a:cubicBezTo>
                  <a:pt x="202473" y="53975"/>
                  <a:pt x="206430" y="55277"/>
                  <a:pt x="207749" y="59183"/>
                </a:cubicBezTo>
                <a:cubicBezTo>
                  <a:pt x="207749" y="59183"/>
                  <a:pt x="207749" y="59183"/>
                  <a:pt x="222256" y="90434"/>
                </a:cubicBezTo>
                <a:cubicBezTo>
                  <a:pt x="222256" y="90434"/>
                  <a:pt x="220937" y="91736"/>
                  <a:pt x="220937" y="91736"/>
                </a:cubicBezTo>
                <a:cubicBezTo>
                  <a:pt x="220937" y="91736"/>
                  <a:pt x="220937" y="91736"/>
                  <a:pt x="210386" y="115174"/>
                </a:cubicBezTo>
                <a:cubicBezTo>
                  <a:pt x="210386" y="115174"/>
                  <a:pt x="210386" y="115174"/>
                  <a:pt x="206430" y="106060"/>
                </a:cubicBezTo>
                <a:cubicBezTo>
                  <a:pt x="206430" y="106060"/>
                  <a:pt x="206430" y="106060"/>
                  <a:pt x="206430" y="122987"/>
                </a:cubicBezTo>
                <a:cubicBezTo>
                  <a:pt x="199836" y="138612"/>
                  <a:pt x="205111" y="126893"/>
                  <a:pt x="185328" y="169863"/>
                </a:cubicBezTo>
                <a:cubicBezTo>
                  <a:pt x="184009" y="168561"/>
                  <a:pt x="170821" y="138612"/>
                  <a:pt x="169502" y="137310"/>
                </a:cubicBezTo>
                <a:cubicBezTo>
                  <a:pt x="169502" y="137310"/>
                  <a:pt x="169502" y="137310"/>
                  <a:pt x="149719" y="93038"/>
                </a:cubicBezTo>
                <a:cubicBezTo>
                  <a:pt x="147082" y="89132"/>
                  <a:pt x="143125" y="85226"/>
                  <a:pt x="136531" y="83924"/>
                </a:cubicBezTo>
                <a:cubicBezTo>
                  <a:pt x="136531" y="83924"/>
                  <a:pt x="136531" y="83924"/>
                  <a:pt x="136531" y="82621"/>
                </a:cubicBezTo>
                <a:cubicBezTo>
                  <a:pt x="140488" y="78715"/>
                  <a:pt x="143125" y="73507"/>
                  <a:pt x="144444" y="66996"/>
                </a:cubicBezTo>
                <a:cubicBezTo>
                  <a:pt x="144444" y="66996"/>
                  <a:pt x="144444" y="66996"/>
                  <a:pt x="147082" y="59183"/>
                </a:cubicBezTo>
                <a:cubicBezTo>
                  <a:pt x="149719" y="55277"/>
                  <a:pt x="153676" y="53975"/>
                  <a:pt x="157633" y="53975"/>
                </a:cubicBezTo>
                <a:close/>
                <a:moveTo>
                  <a:pt x="111926" y="38100"/>
                </a:moveTo>
                <a:cubicBezTo>
                  <a:pt x="125516" y="38100"/>
                  <a:pt x="136533" y="48761"/>
                  <a:pt x="136533" y="61913"/>
                </a:cubicBezTo>
                <a:cubicBezTo>
                  <a:pt x="136533" y="75065"/>
                  <a:pt x="125516" y="85726"/>
                  <a:pt x="111926" y="85726"/>
                </a:cubicBezTo>
                <a:cubicBezTo>
                  <a:pt x="98336" y="85726"/>
                  <a:pt x="87319" y="75065"/>
                  <a:pt x="87319" y="61913"/>
                </a:cubicBezTo>
                <a:cubicBezTo>
                  <a:pt x="87319" y="48761"/>
                  <a:pt x="98336" y="38100"/>
                  <a:pt x="111926" y="38100"/>
                </a:cubicBezTo>
                <a:close/>
                <a:moveTo>
                  <a:pt x="262738" y="28575"/>
                </a:moveTo>
                <a:cubicBezTo>
                  <a:pt x="278613" y="28575"/>
                  <a:pt x="290519" y="40423"/>
                  <a:pt x="290519" y="56221"/>
                </a:cubicBezTo>
                <a:cubicBezTo>
                  <a:pt x="290519" y="72018"/>
                  <a:pt x="277290" y="82550"/>
                  <a:pt x="262738" y="82550"/>
                </a:cubicBezTo>
                <a:cubicBezTo>
                  <a:pt x="248185" y="82550"/>
                  <a:pt x="234956" y="72018"/>
                  <a:pt x="234956" y="56221"/>
                </a:cubicBezTo>
                <a:cubicBezTo>
                  <a:pt x="234956" y="40423"/>
                  <a:pt x="248185" y="28575"/>
                  <a:pt x="262738" y="28575"/>
                </a:cubicBezTo>
                <a:close/>
                <a:moveTo>
                  <a:pt x="58744" y="15875"/>
                </a:moveTo>
                <a:cubicBezTo>
                  <a:pt x="71019" y="15875"/>
                  <a:pt x="80969" y="25825"/>
                  <a:pt x="80969" y="38100"/>
                </a:cubicBezTo>
                <a:cubicBezTo>
                  <a:pt x="80969" y="50375"/>
                  <a:pt x="71019" y="60325"/>
                  <a:pt x="58744" y="60325"/>
                </a:cubicBezTo>
                <a:cubicBezTo>
                  <a:pt x="46469" y="60325"/>
                  <a:pt x="36519" y="50375"/>
                  <a:pt x="36519" y="38100"/>
                </a:cubicBezTo>
                <a:cubicBezTo>
                  <a:pt x="36519" y="25825"/>
                  <a:pt x="46469" y="15875"/>
                  <a:pt x="58744" y="15875"/>
                </a:cubicBezTo>
                <a:close/>
                <a:moveTo>
                  <a:pt x="177013" y="0"/>
                </a:moveTo>
                <a:cubicBezTo>
                  <a:pt x="189726" y="0"/>
                  <a:pt x="200032" y="10661"/>
                  <a:pt x="200032" y="23813"/>
                </a:cubicBezTo>
                <a:cubicBezTo>
                  <a:pt x="200032" y="36965"/>
                  <a:pt x="189726" y="47626"/>
                  <a:pt x="177013" y="47626"/>
                </a:cubicBezTo>
                <a:cubicBezTo>
                  <a:pt x="164300" y="47626"/>
                  <a:pt x="153994" y="36965"/>
                  <a:pt x="153994" y="23813"/>
                </a:cubicBezTo>
                <a:cubicBezTo>
                  <a:pt x="153994" y="10661"/>
                  <a:pt x="164300" y="0"/>
                  <a:pt x="17701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solidFill>
                <a:srgbClr val="FFFFFF"/>
              </a:solidFill>
            </a:endParaRPr>
          </a:p>
        </p:txBody>
      </p:sp>
      <p:sp>
        <p:nvSpPr>
          <p:cNvPr id="43" name="椭圆 49"/>
          <p:cNvSpPr/>
          <p:nvPr/>
        </p:nvSpPr>
        <p:spPr>
          <a:xfrm>
            <a:off x="1393543" y="3337782"/>
            <a:ext cx="391540" cy="356721"/>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solidFill>
                <a:srgbClr val="FFFFFF"/>
              </a:solidFill>
            </a:endParaRPr>
          </a:p>
        </p:txBody>
      </p:sp>
      <p:sp>
        <p:nvSpPr>
          <p:cNvPr id="44" name="椭圆 50"/>
          <p:cNvSpPr/>
          <p:nvPr/>
        </p:nvSpPr>
        <p:spPr>
          <a:xfrm>
            <a:off x="1393543" y="5750485"/>
            <a:ext cx="391540" cy="290437"/>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solidFill>
                <a:srgbClr val="FFFFFF"/>
              </a:solidFill>
            </a:endParaRPr>
          </a:p>
        </p:txBody>
      </p:sp>
      <p:sp>
        <p:nvSpPr>
          <p:cNvPr id="45" name="椭圆 51"/>
          <p:cNvSpPr/>
          <p:nvPr/>
        </p:nvSpPr>
        <p:spPr>
          <a:xfrm>
            <a:off x="1393543" y="4510153"/>
            <a:ext cx="391540" cy="39154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solidFill>
                <a:srgbClr val="FFFFFF"/>
              </a:solidFill>
            </a:endParaRPr>
          </a:p>
        </p:txBody>
      </p:sp>
      <p:sp>
        <p:nvSpPr>
          <p:cNvPr id="46" name="Text Box 10"/>
          <p:cNvSpPr txBox="1">
            <a:spLocks noChangeArrowheads="1"/>
          </p:cNvSpPr>
          <p:nvPr/>
        </p:nvSpPr>
        <p:spPr bwMode="auto">
          <a:xfrm>
            <a:off x="2198965" y="1997871"/>
            <a:ext cx="3006753" cy="6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dirty="0" smtClean="0">
                <a:solidFill>
                  <a:srgbClr val="000000">
                    <a:lumMod val="75000"/>
                    <a:lumOff val="25000"/>
                  </a:srgbClr>
                </a:solidFill>
                <a:latin typeface="微软雅黑" pitchFamily="34" charset="-122"/>
                <a:ea typeface="微软雅黑" pitchFamily="34" charset="-122"/>
              </a:rPr>
              <a:t>您</a:t>
            </a:r>
            <a:r>
              <a:rPr lang="zh-CN" altLang="en-US" sz="1400" dirty="0">
                <a:solidFill>
                  <a:srgbClr val="000000">
                    <a:lumMod val="75000"/>
                    <a:lumOff val="25000"/>
                  </a:srgbClr>
                </a:solidFill>
                <a:latin typeface="微软雅黑" pitchFamily="34" charset="-122"/>
                <a:ea typeface="微软雅黑" pitchFamily="34" charset="-122"/>
              </a:rPr>
              <a:t>的内容打在这里，或者通过复制您的文本后，在此框中选择</a:t>
            </a:r>
            <a:r>
              <a:rPr lang="zh-CN" altLang="en-US" sz="1400" dirty="0" smtClean="0">
                <a:solidFill>
                  <a:srgbClr val="000000">
                    <a:lumMod val="75000"/>
                    <a:lumOff val="25000"/>
                  </a:srgbClr>
                </a:solidFill>
                <a:latin typeface="微软雅黑" pitchFamily="34" charset="-122"/>
                <a:ea typeface="微软雅黑" pitchFamily="34" charset="-122"/>
              </a:rPr>
              <a:t>粘贴</a:t>
            </a:r>
            <a:endParaRPr lang="en-US" altLang="en-US" sz="1400" dirty="0">
              <a:solidFill>
                <a:srgbClr val="000000">
                  <a:lumMod val="75000"/>
                  <a:lumOff val="25000"/>
                </a:srgbClr>
              </a:solidFill>
              <a:latin typeface="微软雅黑" pitchFamily="34" charset="-122"/>
              <a:ea typeface="微软雅黑" pitchFamily="34" charset="-122"/>
            </a:endParaRPr>
          </a:p>
        </p:txBody>
      </p:sp>
      <p:sp>
        <p:nvSpPr>
          <p:cNvPr id="47" name="Text Box 10"/>
          <p:cNvSpPr txBox="1">
            <a:spLocks noChangeArrowheads="1"/>
          </p:cNvSpPr>
          <p:nvPr/>
        </p:nvSpPr>
        <p:spPr bwMode="auto">
          <a:xfrm>
            <a:off x="2198965" y="3212982"/>
            <a:ext cx="3006753" cy="6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dirty="0" smtClean="0">
                <a:solidFill>
                  <a:srgbClr val="000000">
                    <a:lumMod val="75000"/>
                    <a:lumOff val="25000"/>
                  </a:srgbClr>
                </a:solidFill>
                <a:latin typeface="微软雅黑" pitchFamily="34" charset="-122"/>
                <a:ea typeface="微软雅黑" pitchFamily="34" charset="-122"/>
              </a:rPr>
              <a:t>您</a:t>
            </a:r>
            <a:r>
              <a:rPr lang="zh-CN" altLang="en-US" sz="1400" dirty="0">
                <a:solidFill>
                  <a:srgbClr val="000000">
                    <a:lumMod val="75000"/>
                    <a:lumOff val="25000"/>
                  </a:srgbClr>
                </a:solidFill>
                <a:latin typeface="微软雅黑" pitchFamily="34" charset="-122"/>
                <a:ea typeface="微软雅黑" pitchFamily="34" charset="-122"/>
              </a:rPr>
              <a:t>的内容打在这里，或者通过复制您的文本后，在此框中选择</a:t>
            </a:r>
            <a:r>
              <a:rPr lang="zh-CN" altLang="en-US" sz="1400" dirty="0" smtClean="0">
                <a:solidFill>
                  <a:srgbClr val="000000">
                    <a:lumMod val="75000"/>
                    <a:lumOff val="25000"/>
                  </a:srgbClr>
                </a:solidFill>
                <a:latin typeface="微软雅黑" pitchFamily="34" charset="-122"/>
                <a:ea typeface="微软雅黑" pitchFamily="34" charset="-122"/>
              </a:rPr>
              <a:t>粘贴</a:t>
            </a:r>
            <a:endParaRPr lang="en-US" altLang="en-US" sz="1400" dirty="0">
              <a:solidFill>
                <a:srgbClr val="000000">
                  <a:lumMod val="75000"/>
                  <a:lumOff val="25000"/>
                </a:srgbClr>
              </a:solidFill>
              <a:latin typeface="微软雅黑" pitchFamily="34" charset="-122"/>
              <a:ea typeface="微软雅黑" pitchFamily="34" charset="-122"/>
            </a:endParaRPr>
          </a:p>
        </p:txBody>
      </p:sp>
      <p:sp>
        <p:nvSpPr>
          <p:cNvPr id="48" name="Text Box 10"/>
          <p:cNvSpPr txBox="1">
            <a:spLocks noChangeArrowheads="1"/>
          </p:cNvSpPr>
          <p:nvPr/>
        </p:nvSpPr>
        <p:spPr bwMode="auto">
          <a:xfrm>
            <a:off x="2138605" y="4376307"/>
            <a:ext cx="3006753" cy="6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dirty="0" smtClean="0">
                <a:solidFill>
                  <a:srgbClr val="000000">
                    <a:lumMod val="75000"/>
                    <a:lumOff val="25000"/>
                  </a:srgbClr>
                </a:solidFill>
                <a:latin typeface="微软雅黑" pitchFamily="34" charset="-122"/>
                <a:ea typeface="微软雅黑" pitchFamily="34" charset="-122"/>
              </a:rPr>
              <a:t>您</a:t>
            </a:r>
            <a:r>
              <a:rPr lang="zh-CN" altLang="en-US" sz="1400" dirty="0">
                <a:solidFill>
                  <a:srgbClr val="000000">
                    <a:lumMod val="75000"/>
                    <a:lumOff val="25000"/>
                  </a:srgbClr>
                </a:solidFill>
                <a:latin typeface="微软雅黑" pitchFamily="34" charset="-122"/>
                <a:ea typeface="微软雅黑" pitchFamily="34" charset="-122"/>
              </a:rPr>
              <a:t>的内容打在这里，或者通过复制您的文本后，在此框中选择</a:t>
            </a:r>
            <a:r>
              <a:rPr lang="zh-CN" altLang="en-US" sz="1400" dirty="0" smtClean="0">
                <a:solidFill>
                  <a:srgbClr val="000000">
                    <a:lumMod val="75000"/>
                    <a:lumOff val="25000"/>
                  </a:srgbClr>
                </a:solidFill>
                <a:latin typeface="微软雅黑" pitchFamily="34" charset="-122"/>
                <a:ea typeface="微软雅黑" pitchFamily="34" charset="-122"/>
              </a:rPr>
              <a:t>粘贴</a:t>
            </a:r>
            <a:endParaRPr lang="en-US" altLang="en-US" sz="1400" dirty="0">
              <a:solidFill>
                <a:srgbClr val="000000">
                  <a:lumMod val="75000"/>
                  <a:lumOff val="25000"/>
                </a:srgbClr>
              </a:solidFill>
              <a:latin typeface="微软雅黑" pitchFamily="34" charset="-122"/>
              <a:ea typeface="微软雅黑" pitchFamily="34" charset="-122"/>
            </a:endParaRPr>
          </a:p>
        </p:txBody>
      </p:sp>
      <p:sp>
        <p:nvSpPr>
          <p:cNvPr id="49" name="Text Box 10"/>
          <p:cNvSpPr txBox="1">
            <a:spLocks noChangeArrowheads="1"/>
          </p:cNvSpPr>
          <p:nvPr/>
        </p:nvSpPr>
        <p:spPr bwMode="auto">
          <a:xfrm>
            <a:off x="2138605" y="5591418"/>
            <a:ext cx="3006753" cy="6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dirty="0" smtClean="0">
                <a:solidFill>
                  <a:srgbClr val="000000">
                    <a:lumMod val="75000"/>
                    <a:lumOff val="25000"/>
                  </a:srgbClr>
                </a:solidFill>
                <a:latin typeface="微软雅黑" pitchFamily="34" charset="-122"/>
                <a:ea typeface="微软雅黑" pitchFamily="34" charset="-122"/>
              </a:rPr>
              <a:t>您</a:t>
            </a:r>
            <a:r>
              <a:rPr lang="zh-CN" altLang="en-US" sz="1400" dirty="0">
                <a:solidFill>
                  <a:srgbClr val="000000">
                    <a:lumMod val="75000"/>
                    <a:lumOff val="25000"/>
                  </a:srgbClr>
                </a:solidFill>
                <a:latin typeface="微软雅黑" pitchFamily="34" charset="-122"/>
                <a:ea typeface="微软雅黑" pitchFamily="34" charset="-122"/>
              </a:rPr>
              <a:t>的内容打在这里，或者通过复制您的文本后，在此框中选择</a:t>
            </a:r>
            <a:r>
              <a:rPr lang="zh-CN" altLang="en-US" sz="1400" dirty="0" smtClean="0">
                <a:solidFill>
                  <a:srgbClr val="000000">
                    <a:lumMod val="75000"/>
                    <a:lumOff val="25000"/>
                  </a:srgbClr>
                </a:solidFill>
                <a:latin typeface="微软雅黑" pitchFamily="34" charset="-122"/>
                <a:ea typeface="微软雅黑" pitchFamily="34" charset="-122"/>
              </a:rPr>
              <a:t>粘贴</a:t>
            </a:r>
            <a:endParaRPr lang="en-US" altLang="en-US" sz="1400" dirty="0">
              <a:solidFill>
                <a:srgbClr val="000000">
                  <a:lumMod val="75000"/>
                  <a:lumOff val="25000"/>
                </a:srgbClr>
              </a:solidFill>
              <a:latin typeface="微软雅黑" pitchFamily="34" charset="-122"/>
              <a:ea typeface="微软雅黑" pitchFamily="34" charset="-122"/>
            </a:endParaRPr>
          </a:p>
        </p:txBody>
      </p:sp>
      <p:sp>
        <p:nvSpPr>
          <p:cNvPr id="50" name="Text Box 10"/>
          <p:cNvSpPr txBox="1">
            <a:spLocks noChangeArrowheads="1"/>
          </p:cNvSpPr>
          <p:nvPr/>
        </p:nvSpPr>
        <p:spPr bwMode="auto">
          <a:xfrm>
            <a:off x="6060617" y="2446478"/>
            <a:ext cx="4106965" cy="6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dirty="0" smtClean="0">
                <a:solidFill>
                  <a:srgbClr val="000000">
                    <a:lumMod val="75000"/>
                    <a:lumOff val="25000"/>
                  </a:srgbClr>
                </a:solidFill>
                <a:latin typeface="微软雅黑" pitchFamily="34" charset="-122"/>
                <a:ea typeface="微软雅黑" pitchFamily="34" charset="-122"/>
              </a:rPr>
              <a:t>您</a:t>
            </a:r>
            <a:r>
              <a:rPr lang="zh-CN" altLang="en-US" sz="1400" dirty="0">
                <a:solidFill>
                  <a:srgbClr val="000000">
                    <a:lumMod val="75000"/>
                    <a:lumOff val="25000"/>
                  </a:srgbClr>
                </a:solidFill>
                <a:latin typeface="微软雅黑" pitchFamily="34" charset="-122"/>
                <a:ea typeface="微软雅黑" pitchFamily="34" charset="-122"/>
              </a:rPr>
              <a:t>的内容打在这里，或者通过复制您的文本后，在此框中选择</a:t>
            </a:r>
            <a:r>
              <a:rPr lang="zh-CN" altLang="en-US" sz="1400" dirty="0" smtClean="0">
                <a:solidFill>
                  <a:srgbClr val="000000">
                    <a:lumMod val="75000"/>
                    <a:lumOff val="25000"/>
                  </a:srgbClr>
                </a:solidFill>
                <a:latin typeface="微软雅黑" pitchFamily="34" charset="-122"/>
                <a:ea typeface="微软雅黑" pitchFamily="34" charset="-122"/>
              </a:rPr>
              <a:t>粘贴</a:t>
            </a:r>
            <a:endParaRPr lang="en-US" altLang="en-US" sz="1400" dirty="0">
              <a:solidFill>
                <a:srgbClr val="000000">
                  <a:lumMod val="75000"/>
                  <a:lumOff val="25000"/>
                </a:srgbClr>
              </a:solidFill>
              <a:latin typeface="微软雅黑" pitchFamily="34" charset="-122"/>
              <a:ea typeface="微软雅黑" pitchFamily="34" charset="-122"/>
            </a:endParaRPr>
          </a:p>
        </p:txBody>
      </p:sp>
      <p:sp>
        <p:nvSpPr>
          <p:cNvPr id="51" name="矩形 50"/>
          <p:cNvSpPr/>
          <p:nvPr/>
        </p:nvSpPr>
        <p:spPr>
          <a:xfrm>
            <a:off x="6010373" y="2037683"/>
            <a:ext cx="2508549" cy="417358"/>
          </a:xfrm>
          <a:prstGeom prst="rect">
            <a:avLst/>
          </a:prstGeom>
        </p:spPr>
        <p:txBody>
          <a:bodyPr wrap="square">
            <a:spAutoFit/>
          </a:bodyPr>
          <a:lstStyle/>
          <a:p>
            <a:pPr>
              <a:lnSpc>
                <a:spcPct val="130000"/>
              </a:lnSpc>
            </a:pPr>
            <a:r>
              <a:rPr lang="zh-CN" altLang="en-US" b="1" dirty="0">
                <a:solidFill>
                  <a:srgbClr val="000000">
                    <a:lumMod val="75000"/>
                    <a:lumOff val="25000"/>
                  </a:srgbClr>
                </a:solidFill>
                <a:latin typeface="微软雅黑" pitchFamily="34" charset="-122"/>
              </a:rPr>
              <a:t>单击此处添加标题</a:t>
            </a:r>
            <a:endParaRPr lang="en-US" altLang="zh-CN" b="1" dirty="0">
              <a:solidFill>
                <a:srgbClr val="000000">
                  <a:lumMod val="75000"/>
                  <a:lumOff val="25000"/>
                </a:srgbClr>
              </a:solidFill>
              <a:latin typeface="微软雅黑" pitchFamily="34" charset="-122"/>
            </a:endParaRPr>
          </a:p>
        </p:txBody>
      </p:sp>
      <p:pic>
        <p:nvPicPr>
          <p:cNvPr id="52" name="图片 51" descr="13"/>
          <p:cNvPicPr>
            <a:picLocks noChangeAspect="1"/>
          </p:cNvPicPr>
          <p:nvPr/>
        </p:nvPicPr>
        <p:blipFill>
          <a:blip r:embed="rId3"/>
          <a:srcRect t="35615"/>
          <a:stretch>
            <a:fillRect/>
          </a:stretch>
        </p:blipFill>
        <p:spPr>
          <a:xfrm flipH="1">
            <a:off x="-32385" y="4445"/>
            <a:ext cx="1461135" cy="1788160"/>
          </a:xfrm>
          <a:prstGeom prst="rect">
            <a:avLst/>
          </a:prstGeom>
        </p:spPr>
      </p:pic>
      <p:sp>
        <p:nvSpPr>
          <p:cNvPr id="53" name="矩形 52"/>
          <p:cNvSpPr/>
          <p:nvPr/>
        </p:nvSpPr>
        <p:spPr>
          <a:xfrm>
            <a:off x="1989027" y="375305"/>
            <a:ext cx="2339102" cy="523220"/>
          </a:xfrm>
          <a:prstGeom prst="rect">
            <a:avLst/>
          </a:prstGeom>
        </p:spPr>
        <p:txBody>
          <a:bodyPr wrap="none">
            <a:spAutoFit/>
          </a:bodyPr>
          <a:lstStyle/>
          <a:p>
            <a:r>
              <a:rPr lang="zh-CN" altLang="en-US" sz="2800" b="1" dirty="0" smtClean="0">
                <a:solidFill>
                  <a:srgbClr val="006AB2"/>
                </a:solidFill>
                <a:latin typeface="Century Gothic" panose="020B0502020202020204" pitchFamily="34" charset="0"/>
                <a:sym typeface="Century Gothic" panose="020B0502020202020204" pitchFamily="34" charset="0"/>
              </a:rPr>
              <a:t>活动经费预算</a:t>
            </a:r>
            <a:endParaRPr lang="zh-CN" altLang="en-US" sz="2800" b="1" dirty="0">
              <a:solidFill>
                <a:srgbClr val="006AB2"/>
              </a:solidFill>
              <a:latin typeface="Century Gothic" panose="020B0502020202020204" pitchFamily="34" charset="0"/>
              <a:sym typeface="Century Gothic" panose="020B0502020202020204" pitchFamily="34" charset="0"/>
            </a:endParaRPr>
          </a:p>
        </p:txBody>
      </p:sp>
      <p:sp>
        <p:nvSpPr>
          <p:cNvPr id="54" name="矩形 53"/>
          <p:cNvSpPr/>
          <p:nvPr/>
        </p:nvSpPr>
        <p:spPr>
          <a:xfrm>
            <a:off x="1259563" y="354825"/>
            <a:ext cx="808235" cy="584775"/>
          </a:xfrm>
          <a:prstGeom prst="rect">
            <a:avLst/>
          </a:prstGeom>
        </p:spPr>
        <p:txBody>
          <a:bodyPr wrap="none">
            <a:spAutoFit/>
          </a:bodyPr>
          <a:lstStyle/>
          <a:p>
            <a:r>
              <a:rPr lang="en-US" altLang="zh-CN" sz="3200" b="1" dirty="0" smtClean="0">
                <a:solidFill>
                  <a:srgbClr val="006AB2"/>
                </a:solidFill>
                <a:latin typeface="微软雅黑" pitchFamily="34" charset="-122"/>
              </a:rPr>
              <a:t>04.</a:t>
            </a:r>
            <a:endParaRPr lang="zh-CN" altLang="en-US" sz="3600" dirty="0">
              <a:solidFill>
                <a:srgbClr val="006AB2"/>
              </a:solidFill>
            </a:endParaRPr>
          </a:p>
        </p:txBody>
      </p:sp>
    </p:spTree>
    <p:extLst>
      <p:ext uri="{BB962C8B-B14F-4D97-AF65-F5344CB8AC3E}">
        <p14:creationId xmlns:p14="http://schemas.microsoft.com/office/powerpoint/2010/main" val="393577404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p:cTn id="27" dur="500" fill="hold"/>
                                        <p:tgtEl>
                                          <p:spTgt spid="42"/>
                                        </p:tgtEl>
                                        <p:attrNameLst>
                                          <p:attrName>ppt_w</p:attrName>
                                        </p:attrNameLst>
                                      </p:cBhvr>
                                      <p:tavLst>
                                        <p:tav tm="0">
                                          <p:val>
                                            <p:fltVal val="0"/>
                                          </p:val>
                                        </p:tav>
                                        <p:tav tm="100000">
                                          <p:val>
                                            <p:strVal val="#ppt_w"/>
                                          </p:val>
                                        </p:tav>
                                      </p:tavLst>
                                    </p:anim>
                                    <p:anim calcmode="lin" valueType="num">
                                      <p:cBhvr>
                                        <p:cTn id="28" dur="500" fill="hold"/>
                                        <p:tgtEl>
                                          <p:spTgt spid="42"/>
                                        </p:tgtEl>
                                        <p:attrNameLst>
                                          <p:attrName>ppt_h</p:attrName>
                                        </p:attrNameLst>
                                      </p:cBhvr>
                                      <p:tavLst>
                                        <p:tav tm="0">
                                          <p:val>
                                            <p:fltVal val="0"/>
                                          </p:val>
                                        </p:tav>
                                        <p:tav tm="100000">
                                          <p:val>
                                            <p:strVal val="#ppt_h"/>
                                          </p:val>
                                        </p:tav>
                                      </p:tavLst>
                                    </p:anim>
                                    <p:animEffect transition="in" filter="fade">
                                      <p:cBhvr>
                                        <p:cTn id="29" dur="500"/>
                                        <p:tgtEl>
                                          <p:spTgt spid="4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Effect transition="in" filter="fade">
                                      <p:cBhvr>
                                        <p:cTn id="34" dur="500"/>
                                        <p:tgtEl>
                                          <p:spTgt spid="4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Effect transition="in" filter="fade">
                                      <p:cBhvr>
                                        <p:cTn id="39" dur="500"/>
                                        <p:tgtEl>
                                          <p:spTgt spid="4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anim calcmode="lin" valueType="num">
                                      <p:cBhvr>
                                        <p:cTn id="42" dur="500" fill="hold"/>
                                        <p:tgtEl>
                                          <p:spTgt spid="45"/>
                                        </p:tgtEl>
                                        <p:attrNameLst>
                                          <p:attrName>ppt_w</p:attrName>
                                        </p:attrNameLst>
                                      </p:cBhvr>
                                      <p:tavLst>
                                        <p:tav tm="0">
                                          <p:val>
                                            <p:fltVal val="0"/>
                                          </p:val>
                                        </p:tav>
                                        <p:tav tm="100000">
                                          <p:val>
                                            <p:strVal val="#ppt_w"/>
                                          </p:val>
                                        </p:tav>
                                      </p:tavLst>
                                    </p:anim>
                                    <p:anim calcmode="lin" valueType="num">
                                      <p:cBhvr>
                                        <p:cTn id="43" dur="500" fill="hold"/>
                                        <p:tgtEl>
                                          <p:spTgt spid="45"/>
                                        </p:tgtEl>
                                        <p:attrNameLst>
                                          <p:attrName>ppt_h</p:attrName>
                                        </p:attrNameLst>
                                      </p:cBhvr>
                                      <p:tavLst>
                                        <p:tav tm="0">
                                          <p:val>
                                            <p:fltVal val="0"/>
                                          </p:val>
                                        </p:tav>
                                        <p:tav tm="100000">
                                          <p:val>
                                            <p:strVal val="#ppt_h"/>
                                          </p:val>
                                        </p:tav>
                                      </p:tavLst>
                                    </p:anim>
                                    <p:animEffect transition="in" filter="fade">
                                      <p:cBhvr>
                                        <p:cTn id="44" dur="500"/>
                                        <p:tgtEl>
                                          <p:spTgt spid="45"/>
                                        </p:tgtEl>
                                      </p:cBhvr>
                                    </p:animEffect>
                                  </p:childTnLst>
                                </p:cTn>
                              </p:par>
                            </p:childTnLst>
                          </p:cTn>
                        </p:par>
                        <p:par>
                          <p:cTn id="45" fill="hold">
                            <p:stCondLst>
                              <p:cond delay="500"/>
                            </p:stCondLst>
                            <p:childTnLst>
                              <p:par>
                                <p:cTn id="46" presetID="22" presetClass="entr" presetSubtype="8"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wipe(left)">
                                      <p:cBhvr>
                                        <p:cTn id="48" dur="500"/>
                                        <p:tgtEl>
                                          <p:spTgt spid="24"/>
                                        </p:tgtEl>
                                      </p:cBhvr>
                                    </p:animEffect>
                                  </p:childTnLst>
                                </p:cTn>
                              </p:par>
                            </p:childTnLst>
                          </p:cTn>
                        </p:par>
                        <p:par>
                          <p:cTn id="49" fill="hold">
                            <p:stCondLst>
                              <p:cond delay="1000"/>
                            </p:stCondLst>
                            <p:childTnLst>
                              <p:par>
                                <p:cTn id="50" presetID="10" presetClass="entr" presetSubtype="0" fill="hold" grpId="0"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fade">
                                      <p:cBhvr>
                                        <p:cTn id="52" dur="500"/>
                                        <p:tgtEl>
                                          <p:spTgt spid="46"/>
                                        </p:tgtEl>
                                      </p:cBhvr>
                                    </p:animEffect>
                                  </p:childTnLst>
                                </p:cTn>
                              </p:par>
                            </p:childTnLst>
                          </p:cTn>
                        </p:par>
                        <p:par>
                          <p:cTn id="53" fill="hold">
                            <p:stCondLst>
                              <p:cond delay="1500"/>
                            </p:stCondLst>
                            <p:childTnLst>
                              <p:par>
                                <p:cTn id="54" presetID="10" presetClass="entr" presetSubtype="0" fill="hold" grpId="0" nodeType="afterEffect">
                                  <p:stCondLst>
                                    <p:cond delay="0"/>
                                  </p:stCondLst>
                                  <p:childTnLst>
                                    <p:set>
                                      <p:cBhvr>
                                        <p:cTn id="55" dur="1" fill="hold">
                                          <p:stCondLst>
                                            <p:cond delay="0"/>
                                          </p:stCondLst>
                                        </p:cTn>
                                        <p:tgtEl>
                                          <p:spTgt spid="47"/>
                                        </p:tgtEl>
                                        <p:attrNameLst>
                                          <p:attrName>style.visibility</p:attrName>
                                        </p:attrNameLst>
                                      </p:cBhvr>
                                      <p:to>
                                        <p:strVal val="visible"/>
                                      </p:to>
                                    </p:set>
                                    <p:animEffect transition="in" filter="fade">
                                      <p:cBhvr>
                                        <p:cTn id="56" dur="500"/>
                                        <p:tgtEl>
                                          <p:spTgt spid="47"/>
                                        </p:tgtEl>
                                      </p:cBhvr>
                                    </p:animEffect>
                                  </p:childTnLst>
                                </p:cTn>
                              </p:par>
                            </p:childTnLst>
                          </p:cTn>
                        </p:par>
                        <p:par>
                          <p:cTn id="57" fill="hold">
                            <p:stCondLst>
                              <p:cond delay="2000"/>
                            </p:stCondLst>
                            <p:childTnLst>
                              <p:par>
                                <p:cTn id="58" presetID="10" presetClass="entr" presetSubtype="0" fill="hold" grpId="0" nodeType="after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2500"/>
                            </p:stCondLst>
                            <p:childTnLst>
                              <p:par>
                                <p:cTn id="62" presetID="10" presetClass="entr" presetSubtype="0" fill="hold" grpId="0"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500"/>
                                        <p:tgtEl>
                                          <p:spTgt spid="49"/>
                                        </p:tgtEl>
                                      </p:cBhvr>
                                    </p:animEffect>
                                  </p:childTnLst>
                                </p:cTn>
                              </p:par>
                            </p:childTnLst>
                          </p:cTn>
                        </p:par>
                        <p:par>
                          <p:cTn id="65" fill="hold">
                            <p:stCondLst>
                              <p:cond delay="3000"/>
                            </p:stCondLst>
                            <p:childTnLst>
                              <p:par>
                                <p:cTn id="66" presetID="10" presetClass="entr" presetSubtype="0" fill="hold" grpId="0" nodeType="afterEffect">
                                  <p:stCondLst>
                                    <p:cond delay="0"/>
                                  </p:stCondLst>
                                  <p:childTnLst>
                                    <p:set>
                                      <p:cBhvr>
                                        <p:cTn id="67" dur="1" fill="hold">
                                          <p:stCondLst>
                                            <p:cond delay="0"/>
                                          </p:stCondLst>
                                        </p:cTn>
                                        <p:tgtEl>
                                          <p:spTgt spid="50"/>
                                        </p:tgtEl>
                                        <p:attrNameLst>
                                          <p:attrName>style.visibility</p:attrName>
                                        </p:attrNameLst>
                                      </p:cBhvr>
                                      <p:to>
                                        <p:strVal val="visible"/>
                                      </p:to>
                                    </p:set>
                                    <p:animEffect transition="in" filter="fade">
                                      <p:cBhvr>
                                        <p:cTn id="6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42" grpId="0" animBg="1"/>
      <p:bldP spid="43" grpId="0" animBg="1"/>
      <p:bldP spid="44" grpId="0" animBg="1"/>
      <p:bldP spid="45" grpId="0" animBg="1"/>
      <p:bldP spid="46" grpId="0"/>
      <p:bldP spid="47" grpId="0"/>
      <p:bldP spid="48" grpId="0"/>
      <p:bldP spid="49" grpId="0"/>
      <p:bldP spid="5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PA_库_组合 35">
            <a:extLst>
              <a:ext uri="{FF2B5EF4-FFF2-40B4-BE49-F238E27FC236}">
                <a16:creationId xmlns:a16="http://schemas.microsoft.com/office/drawing/2014/main" xmlns="" id="{605B5E44-001B-4115-AB71-88CF06F87A11}"/>
              </a:ext>
            </a:extLst>
          </p:cNvPr>
          <p:cNvGrpSpPr/>
          <p:nvPr>
            <p:custDataLst>
              <p:tags r:id="rId1"/>
            </p:custDataLst>
          </p:nvPr>
        </p:nvGrpSpPr>
        <p:grpSpPr>
          <a:xfrm>
            <a:off x="6015085" y="1840440"/>
            <a:ext cx="5016164" cy="1826418"/>
            <a:chOff x="6015085" y="1840440"/>
            <a:chExt cx="5016164" cy="1826418"/>
          </a:xfrm>
        </p:grpSpPr>
        <p:grpSp>
          <p:nvGrpSpPr>
            <p:cNvPr id="6" name="组合 5">
              <a:extLst>
                <a:ext uri="{FF2B5EF4-FFF2-40B4-BE49-F238E27FC236}">
                  <a16:creationId xmlns:a16="http://schemas.microsoft.com/office/drawing/2014/main" xmlns="" id="{A829E39B-71D1-4101-B884-24865672B5CC}"/>
                </a:ext>
              </a:extLst>
            </p:cNvPr>
            <p:cNvGrpSpPr/>
            <p:nvPr/>
          </p:nvGrpSpPr>
          <p:grpSpPr>
            <a:xfrm>
              <a:off x="6015085" y="1840440"/>
              <a:ext cx="1562100" cy="1826418"/>
              <a:chOff x="6610350" y="1809750"/>
              <a:chExt cx="1562100" cy="1826418"/>
            </a:xfrm>
          </p:grpSpPr>
          <p:sp>
            <p:nvSpPr>
              <p:cNvPr id="30" name="椭圆 29">
                <a:extLst>
                  <a:ext uri="{FF2B5EF4-FFF2-40B4-BE49-F238E27FC236}">
                    <a16:creationId xmlns:a16="http://schemas.microsoft.com/office/drawing/2014/main" xmlns="" id="{9B5E4E18-F6A5-4D62-9527-C15A792FB4BE}"/>
                  </a:ext>
                </a:extLst>
              </p:cNvPr>
              <p:cNvSpPr/>
              <p:nvPr/>
            </p:nvSpPr>
            <p:spPr>
              <a:xfrm>
                <a:off x="6610350" y="1809750"/>
                <a:ext cx="1562100" cy="156210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40000"/>
                  </a:lnSpc>
                </a:pPr>
                <a:endParaRPr>
                  <a:solidFill>
                    <a:srgbClr val="FFFFFF"/>
                  </a:solidFill>
                  <a:latin typeface="Noto Sans S Chinese Regular" panose="020B0500000000000000" pitchFamily="34" charset="-122"/>
                  <a:ea typeface="Noto Sans S Chinese Regular" panose="020B0500000000000000" pitchFamily="34" charset="-122"/>
                </a:endParaRPr>
              </a:p>
            </p:txBody>
          </p:sp>
          <p:sp>
            <p:nvSpPr>
              <p:cNvPr id="31" name="任意多边形: 形状 30">
                <a:extLst>
                  <a:ext uri="{FF2B5EF4-FFF2-40B4-BE49-F238E27FC236}">
                    <a16:creationId xmlns:a16="http://schemas.microsoft.com/office/drawing/2014/main" xmlns="" id="{A7AF2632-979C-43DA-B1CC-66537B809CAD}"/>
                  </a:ext>
                </a:extLst>
              </p:cNvPr>
              <p:cNvSpPr/>
              <p:nvPr/>
            </p:nvSpPr>
            <p:spPr>
              <a:xfrm>
                <a:off x="6610438" y="2609849"/>
                <a:ext cx="488862" cy="1026319"/>
              </a:xfrm>
              <a:custGeom>
                <a:avLst/>
                <a:gdLst>
                  <a:gd name="connsiteX0" fmla="*/ 0 w 488862"/>
                  <a:gd name="connsiteY0" fmla="*/ 0 h 890586"/>
                  <a:gd name="connsiteX1" fmla="*/ 488862 w 488862"/>
                  <a:gd name="connsiteY1" fmla="*/ 0 h 890586"/>
                  <a:gd name="connsiteX2" fmla="*/ 488862 w 488862"/>
                  <a:gd name="connsiteY2" fmla="*/ 890586 h 890586"/>
                  <a:gd name="connsiteX3" fmla="*/ 414261 w 488862"/>
                  <a:gd name="connsiteY3" fmla="*/ 841557 h 890586"/>
                  <a:gd name="connsiteX4" fmla="*/ 7463 w 488862"/>
                  <a:gd name="connsiteY4" fmla="*/ 127989 h 890586"/>
                  <a:gd name="connsiteX5" fmla="*/ 0 w 488862"/>
                  <a:gd name="connsiteY5" fmla="*/ 0 h 890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8862" h="890586">
                    <a:moveTo>
                      <a:pt x="0" y="0"/>
                    </a:moveTo>
                    <a:lnTo>
                      <a:pt x="488862" y="0"/>
                    </a:lnTo>
                    <a:lnTo>
                      <a:pt x="488862" y="890586"/>
                    </a:lnTo>
                    <a:lnTo>
                      <a:pt x="414261" y="841557"/>
                    </a:lnTo>
                    <a:cubicBezTo>
                      <a:pt x="195521" y="681689"/>
                      <a:pt x="42340" y="424812"/>
                      <a:pt x="7463" y="127989"/>
                    </a:cubicBezTo>
                    <a:lnTo>
                      <a:pt x="0" y="0"/>
                    </a:ln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40000"/>
                  </a:lnSpc>
                </a:pPr>
                <a:endParaRPr>
                  <a:solidFill>
                    <a:srgbClr val="FFFFFF"/>
                  </a:solidFill>
                  <a:latin typeface="Noto Sans S Chinese Regular" panose="020B0500000000000000" pitchFamily="34" charset="-122"/>
                  <a:ea typeface="Noto Sans S Chinese Regular" panose="020B0500000000000000" pitchFamily="34" charset="-122"/>
                </a:endParaRPr>
              </a:p>
            </p:txBody>
          </p:sp>
        </p:grpSp>
        <p:cxnSp>
          <p:nvCxnSpPr>
            <p:cNvPr id="8" name="直接连接符 7">
              <a:extLst>
                <a:ext uri="{FF2B5EF4-FFF2-40B4-BE49-F238E27FC236}">
                  <a16:creationId xmlns:a16="http://schemas.microsoft.com/office/drawing/2014/main" xmlns="" id="{364AD53C-37EA-45B2-B50B-2B8ABD59E64E}"/>
                </a:ext>
              </a:extLst>
            </p:cNvPr>
            <p:cNvCxnSpPr/>
            <p:nvPr/>
          </p:nvCxnSpPr>
          <p:spPr>
            <a:xfrm>
              <a:off x="7399626" y="2861635"/>
              <a:ext cx="3631623" cy="0"/>
            </a:xfrm>
            <a:prstGeom prst="line">
              <a:avLst/>
            </a:prstGeom>
            <a:ln w="19050">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 name="任意多边形: 形状 13">
              <a:extLst>
                <a:ext uri="{FF2B5EF4-FFF2-40B4-BE49-F238E27FC236}">
                  <a16:creationId xmlns:a16="http://schemas.microsoft.com/office/drawing/2014/main" xmlns="" id="{C1119F28-7F5B-478E-88F2-F63743094BF7}"/>
                </a:ext>
              </a:extLst>
            </p:cNvPr>
            <p:cNvSpPr>
              <a:spLocks/>
            </p:cNvSpPr>
            <p:nvPr/>
          </p:nvSpPr>
          <p:spPr bwMode="auto">
            <a:xfrm>
              <a:off x="6527895" y="2348227"/>
              <a:ext cx="624648" cy="513408"/>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a:extLst/>
          </p:spPr>
          <p:txBody>
            <a:bodyPr anchor="ctr"/>
            <a:lstStyle/>
            <a:p>
              <a:pPr algn="ctr">
                <a:lnSpc>
                  <a:spcPct val="140000"/>
                </a:lnSpc>
              </a:pPr>
              <a:endParaRPr>
                <a:solidFill>
                  <a:srgbClr val="000000"/>
                </a:solidFill>
                <a:latin typeface="Noto Sans S Chinese Regular" panose="020B0500000000000000" pitchFamily="34" charset="-122"/>
                <a:ea typeface="Noto Sans S Chinese Regular" panose="020B0500000000000000" pitchFamily="34" charset="-122"/>
              </a:endParaRPr>
            </a:p>
          </p:txBody>
        </p:sp>
      </p:grpSp>
      <p:grpSp>
        <p:nvGrpSpPr>
          <p:cNvPr id="2" name="PA_库_组合 1">
            <a:extLst>
              <a:ext uri="{FF2B5EF4-FFF2-40B4-BE49-F238E27FC236}">
                <a16:creationId xmlns:a16="http://schemas.microsoft.com/office/drawing/2014/main" xmlns="" id="{987ECFA2-2D21-4FF9-91BF-4ABE30F9F9BB}"/>
              </a:ext>
            </a:extLst>
          </p:cNvPr>
          <p:cNvGrpSpPr/>
          <p:nvPr>
            <p:custDataLst>
              <p:tags r:id="rId2"/>
            </p:custDataLst>
          </p:nvPr>
        </p:nvGrpSpPr>
        <p:grpSpPr>
          <a:xfrm>
            <a:off x="1160751" y="1173594"/>
            <a:ext cx="4799953" cy="2133791"/>
            <a:chOff x="1160751" y="1173594"/>
            <a:chExt cx="4799953" cy="2133791"/>
          </a:xfrm>
        </p:grpSpPr>
        <p:grpSp>
          <p:nvGrpSpPr>
            <p:cNvPr id="7" name="组合 6">
              <a:extLst>
                <a:ext uri="{FF2B5EF4-FFF2-40B4-BE49-F238E27FC236}">
                  <a16:creationId xmlns:a16="http://schemas.microsoft.com/office/drawing/2014/main" xmlns="" id="{B3CAE651-99C3-47DD-B608-3E0BF12BBD62}"/>
                </a:ext>
              </a:extLst>
            </p:cNvPr>
            <p:cNvGrpSpPr/>
            <p:nvPr/>
          </p:nvGrpSpPr>
          <p:grpSpPr>
            <a:xfrm flipH="1">
              <a:off x="4135714" y="1173594"/>
              <a:ext cx="1824990" cy="2133791"/>
              <a:chOff x="6610350" y="1809750"/>
              <a:chExt cx="1562100" cy="1826418"/>
            </a:xfrm>
            <a:solidFill>
              <a:schemeClr val="accent2"/>
            </a:solidFill>
          </p:grpSpPr>
          <p:sp>
            <p:nvSpPr>
              <p:cNvPr id="28" name="椭圆 27">
                <a:extLst>
                  <a:ext uri="{FF2B5EF4-FFF2-40B4-BE49-F238E27FC236}">
                    <a16:creationId xmlns:a16="http://schemas.microsoft.com/office/drawing/2014/main" xmlns="" id="{E5B5EC63-5DBD-4102-BF8D-7533C96F8B21}"/>
                  </a:ext>
                </a:extLst>
              </p:cNvPr>
              <p:cNvSpPr/>
              <p:nvPr/>
            </p:nvSpPr>
            <p:spPr>
              <a:xfrm>
                <a:off x="6610350" y="1809750"/>
                <a:ext cx="1562100" cy="1562100"/>
              </a:xfrm>
              <a:prstGeom prst="ellipse">
                <a:avLst/>
              </a:prstGeom>
              <a:solidFill>
                <a:srgbClr val="006AB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40000"/>
                  </a:lnSpc>
                </a:pPr>
                <a:endParaRPr>
                  <a:solidFill>
                    <a:srgbClr val="FFFFFF"/>
                  </a:solidFill>
                  <a:latin typeface="Noto Sans S Chinese Regular" panose="020B0500000000000000" pitchFamily="34" charset="-122"/>
                  <a:ea typeface="Noto Sans S Chinese Regular" panose="020B0500000000000000" pitchFamily="34" charset="-122"/>
                </a:endParaRPr>
              </a:p>
            </p:txBody>
          </p:sp>
          <p:sp>
            <p:nvSpPr>
              <p:cNvPr id="29" name="任意多边形: 形状 28">
                <a:extLst>
                  <a:ext uri="{FF2B5EF4-FFF2-40B4-BE49-F238E27FC236}">
                    <a16:creationId xmlns:a16="http://schemas.microsoft.com/office/drawing/2014/main" xmlns="" id="{A6B9184B-7E64-4764-9C48-A001F7875A50}"/>
                  </a:ext>
                </a:extLst>
              </p:cNvPr>
              <p:cNvSpPr/>
              <p:nvPr/>
            </p:nvSpPr>
            <p:spPr>
              <a:xfrm>
                <a:off x="6610438" y="2609849"/>
                <a:ext cx="488862" cy="1026319"/>
              </a:xfrm>
              <a:custGeom>
                <a:avLst/>
                <a:gdLst>
                  <a:gd name="connsiteX0" fmla="*/ 0 w 488862"/>
                  <a:gd name="connsiteY0" fmla="*/ 0 h 890586"/>
                  <a:gd name="connsiteX1" fmla="*/ 488862 w 488862"/>
                  <a:gd name="connsiteY1" fmla="*/ 0 h 890586"/>
                  <a:gd name="connsiteX2" fmla="*/ 488862 w 488862"/>
                  <a:gd name="connsiteY2" fmla="*/ 890586 h 890586"/>
                  <a:gd name="connsiteX3" fmla="*/ 414261 w 488862"/>
                  <a:gd name="connsiteY3" fmla="*/ 841557 h 890586"/>
                  <a:gd name="connsiteX4" fmla="*/ 7463 w 488862"/>
                  <a:gd name="connsiteY4" fmla="*/ 127989 h 890586"/>
                  <a:gd name="connsiteX5" fmla="*/ 0 w 488862"/>
                  <a:gd name="connsiteY5" fmla="*/ 0 h 890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8862" h="890586">
                    <a:moveTo>
                      <a:pt x="0" y="0"/>
                    </a:moveTo>
                    <a:lnTo>
                      <a:pt x="488862" y="0"/>
                    </a:lnTo>
                    <a:lnTo>
                      <a:pt x="488862" y="890586"/>
                    </a:lnTo>
                    <a:lnTo>
                      <a:pt x="414261" y="841557"/>
                    </a:lnTo>
                    <a:cubicBezTo>
                      <a:pt x="195521" y="681689"/>
                      <a:pt x="42340" y="424812"/>
                      <a:pt x="7463" y="127989"/>
                    </a:cubicBezTo>
                    <a:lnTo>
                      <a:pt x="0" y="0"/>
                    </a:lnTo>
                    <a:close/>
                  </a:path>
                </a:pathLst>
              </a:custGeom>
              <a:solidFill>
                <a:srgbClr val="006AB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40000"/>
                  </a:lnSpc>
                </a:pPr>
                <a:endParaRPr>
                  <a:solidFill>
                    <a:srgbClr val="FFFFFF"/>
                  </a:solidFill>
                  <a:latin typeface="Noto Sans S Chinese Regular" panose="020B0500000000000000" pitchFamily="34" charset="-122"/>
                  <a:ea typeface="Noto Sans S Chinese Regular" panose="020B0500000000000000" pitchFamily="34" charset="-122"/>
                </a:endParaRPr>
              </a:p>
            </p:txBody>
          </p:sp>
        </p:grpSp>
        <p:cxnSp>
          <p:nvCxnSpPr>
            <p:cNvPr id="10" name="直接连接符 9">
              <a:extLst>
                <a:ext uri="{FF2B5EF4-FFF2-40B4-BE49-F238E27FC236}">
                  <a16:creationId xmlns:a16="http://schemas.microsoft.com/office/drawing/2014/main" xmlns="" id="{75BBDF20-3BEF-4EAC-8D39-2DF0DDDFD731}"/>
                </a:ext>
              </a:extLst>
            </p:cNvPr>
            <p:cNvCxnSpPr/>
            <p:nvPr/>
          </p:nvCxnSpPr>
          <p:spPr>
            <a:xfrm>
              <a:off x="1160751" y="2490160"/>
              <a:ext cx="3631623" cy="0"/>
            </a:xfrm>
            <a:prstGeom prst="line">
              <a:avLst/>
            </a:prstGeom>
            <a:ln w="19050">
              <a:solidFill>
                <a:schemeClr val="accent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 name="任意多边形: 形状 12">
              <a:extLst>
                <a:ext uri="{FF2B5EF4-FFF2-40B4-BE49-F238E27FC236}">
                  <a16:creationId xmlns:a16="http://schemas.microsoft.com/office/drawing/2014/main" xmlns="" id="{1F2C672D-D219-46BD-97FB-6458DB040CB7}"/>
                </a:ext>
              </a:extLst>
            </p:cNvPr>
            <p:cNvSpPr>
              <a:spLocks noChangeAspect="1"/>
            </p:cNvSpPr>
            <p:nvPr/>
          </p:nvSpPr>
          <p:spPr bwMode="auto">
            <a:xfrm>
              <a:off x="4708839" y="1730340"/>
              <a:ext cx="653386" cy="652700"/>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a:extLst/>
          </p:spPr>
          <p:txBody>
            <a:bodyPr anchor="ctr"/>
            <a:lstStyle/>
            <a:p>
              <a:pPr algn="ctr">
                <a:lnSpc>
                  <a:spcPct val="140000"/>
                </a:lnSpc>
              </a:pPr>
              <a:endParaRPr>
                <a:solidFill>
                  <a:srgbClr val="000000"/>
                </a:solidFill>
                <a:latin typeface="Noto Sans S Chinese Regular" panose="020B0500000000000000" pitchFamily="34" charset="-122"/>
                <a:ea typeface="Noto Sans S Chinese Regular" panose="020B0500000000000000" pitchFamily="34" charset="-122"/>
              </a:endParaRPr>
            </a:p>
          </p:txBody>
        </p:sp>
      </p:grpSp>
      <p:grpSp>
        <p:nvGrpSpPr>
          <p:cNvPr id="37" name="PA_库_组合 36">
            <a:extLst>
              <a:ext uri="{FF2B5EF4-FFF2-40B4-BE49-F238E27FC236}">
                <a16:creationId xmlns:a16="http://schemas.microsoft.com/office/drawing/2014/main" xmlns="" id="{0625CE99-C6F2-49E3-9840-458D3BA4DFB1}"/>
              </a:ext>
            </a:extLst>
          </p:cNvPr>
          <p:cNvGrpSpPr/>
          <p:nvPr>
            <p:custDataLst>
              <p:tags r:id="rId3"/>
            </p:custDataLst>
          </p:nvPr>
        </p:nvGrpSpPr>
        <p:grpSpPr>
          <a:xfrm>
            <a:off x="6097299" y="3586440"/>
            <a:ext cx="4933950" cy="2097966"/>
            <a:chOff x="6097299" y="3586440"/>
            <a:chExt cx="4933950" cy="2097966"/>
          </a:xfrm>
        </p:grpSpPr>
        <p:grpSp>
          <p:nvGrpSpPr>
            <p:cNvPr id="4" name="组合 3">
              <a:extLst>
                <a:ext uri="{FF2B5EF4-FFF2-40B4-BE49-F238E27FC236}">
                  <a16:creationId xmlns:a16="http://schemas.microsoft.com/office/drawing/2014/main" xmlns="" id="{434B621E-A075-43FA-8D41-AED07224C0C1}"/>
                </a:ext>
              </a:extLst>
            </p:cNvPr>
            <p:cNvGrpSpPr/>
            <p:nvPr/>
          </p:nvGrpSpPr>
          <p:grpSpPr>
            <a:xfrm>
              <a:off x="6097299" y="3586440"/>
              <a:ext cx="1794349" cy="2097966"/>
              <a:chOff x="6610350" y="1809750"/>
              <a:chExt cx="1562100" cy="1826418"/>
            </a:xfrm>
            <a:solidFill>
              <a:schemeClr val="accent4"/>
            </a:solidFill>
          </p:grpSpPr>
          <p:sp>
            <p:nvSpPr>
              <p:cNvPr id="34" name="椭圆 33">
                <a:extLst>
                  <a:ext uri="{FF2B5EF4-FFF2-40B4-BE49-F238E27FC236}">
                    <a16:creationId xmlns:a16="http://schemas.microsoft.com/office/drawing/2014/main" xmlns="" id="{C6D93EB4-5BF2-4863-81B4-75B9B3B7018A}"/>
                  </a:ext>
                </a:extLst>
              </p:cNvPr>
              <p:cNvSpPr/>
              <p:nvPr/>
            </p:nvSpPr>
            <p:spPr>
              <a:xfrm>
                <a:off x="6610350" y="1809750"/>
                <a:ext cx="1562100" cy="1562100"/>
              </a:xfrm>
              <a:prstGeom prst="ellipse">
                <a:avLst/>
              </a:prstGeom>
              <a:solidFill>
                <a:srgbClr val="76A6D7"/>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40000"/>
                  </a:lnSpc>
                </a:pPr>
                <a:endParaRPr>
                  <a:solidFill>
                    <a:srgbClr val="FFFFFF"/>
                  </a:solidFill>
                  <a:latin typeface="Noto Sans S Chinese Regular" panose="020B0500000000000000" pitchFamily="34" charset="-122"/>
                  <a:ea typeface="Noto Sans S Chinese Regular" panose="020B0500000000000000" pitchFamily="34" charset="-122"/>
                </a:endParaRPr>
              </a:p>
            </p:txBody>
          </p:sp>
          <p:sp>
            <p:nvSpPr>
              <p:cNvPr id="35" name="任意多边形: 形状 34">
                <a:extLst>
                  <a:ext uri="{FF2B5EF4-FFF2-40B4-BE49-F238E27FC236}">
                    <a16:creationId xmlns:a16="http://schemas.microsoft.com/office/drawing/2014/main" xmlns="" id="{1C544181-0996-4E28-A896-69C2EE96848C}"/>
                  </a:ext>
                </a:extLst>
              </p:cNvPr>
              <p:cNvSpPr/>
              <p:nvPr/>
            </p:nvSpPr>
            <p:spPr>
              <a:xfrm>
                <a:off x="6610438" y="2609849"/>
                <a:ext cx="488862" cy="1026319"/>
              </a:xfrm>
              <a:custGeom>
                <a:avLst/>
                <a:gdLst>
                  <a:gd name="connsiteX0" fmla="*/ 0 w 488862"/>
                  <a:gd name="connsiteY0" fmla="*/ 0 h 890586"/>
                  <a:gd name="connsiteX1" fmla="*/ 488862 w 488862"/>
                  <a:gd name="connsiteY1" fmla="*/ 0 h 890586"/>
                  <a:gd name="connsiteX2" fmla="*/ 488862 w 488862"/>
                  <a:gd name="connsiteY2" fmla="*/ 890586 h 890586"/>
                  <a:gd name="connsiteX3" fmla="*/ 414261 w 488862"/>
                  <a:gd name="connsiteY3" fmla="*/ 841557 h 890586"/>
                  <a:gd name="connsiteX4" fmla="*/ 7463 w 488862"/>
                  <a:gd name="connsiteY4" fmla="*/ 127989 h 890586"/>
                  <a:gd name="connsiteX5" fmla="*/ 0 w 488862"/>
                  <a:gd name="connsiteY5" fmla="*/ 0 h 890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8862" h="890586">
                    <a:moveTo>
                      <a:pt x="0" y="0"/>
                    </a:moveTo>
                    <a:lnTo>
                      <a:pt x="488862" y="0"/>
                    </a:lnTo>
                    <a:lnTo>
                      <a:pt x="488862" y="890586"/>
                    </a:lnTo>
                    <a:lnTo>
                      <a:pt x="414261" y="841557"/>
                    </a:lnTo>
                    <a:cubicBezTo>
                      <a:pt x="195521" y="681689"/>
                      <a:pt x="42340" y="424812"/>
                      <a:pt x="7463" y="127989"/>
                    </a:cubicBezTo>
                    <a:lnTo>
                      <a:pt x="0" y="0"/>
                    </a:lnTo>
                    <a:close/>
                  </a:path>
                </a:pathLst>
              </a:custGeom>
              <a:solidFill>
                <a:srgbClr val="76A6D7"/>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40000"/>
                  </a:lnSpc>
                </a:pPr>
                <a:endParaRPr>
                  <a:solidFill>
                    <a:srgbClr val="FFFFFF"/>
                  </a:solidFill>
                  <a:latin typeface="Noto Sans S Chinese Regular" panose="020B0500000000000000" pitchFamily="34" charset="-122"/>
                  <a:ea typeface="Noto Sans S Chinese Regular" panose="020B0500000000000000" pitchFamily="34" charset="-122"/>
                </a:endParaRPr>
              </a:p>
            </p:txBody>
          </p:sp>
        </p:grpSp>
        <p:cxnSp>
          <p:nvCxnSpPr>
            <p:cNvPr id="9" name="直接连接符 8">
              <a:extLst>
                <a:ext uri="{FF2B5EF4-FFF2-40B4-BE49-F238E27FC236}">
                  <a16:creationId xmlns:a16="http://schemas.microsoft.com/office/drawing/2014/main" xmlns="" id="{A7A5BB34-B8A6-4269-915E-31631DF97FE1}"/>
                </a:ext>
              </a:extLst>
            </p:cNvPr>
            <p:cNvCxnSpPr/>
            <p:nvPr/>
          </p:nvCxnSpPr>
          <p:spPr>
            <a:xfrm>
              <a:off x="7399626" y="4919035"/>
              <a:ext cx="3631623" cy="0"/>
            </a:xfrm>
            <a:prstGeom prst="line">
              <a:avLst/>
            </a:prstGeom>
            <a:ln w="19050">
              <a:solidFill>
                <a:schemeClr val="accent4"/>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 name="任意多边形: 形状 14">
              <a:extLst>
                <a:ext uri="{FF2B5EF4-FFF2-40B4-BE49-F238E27FC236}">
                  <a16:creationId xmlns:a16="http://schemas.microsoft.com/office/drawing/2014/main" xmlns="" id="{5E456FC7-446A-412D-A6CB-E2A2F56E72C8}"/>
                </a:ext>
              </a:extLst>
            </p:cNvPr>
            <p:cNvSpPr>
              <a:spLocks/>
            </p:cNvSpPr>
            <p:nvPr/>
          </p:nvSpPr>
          <p:spPr bwMode="auto">
            <a:xfrm>
              <a:off x="6653283" y="4188201"/>
              <a:ext cx="665940" cy="641722"/>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a:extLst/>
          </p:spPr>
          <p:txBody>
            <a:bodyPr anchor="ctr"/>
            <a:lstStyle/>
            <a:p>
              <a:pPr algn="ctr">
                <a:lnSpc>
                  <a:spcPct val="140000"/>
                </a:lnSpc>
              </a:pPr>
              <a:endParaRPr>
                <a:solidFill>
                  <a:srgbClr val="000000"/>
                </a:solidFill>
                <a:latin typeface="Noto Sans S Chinese Regular" panose="020B0500000000000000" pitchFamily="34" charset="-122"/>
                <a:ea typeface="Noto Sans S Chinese Regular" panose="020B0500000000000000" pitchFamily="34" charset="-122"/>
              </a:endParaRPr>
            </a:p>
          </p:txBody>
        </p:sp>
      </p:grpSp>
      <p:grpSp>
        <p:nvGrpSpPr>
          <p:cNvPr id="38" name="PA_库_组合 37">
            <a:extLst>
              <a:ext uri="{FF2B5EF4-FFF2-40B4-BE49-F238E27FC236}">
                <a16:creationId xmlns:a16="http://schemas.microsoft.com/office/drawing/2014/main" xmlns="" id="{ECE25F13-97F4-4598-88B3-961AAE57695A}"/>
              </a:ext>
            </a:extLst>
          </p:cNvPr>
          <p:cNvGrpSpPr/>
          <p:nvPr>
            <p:custDataLst>
              <p:tags r:id="rId4"/>
            </p:custDataLst>
          </p:nvPr>
        </p:nvGrpSpPr>
        <p:grpSpPr>
          <a:xfrm>
            <a:off x="1160751" y="3586440"/>
            <a:ext cx="4794123" cy="1666843"/>
            <a:chOff x="1160751" y="3586440"/>
            <a:chExt cx="4794123" cy="1666843"/>
          </a:xfrm>
        </p:grpSpPr>
        <p:grpSp>
          <p:nvGrpSpPr>
            <p:cNvPr id="5" name="组合 4">
              <a:extLst>
                <a:ext uri="{FF2B5EF4-FFF2-40B4-BE49-F238E27FC236}">
                  <a16:creationId xmlns:a16="http://schemas.microsoft.com/office/drawing/2014/main" xmlns="" id="{27574475-A3AA-4506-B099-DD7B7ABB8916}"/>
                </a:ext>
              </a:extLst>
            </p:cNvPr>
            <p:cNvGrpSpPr/>
            <p:nvPr/>
          </p:nvGrpSpPr>
          <p:grpSpPr>
            <a:xfrm flipH="1">
              <a:off x="4529255" y="3586440"/>
              <a:ext cx="1425619" cy="1666843"/>
              <a:chOff x="6610350" y="1809750"/>
              <a:chExt cx="1562100" cy="1826418"/>
            </a:xfrm>
            <a:solidFill>
              <a:schemeClr val="accent6"/>
            </a:solidFill>
          </p:grpSpPr>
          <p:sp>
            <p:nvSpPr>
              <p:cNvPr id="32" name="椭圆 31">
                <a:extLst>
                  <a:ext uri="{FF2B5EF4-FFF2-40B4-BE49-F238E27FC236}">
                    <a16:creationId xmlns:a16="http://schemas.microsoft.com/office/drawing/2014/main" xmlns="" id="{CE650FD9-97AE-4A1E-97FA-DAFB1C4BB828}"/>
                  </a:ext>
                </a:extLst>
              </p:cNvPr>
              <p:cNvSpPr/>
              <p:nvPr/>
            </p:nvSpPr>
            <p:spPr>
              <a:xfrm>
                <a:off x="6610350" y="1809750"/>
                <a:ext cx="1562100" cy="1562100"/>
              </a:xfrm>
              <a:prstGeom prst="ellipse">
                <a:avLst/>
              </a:prstGeom>
              <a:solidFill>
                <a:srgbClr val="006AB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40000"/>
                  </a:lnSpc>
                </a:pPr>
                <a:endParaRPr>
                  <a:solidFill>
                    <a:srgbClr val="FFFFFF"/>
                  </a:solidFill>
                  <a:latin typeface="Noto Sans S Chinese Regular" panose="020B0500000000000000" pitchFamily="34" charset="-122"/>
                  <a:ea typeface="Noto Sans S Chinese Regular" panose="020B0500000000000000" pitchFamily="34" charset="-122"/>
                </a:endParaRPr>
              </a:p>
            </p:txBody>
          </p:sp>
          <p:sp>
            <p:nvSpPr>
              <p:cNvPr id="33" name="任意多边形: 形状 32">
                <a:extLst>
                  <a:ext uri="{FF2B5EF4-FFF2-40B4-BE49-F238E27FC236}">
                    <a16:creationId xmlns:a16="http://schemas.microsoft.com/office/drawing/2014/main" xmlns="" id="{2CCE7277-5F7B-4976-B8D0-9558E43EAF4A}"/>
                  </a:ext>
                </a:extLst>
              </p:cNvPr>
              <p:cNvSpPr/>
              <p:nvPr/>
            </p:nvSpPr>
            <p:spPr>
              <a:xfrm>
                <a:off x="6610438" y="2609849"/>
                <a:ext cx="488862" cy="1026319"/>
              </a:xfrm>
              <a:custGeom>
                <a:avLst/>
                <a:gdLst>
                  <a:gd name="connsiteX0" fmla="*/ 0 w 488862"/>
                  <a:gd name="connsiteY0" fmla="*/ 0 h 890586"/>
                  <a:gd name="connsiteX1" fmla="*/ 488862 w 488862"/>
                  <a:gd name="connsiteY1" fmla="*/ 0 h 890586"/>
                  <a:gd name="connsiteX2" fmla="*/ 488862 w 488862"/>
                  <a:gd name="connsiteY2" fmla="*/ 890586 h 890586"/>
                  <a:gd name="connsiteX3" fmla="*/ 414261 w 488862"/>
                  <a:gd name="connsiteY3" fmla="*/ 841557 h 890586"/>
                  <a:gd name="connsiteX4" fmla="*/ 7463 w 488862"/>
                  <a:gd name="connsiteY4" fmla="*/ 127989 h 890586"/>
                  <a:gd name="connsiteX5" fmla="*/ 0 w 488862"/>
                  <a:gd name="connsiteY5" fmla="*/ 0 h 890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8862" h="890586">
                    <a:moveTo>
                      <a:pt x="0" y="0"/>
                    </a:moveTo>
                    <a:lnTo>
                      <a:pt x="488862" y="0"/>
                    </a:lnTo>
                    <a:lnTo>
                      <a:pt x="488862" y="890586"/>
                    </a:lnTo>
                    <a:lnTo>
                      <a:pt x="414261" y="841557"/>
                    </a:lnTo>
                    <a:cubicBezTo>
                      <a:pt x="195521" y="681689"/>
                      <a:pt x="42340" y="424812"/>
                      <a:pt x="7463" y="127989"/>
                    </a:cubicBezTo>
                    <a:lnTo>
                      <a:pt x="0" y="0"/>
                    </a:lnTo>
                    <a:close/>
                  </a:path>
                </a:pathLst>
              </a:custGeom>
              <a:solidFill>
                <a:srgbClr val="006AB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40000"/>
                  </a:lnSpc>
                </a:pPr>
                <a:endParaRPr>
                  <a:solidFill>
                    <a:srgbClr val="FFFFFF"/>
                  </a:solidFill>
                  <a:latin typeface="Noto Sans S Chinese Regular" panose="020B0500000000000000" pitchFamily="34" charset="-122"/>
                  <a:ea typeface="Noto Sans S Chinese Regular" panose="020B0500000000000000" pitchFamily="34" charset="-122"/>
                </a:endParaRPr>
              </a:p>
            </p:txBody>
          </p:sp>
        </p:grpSp>
        <p:cxnSp>
          <p:nvCxnSpPr>
            <p:cNvPr id="11" name="直接连接符 10">
              <a:extLst>
                <a:ext uri="{FF2B5EF4-FFF2-40B4-BE49-F238E27FC236}">
                  <a16:creationId xmlns:a16="http://schemas.microsoft.com/office/drawing/2014/main" xmlns="" id="{D269AF09-6B46-491E-BEFA-650D9B492818}"/>
                </a:ext>
              </a:extLst>
            </p:cNvPr>
            <p:cNvCxnSpPr/>
            <p:nvPr/>
          </p:nvCxnSpPr>
          <p:spPr>
            <a:xfrm>
              <a:off x="1160751" y="4739126"/>
              <a:ext cx="3631623" cy="0"/>
            </a:xfrm>
            <a:prstGeom prst="line">
              <a:avLst/>
            </a:prstGeom>
            <a:ln w="19050">
              <a:solidFill>
                <a:schemeClr val="accent6"/>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 name="任意多边形: 形状 11">
              <a:extLst>
                <a:ext uri="{FF2B5EF4-FFF2-40B4-BE49-F238E27FC236}">
                  <a16:creationId xmlns:a16="http://schemas.microsoft.com/office/drawing/2014/main" xmlns="" id="{49FBBBA7-63DC-461D-BAB0-63209D71D934}"/>
                </a:ext>
              </a:extLst>
            </p:cNvPr>
            <p:cNvSpPr>
              <a:spLocks/>
            </p:cNvSpPr>
            <p:nvPr/>
          </p:nvSpPr>
          <p:spPr bwMode="auto">
            <a:xfrm>
              <a:off x="4962102" y="4037579"/>
              <a:ext cx="561762" cy="560718"/>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anchor="ctr"/>
            <a:lstStyle/>
            <a:p>
              <a:pPr algn="ctr">
                <a:lnSpc>
                  <a:spcPct val="140000"/>
                </a:lnSpc>
              </a:pPr>
              <a:endParaRPr>
                <a:solidFill>
                  <a:srgbClr val="000000"/>
                </a:solidFill>
                <a:latin typeface="Noto Sans S Chinese Regular" panose="020B0500000000000000" pitchFamily="34" charset="-122"/>
                <a:ea typeface="Noto Sans S Chinese Regular" panose="020B0500000000000000" pitchFamily="34" charset="-122"/>
              </a:endParaRPr>
            </a:p>
          </p:txBody>
        </p:sp>
      </p:grpSp>
      <p:sp>
        <p:nvSpPr>
          <p:cNvPr id="55" name="Text Box 10"/>
          <p:cNvSpPr txBox="1">
            <a:spLocks noChangeArrowheads="1"/>
          </p:cNvSpPr>
          <p:nvPr/>
        </p:nvSpPr>
        <p:spPr bwMode="auto">
          <a:xfrm>
            <a:off x="7938821" y="2191792"/>
            <a:ext cx="3006753" cy="6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dirty="0" smtClean="0">
                <a:solidFill>
                  <a:srgbClr val="000000">
                    <a:lumMod val="75000"/>
                    <a:lumOff val="25000"/>
                  </a:srgbClr>
                </a:solidFill>
                <a:latin typeface="微软雅黑" pitchFamily="34" charset="-122"/>
                <a:ea typeface="微软雅黑" pitchFamily="34" charset="-122"/>
              </a:rPr>
              <a:t>您</a:t>
            </a:r>
            <a:r>
              <a:rPr lang="zh-CN" altLang="en-US" sz="1400" dirty="0">
                <a:solidFill>
                  <a:srgbClr val="000000">
                    <a:lumMod val="75000"/>
                    <a:lumOff val="25000"/>
                  </a:srgbClr>
                </a:solidFill>
                <a:latin typeface="微软雅黑" pitchFamily="34" charset="-122"/>
                <a:ea typeface="微软雅黑" pitchFamily="34" charset="-122"/>
              </a:rPr>
              <a:t>的内容打在这里，或者通过复制您的文本后，在此框中选择</a:t>
            </a:r>
            <a:r>
              <a:rPr lang="zh-CN" altLang="en-US" sz="1400" dirty="0" smtClean="0">
                <a:solidFill>
                  <a:srgbClr val="000000">
                    <a:lumMod val="75000"/>
                    <a:lumOff val="25000"/>
                  </a:srgbClr>
                </a:solidFill>
                <a:latin typeface="微软雅黑" pitchFamily="34" charset="-122"/>
                <a:ea typeface="微软雅黑" pitchFamily="34" charset="-122"/>
              </a:rPr>
              <a:t>粘贴</a:t>
            </a:r>
            <a:endParaRPr lang="en-US" altLang="en-US" sz="1400" dirty="0">
              <a:solidFill>
                <a:srgbClr val="000000">
                  <a:lumMod val="75000"/>
                  <a:lumOff val="25000"/>
                </a:srgbClr>
              </a:solidFill>
              <a:latin typeface="微软雅黑" pitchFamily="34" charset="-122"/>
              <a:ea typeface="微软雅黑" pitchFamily="34" charset="-122"/>
            </a:endParaRPr>
          </a:p>
        </p:txBody>
      </p:sp>
      <p:sp>
        <p:nvSpPr>
          <p:cNvPr id="56" name="矩形 55"/>
          <p:cNvSpPr/>
          <p:nvPr/>
        </p:nvSpPr>
        <p:spPr>
          <a:xfrm>
            <a:off x="7888577" y="1782997"/>
            <a:ext cx="2508549" cy="417358"/>
          </a:xfrm>
          <a:prstGeom prst="rect">
            <a:avLst/>
          </a:prstGeom>
        </p:spPr>
        <p:txBody>
          <a:bodyPr wrap="square">
            <a:spAutoFit/>
          </a:bodyPr>
          <a:lstStyle/>
          <a:p>
            <a:pPr>
              <a:lnSpc>
                <a:spcPct val="130000"/>
              </a:lnSpc>
            </a:pPr>
            <a:r>
              <a:rPr lang="zh-CN" altLang="en-US" b="1" dirty="0">
                <a:solidFill>
                  <a:srgbClr val="000000">
                    <a:lumMod val="75000"/>
                    <a:lumOff val="25000"/>
                  </a:srgbClr>
                </a:solidFill>
                <a:latin typeface="微软雅黑" pitchFamily="34" charset="-122"/>
              </a:rPr>
              <a:t>单击此处添加标题</a:t>
            </a:r>
            <a:endParaRPr lang="en-US" altLang="zh-CN" b="1" dirty="0">
              <a:solidFill>
                <a:srgbClr val="000000">
                  <a:lumMod val="75000"/>
                  <a:lumOff val="25000"/>
                </a:srgbClr>
              </a:solidFill>
              <a:latin typeface="微软雅黑" pitchFamily="34" charset="-122"/>
            </a:endParaRPr>
          </a:p>
        </p:txBody>
      </p:sp>
      <p:sp>
        <p:nvSpPr>
          <p:cNvPr id="57" name="Text Box 10"/>
          <p:cNvSpPr txBox="1">
            <a:spLocks noChangeArrowheads="1"/>
          </p:cNvSpPr>
          <p:nvPr/>
        </p:nvSpPr>
        <p:spPr bwMode="auto">
          <a:xfrm>
            <a:off x="995293" y="2935102"/>
            <a:ext cx="3006753" cy="579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gn="r">
              <a:lnSpc>
                <a:spcPct val="130000"/>
              </a:lnSpc>
            </a:pPr>
            <a:r>
              <a:rPr lang="zh-CN" altLang="en-US" sz="1400" dirty="0" smtClean="0">
                <a:solidFill>
                  <a:srgbClr val="000000">
                    <a:lumMod val="75000"/>
                    <a:lumOff val="25000"/>
                  </a:srgbClr>
                </a:solidFill>
                <a:latin typeface="微软雅黑" pitchFamily="34" charset="-122"/>
                <a:ea typeface="微软雅黑" pitchFamily="34" charset="-122"/>
              </a:rPr>
              <a:t>您</a:t>
            </a:r>
            <a:r>
              <a:rPr lang="zh-CN" altLang="en-US" sz="1400" dirty="0">
                <a:solidFill>
                  <a:srgbClr val="000000">
                    <a:lumMod val="75000"/>
                    <a:lumOff val="25000"/>
                  </a:srgbClr>
                </a:solidFill>
                <a:latin typeface="微软雅黑" pitchFamily="34" charset="-122"/>
                <a:ea typeface="微软雅黑" pitchFamily="34" charset="-122"/>
              </a:rPr>
              <a:t>的内容打在这里，或者通过复制您的文本后，在此框中选择</a:t>
            </a:r>
            <a:r>
              <a:rPr lang="zh-CN" altLang="en-US" sz="1400" dirty="0" smtClean="0">
                <a:solidFill>
                  <a:srgbClr val="000000">
                    <a:lumMod val="75000"/>
                    <a:lumOff val="25000"/>
                  </a:srgbClr>
                </a:solidFill>
                <a:latin typeface="微软雅黑" pitchFamily="34" charset="-122"/>
                <a:ea typeface="微软雅黑" pitchFamily="34" charset="-122"/>
              </a:rPr>
              <a:t>粘贴</a:t>
            </a:r>
            <a:endParaRPr lang="en-US" altLang="en-US" sz="1400" dirty="0">
              <a:solidFill>
                <a:srgbClr val="000000">
                  <a:lumMod val="75000"/>
                  <a:lumOff val="25000"/>
                </a:srgbClr>
              </a:solidFill>
              <a:latin typeface="微软雅黑" pitchFamily="34" charset="-122"/>
              <a:ea typeface="微软雅黑" pitchFamily="34" charset="-122"/>
            </a:endParaRPr>
          </a:p>
        </p:txBody>
      </p:sp>
      <p:sp>
        <p:nvSpPr>
          <p:cNvPr id="58" name="矩形 57"/>
          <p:cNvSpPr/>
          <p:nvPr/>
        </p:nvSpPr>
        <p:spPr>
          <a:xfrm>
            <a:off x="945049" y="2526307"/>
            <a:ext cx="3056997" cy="417358"/>
          </a:xfrm>
          <a:prstGeom prst="rect">
            <a:avLst/>
          </a:prstGeom>
        </p:spPr>
        <p:txBody>
          <a:bodyPr wrap="square">
            <a:spAutoFit/>
          </a:bodyPr>
          <a:lstStyle/>
          <a:p>
            <a:pPr algn="r">
              <a:lnSpc>
                <a:spcPct val="130000"/>
              </a:lnSpc>
            </a:pPr>
            <a:r>
              <a:rPr lang="zh-CN" altLang="en-US" b="1" dirty="0">
                <a:solidFill>
                  <a:srgbClr val="000000">
                    <a:lumMod val="75000"/>
                    <a:lumOff val="25000"/>
                  </a:srgbClr>
                </a:solidFill>
                <a:latin typeface="微软雅黑" pitchFamily="34" charset="-122"/>
              </a:rPr>
              <a:t>单击此处添加标题</a:t>
            </a:r>
            <a:endParaRPr lang="en-US" altLang="zh-CN" b="1" dirty="0">
              <a:solidFill>
                <a:srgbClr val="000000">
                  <a:lumMod val="75000"/>
                  <a:lumOff val="25000"/>
                </a:srgbClr>
              </a:solidFill>
              <a:latin typeface="微软雅黑" pitchFamily="34" charset="-122"/>
            </a:endParaRPr>
          </a:p>
        </p:txBody>
      </p:sp>
      <p:sp>
        <p:nvSpPr>
          <p:cNvPr id="59" name="Text Box 10"/>
          <p:cNvSpPr txBox="1">
            <a:spLocks noChangeArrowheads="1"/>
          </p:cNvSpPr>
          <p:nvPr/>
        </p:nvSpPr>
        <p:spPr bwMode="auto">
          <a:xfrm>
            <a:off x="1073024" y="5185802"/>
            <a:ext cx="3006753" cy="579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gn="r">
              <a:lnSpc>
                <a:spcPct val="130000"/>
              </a:lnSpc>
            </a:pPr>
            <a:r>
              <a:rPr lang="zh-CN" altLang="en-US" sz="1400" dirty="0" smtClean="0">
                <a:solidFill>
                  <a:srgbClr val="000000">
                    <a:lumMod val="75000"/>
                    <a:lumOff val="25000"/>
                  </a:srgbClr>
                </a:solidFill>
                <a:latin typeface="微软雅黑" pitchFamily="34" charset="-122"/>
                <a:ea typeface="微软雅黑" pitchFamily="34" charset="-122"/>
              </a:rPr>
              <a:t>您</a:t>
            </a:r>
            <a:r>
              <a:rPr lang="zh-CN" altLang="en-US" sz="1400" dirty="0">
                <a:solidFill>
                  <a:srgbClr val="000000">
                    <a:lumMod val="75000"/>
                    <a:lumOff val="25000"/>
                  </a:srgbClr>
                </a:solidFill>
                <a:latin typeface="微软雅黑" pitchFamily="34" charset="-122"/>
                <a:ea typeface="微软雅黑" pitchFamily="34" charset="-122"/>
              </a:rPr>
              <a:t>的内容打在这里，或者通过复制您的文本后，在此框中选择</a:t>
            </a:r>
            <a:r>
              <a:rPr lang="zh-CN" altLang="en-US" sz="1400" dirty="0" smtClean="0">
                <a:solidFill>
                  <a:srgbClr val="000000">
                    <a:lumMod val="75000"/>
                    <a:lumOff val="25000"/>
                  </a:srgbClr>
                </a:solidFill>
                <a:latin typeface="微软雅黑" pitchFamily="34" charset="-122"/>
                <a:ea typeface="微软雅黑" pitchFamily="34" charset="-122"/>
              </a:rPr>
              <a:t>粘贴</a:t>
            </a:r>
            <a:endParaRPr lang="en-US" altLang="en-US" sz="1400" dirty="0">
              <a:solidFill>
                <a:srgbClr val="000000">
                  <a:lumMod val="75000"/>
                  <a:lumOff val="25000"/>
                </a:srgbClr>
              </a:solidFill>
              <a:latin typeface="微软雅黑" pitchFamily="34" charset="-122"/>
              <a:ea typeface="微软雅黑" pitchFamily="34" charset="-122"/>
            </a:endParaRPr>
          </a:p>
        </p:txBody>
      </p:sp>
      <p:sp>
        <p:nvSpPr>
          <p:cNvPr id="60" name="矩形 59"/>
          <p:cNvSpPr/>
          <p:nvPr/>
        </p:nvSpPr>
        <p:spPr>
          <a:xfrm>
            <a:off x="1022780" y="4777007"/>
            <a:ext cx="3056997" cy="417358"/>
          </a:xfrm>
          <a:prstGeom prst="rect">
            <a:avLst/>
          </a:prstGeom>
        </p:spPr>
        <p:txBody>
          <a:bodyPr wrap="square">
            <a:spAutoFit/>
          </a:bodyPr>
          <a:lstStyle/>
          <a:p>
            <a:pPr algn="r">
              <a:lnSpc>
                <a:spcPct val="130000"/>
              </a:lnSpc>
            </a:pPr>
            <a:r>
              <a:rPr lang="zh-CN" altLang="en-US" b="1" dirty="0">
                <a:solidFill>
                  <a:srgbClr val="000000">
                    <a:lumMod val="75000"/>
                    <a:lumOff val="25000"/>
                  </a:srgbClr>
                </a:solidFill>
                <a:latin typeface="微软雅黑" pitchFamily="34" charset="-122"/>
              </a:rPr>
              <a:t>单击此处添加标题</a:t>
            </a:r>
            <a:endParaRPr lang="en-US" altLang="zh-CN" b="1" dirty="0">
              <a:solidFill>
                <a:srgbClr val="000000">
                  <a:lumMod val="75000"/>
                  <a:lumOff val="25000"/>
                </a:srgbClr>
              </a:solidFill>
              <a:latin typeface="微软雅黑" pitchFamily="34" charset="-122"/>
            </a:endParaRPr>
          </a:p>
        </p:txBody>
      </p:sp>
      <p:sp>
        <p:nvSpPr>
          <p:cNvPr id="67" name="Text Box 10"/>
          <p:cNvSpPr txBox="1">
            <a:spLocks noChangeArrowheads="1"/>
          </p:cNvSpPr>
          <p:nvPr/>
        </p:nvSpPr>
        <p:spPr bwMode="auto">
          <a:xfrm>
            <a:off x="7983194" y="4252291"/>
            <a:ext cx="3006753" cy="6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dirty="0" smtClean="0">
                <a:solidFill>
                  <a:srgbClr val="000000">
                    <a:lumMod val="75000"/>
                    <a:lumOff val="25000"/>
                  </a:srgbClr>
                </a:solidFill>
                <a:latin typeface="微软雅黑" pitchFamily="34" charset="-122"/>
                <a:ea typeface="微软雅黑" pitchFamily="34" charset="-122"/>
              </a:rPr>
              <a:t>您</a:t>
            </a:r>
            <a:r>
              <a:rPr lang="zh-CN" altLang="en-US" sz="1400" dirty="0">
                <a:solidFill>
                  <a:srgbClr val="000000">
                    <a:lumMod val="75000"/>
                    <a:lumOff val="25000"/>
                  </a:srgbClr>
                </a:solidFill>
                <a:latin typeface="微软雅黑" pitchFamily="34" charset="-122"/>
                <a:ea typeface="微软雅黑" pitchFamily="34" charset="-122"/>
              </a:rPr>
              <a:t>的内容打在这里，或者通过复制您的文本后，在此框中选择</a:t>
            </a:r>
            <a:r>
              <a:rPr lang="zh-CN" altLang="en-US" sz="1400" dirty="0" smtClean="0">
                <a:solidFill>
                  <a:srgbClr val="000000">
                    <a:lumMod val="75000"/>
                    <a:lumOff val="25000"/>
                  </a:srgbClr>
                </a:solidFill>
                <a:latin typeface="微软雅黑" pitchFamily="34" charset="-122"/>
                <a:ea typeface="微软雅黑" pitchFamily="34" charset="-122"/>
              </a:rPr>
              <a:t>粘贴</a:t>
            </a:r>
            <a:endParaRPr lang="en-US" altLang="en-US" sz="1400" dirty="0">
              <a:solidFill>
                <a:srgbClr val="000000">
                  <a:lumMod val="75000"/>
                  <a:lumOff val="25000"/>
                </a:srgbClr>
              </a:solidFill>
              <a:latin typeface="微软雅黑" pitchFamily="34" charset="-122"/>
              <a:ea typeface="微软雅黑" pitchFamily="34" charset="-122"/>
            </a:endParaRPr>
          </a:p>
        </p:txBody>
      </p:sp>
      <p:sp>
        <p:nvSpPr>
          <p:cNvPr id="68" name="矩形 67"/>
          <p:cNvSpPr/>
          <p:nvPr/>
        </p:nvSpPr>
        <p:spPr>
          <a:xfrm>
            <a:off x="7932950" y="3843496"/>
            <a:ext cx="2508549" cy="417358"/>
          </a:xfrm>
          <a:prstGeom prst="rect">
            <a:avLst/>
          </a:prstGeom>
        </p:spPr>
        <p:txBody>
          <a:bodyPr wrap="square">
            <a:spAutoFit/>
          </a:bodyPr>
          <a:lstStyle/>
          <a:p>
            <a:pPr>
              <a:lnSpc>
                <a:spcPct val="130000"/>
              </a:lnSpc>
            </a:pPr>
            <a:r>
              <a:rPr lang="zh-CN" altLang="en-US" b="1" dirty="0">
                <a:solidFill>
                  <a:srgbClr val="000000">
                    <a:lumMod val="75000"/>
                    <a:lumOff val="25000"/>
                  </a:srgbClr>
                </a:solidFill>
                <a:latin typeface="微软雅黑" pitchFamily="34" charset="-122"/>
              </a:rPr>
              <a:t>单击此处添加标题</a:t>
            </a:r>
            <a:endParaRPr lang="en-US" altLang="zh-CN" b="1" dirty="0">
              <a:solidFill>
                <a:srgbClr val="000000">
                  <a:lumMod val="75000"/>
                  <a:lumOff val="25000"/>
                </a:srgbClr>
              </a:solidFill>
              <a:latin typeface="微软雅黑" pitchFamily="34" charset="-122"/>
            </a:endParaRPr>
          </a:p>
        </p:txBody>
      </p:sp>
      <p:pic>
        <p:nvPicPr>
          <p:cNvPr id="69" name="图片 68" descr="13"/>
          <p:cNvPicPr>
            <a:picLocks noChangeAspect="1"/>
          </p:cNvPicPr>
          <p:nvPr/>
        </p:nvPicPr>
        <p:blipFill>
          <a:blip r:embed="rId7"/>
          <a:srcRect t="35615"/>
          <a:stretch>
            <a:fillRect/>
          </a:stretch>
        </p:blipFill>
        <p:spPr>
          <a:xfrm flipH="1">
            <a:off x="-32385" y="4445"/>
            <a:ext cx="1461135" cy="1788160"/>
          </a:xfrm>
          <a:prstGeom prst="rect">
            <a:avLst/>
          </a:prstGeom>
        </p:spPr>
      </p:pic>
      <p:sp>
        <p:nvSpPr>
          <p:cNvPr id="70" name="矩形 69"/>
          <p:cNvSpPr/>
          <p:nvPr/>
        </p:nvSpPr>
        <p:spPr>
          <a:xfrm>
            <a:off x="1989027" y="375305"/>
            <a:ext cx="2339102" cy="523220"/>
          </a:xfrm>
          <a:prstGeom prst="rect">
            <a:avLst/>
          </a:prstGeom>
        </p:spPr>
        <p:txBody>
          <a:bodyPr wrap="none">
            <a:spAutoFit/>
          </a:bodyPr>
          <a:lstStyle/>
          <a:p>
            <a:r>
              <a:rPr lang="zh-CN" altLang="en-US" sz="2800" b="1" dirty="0" smtClean="0">
                <a:solidFill>
                  <a:srgbClr val="006AB2"/>
                </a:solidFill>
                <a:latin typeface="Century Gothic" panose="020B0502020202020204" pitchFamily="34" charset="0"/>
                <a:sym typeface="Century Gothic" panose="020B0502020202020204" pitchFamily="34" charset="0"/>
              </a:rPr>
              <a:t>活动经费预算</a:t>
            </a:r>
            <a:endParaRPr lang="zh-CN" altLang="en-US" sz="2800" b="1" dirty="0">
              <a:solidFill>
                <a:srgbClr val="006AB2"/>
              </a:solidFill>
              <a:latin typeface="Century Gothic" panose="020B0502020202020204" pitchFamily="34" charset="0"/>
              <a:sym typeface="Century Gothic" panose="020B0502020202020204" pitchFamily="34" charset="0"/>
            </a:endParaRPr>
          </a:p>
        </p:txBody>
      </p:sp>
      <p:sp>
        <p:nvSpPr>
          <p:cNvPr id="71" name="矩形 70"/>
          <p:cNvSpPr/>
          <p:nvPr/>
        </p:nvSpPr>
        <p:spPr>
          <a:xfrm>
            <a:off x="1259563" y="354825"/>
            <a:ext cx="808235" cy="584775"/>
          </a:xfrm>
          <a:prstGeom prst="rect">
            <a:avLst/>
          </a:prstGeom>
        </p:spPr>
        <p:txBody>
          <a:bodyPr wrap="none">
            <a:spAutoFit/>
          </a:bodyPr>
          <a:lstStyle/>
          <a:p>
            <a:r>
              <a:rPr lang="en-US" altLang="zh-CN" sz="3200" b="1" dirty="0" smtClean="0">
                <a:solidFill>
                  <a:srgbClr val="006AB2"/>
                </a:solidFill>
                <a:latin typeface="微软雅黑" pitchFamily="34" charset="-122"/>
              </a:rPr>
              <a:t>04.</a:t>
            </a:r>
            <a:endParaRPr lang="zh-CN" altLang="en-US" sz="3600" dirty="0">
              <a:solidFill>
                <a:srgbClr val="006AB2"/>
              </a:solidFill>
            </a:endParaRPr>
          </a:p>
        </p:txBody>
      </p:sp>
    </p:spTree>
    <p:extLst>
      <p:ext uri="{BB962C8B-B14F-4D97-AF65-F5344CB8AC3E}">
        <p14:creationId xmlns:p14="http://schemas.microsoft.com/office/powerpoint/2010/main" val="3598538609"/>
      </p:ext>
    </p:extLst>
  </p:cSld>
  <p:clrMapOvr>
    <a:masterClrMapping/>
  </p:clrMapOvr>
  <mc:AlternateContent xmlns:mc="http://schemas.openxmlformats.org/markup-compatibility/2006" xmlns:p14="http://schemas.microsoft.com/office/powerpoint/2010/main">
    <mc:Choice Requires="p14">
      <p:transition spd="slow" p14:dur="1500" advClick="0" advTm="0">
        <p:cover/>
      </p:transition>
    </mc:Choice>
    <mc:Fallback xmlns="">
      <p:transition spd="slow" advClick="0" advTm="0">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right)">
                                      <p:cBhvr>
                                        <p:cTn id="15" dur="500"/>
                                        <p:tgtEl>
                                          <p:spTgt spid="38"/>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500"/>
                                        <p:tgtEl>
                                          <p:spTgt spid="5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7"/>
                                        </p:tgtEl>
                                        <p:attrNameLst>
                                          <p:attrName>style.visibility</p:attrName>
                                        </p:attrNameLst>
                                      </p:cBhvr>
                                      <p:to>
                                        <p:strVal val="visible"/>
                                      </p:to>
                                    </p:set>
                                    <p:animEffect transition="in" filter="fade">
                                      <p:cBhvr>
                                        <p:cTn id="27" dur="500"/>
                                        <p:tgtEl>
                                          <p:spTgt spid="5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500"/>
                                        <p:tgtEl>
                                          <p:spTgt spid="5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7"/>
                                        </p:tgtEl>
                                        <p:attrNameLst>
                                          <p:attrName>style.visibility</p:attrName>
                                        </p:attrNameLst>
                                      </p:cBhvr>
                                      <p:to>
                                        <p:strVal val="visible"/>
                                      </p:to>
                                    </p:set>
                                    <p:animEffect transition="in" filter="fade">
                                      <p:cBhvr>
                                        <p:cTn id="35"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7" grpId="0"/>
      <p:bldP spid="59" grpId="0"/>
      <p:bldP spid="6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i$lïdè"/>
          <p:cNvGrpSpPr/>
          <p:nvPr/>
        </p:nvGrpSpPr>
        <p:grpSpPr>
          <a:xfrm>
            <a:off x="4003252" y="2094244"/>
            <a:ext cx="1774513" cy="927740"/>
            <a:chOff x="5122025" y="525814"/>
            <a:chExt cx="2020976" cy="927740"/>
          </a:xfrm>
        </p:grpSpPr>
        <p:sp>
          <p:nvSpPr>
            <p:cNvPr id="27" name="ïşľîḓè"/>
            <p:cNvSpPr txBox="1"/>
            <p:nvPr/>
          </p:nvSpPr>
          <p:spPr>
            <a:xfrm>
              <a:off x="5122026" y="826908"/>
              <a:ext cx="2020975" cy="626646"/>
            </a:xfrm>
            <a:prstGeom prst="rect">
              <a:avLst/>
            </a:prstGeom>
            <a:noFill/>
          </p:spPr>
          <p:txBody>
            <a:bodyPr wrap="square" lIns="0" tIns="0" rIns="0" bIns="0" anchor="ctr" anchorCtr="1">
              <a:normAutofit/>
            </a:bodyPr>
            <a:lstStyle/>
            <a:p>
              <a:pPr algn="ctr">
                <a:lnSpc>
                  <a:spcPct val="120000"/>
                </a:lnSpc>
                <a:spcBef>
                  <a:spcPct val="0"/>
                </a:spcBef>
              </a:pPr>
              <a:r>
                <a:rPr lang="zh-CN" altLang="en-US" sz="1000" dirty="0">
                  <a:solidFill>
                    <a:srgbClr val="000000">
                      <a:lumMod val="75000"/>
                      <a:lumOff val="25000"/>
                    </a:srgbClr>
                  </a:solidFill>
                </a:rPr>
                <a:t>此部分内容作为文字排版占位显示 （建议使用主题字体）</a:t>
              </a:r>
            </a:p>
          </p:txBody>
        </p:sp>
        <p:sp>
          <p:nvSpPr>
            <p:cNvPr id="28" name="ïṡḷïďe"/>
            <p:cNvSpPr/>
            <p:nvPr/>
          </p:nvSpPr>
          <p:spPr>
            <a:xfrm>
              <a:off x="5122025" y="525814"/>
              <a:ext cx="2020976" cy="325410"/>
            </a:xfrm>
            <a:prstGeom prst="rect">
              <a:avLst/>
            </a:prstGeom>
          </p:spPr>
          <p:txBody>
            <a:bodyPr wrap="none" lIns="0" tIns="0" rIns="0" bIns="0" anchor="ctr" anchorCtr="1">
              <a:normAutofit/>
            </a:bodyPr>
            <a:lstStyle/>
            <a:p>
              <a:pPr algn="ctr" defTabSz="913765">
                <a:spcBef>
                  <a:spcPct val="0"/>
                </a:spcBef>
                <a:defRPr/>
              </a:pPr>
              <a:r>
                <a:rPr lang="zh-CN" altLang="en-US" b="1" dirty="0">
                  <a:solidFill>
                    <a:srgbClr val="000000">
                      <a:lumMod val="75000"/>
                      <a:lumOff val="25000"/>
                    </a:srgbClr>
                  </a:solidFill>
                </a:rPr>
                <a:t>活动内容质量</a:t>
              </a:r>
            </a:p>
          </p:txBody>
        </p:sp>
      </p:grpSp>
      <p:grpSp>
        <p:nvGrpSpPr>
          <p:cNvPr id="18" name="íş1ïdê"/>
          <p:cNvGrpSpPr/>
          <p:nvPr/>
        </p:nvGrpSpPr>
        <p:grpSpPr>
          <a:xfrm>
            <a:off x="6411230" y="2094244"/>
            <a:ext cx="1774513" cy="927740"/>
            <a:chOff x="5122025" y="525814"/>
            <a:chExt cx="2020976" cy="927740"/>
          </a:xfrm>
        </p:grpSpPr>
        <p:sp>
          <p:nvSpPr>
            <p:cNvPr id="25" name="îṥḷîḋè"/>
            <p:cNvSpPr txBox="1"/>
            <p:nvPr/>
          </p:nvSpPr>
          <p:spPr>
            <a:xfrm>
              <a:off x="5122026" y="826908"/>
              <a:ext cx="2020975" cy="626646"/>
            </a:xfrm>
            <a:prstGeom prst="rect">
              <a:avLst/>
            </a:prstGeom>
            <a:noFill/>
          </p:spPr>
          <p:txBody>
            <a:bodyPr wrap="square" lIns="0" tIns="0" rIns="0" bIns="0" anchor="ctr" anchorCtr="1">
              <a:normAutofit/>
            </a:bodyPr>
            <a:lstStyle/>
            <a:p>
              <a:pPr algn="ctr">
                <a:lnSpc>
                  <a:spcPct val="120000"/>
                </a:lnSpc>
                <a:spcBef>
                  <a:spcPct val="0"/>
                </a:spcBef>
              </a:pPr>
              <a:r>
                <a:rPr lang="zh-CN" altLang="en-US" sz="1000">
                  <a:solidFill>
                    <a:srgbClr val="000000">
                      <a:lumMod val="75000"/>
                      <a:lumOff val="25000"/>
                    </a:srgbClr>
                  </a:solidFill>
                </a:rPr>
                <a:t>此部分内容作为文字排版占位显示 （建议使用主题字体）</a:t>
              </a:r>
            </a:p>
          </p:txBody>
        </p:sp>
        <p:sp>
          <p:nvSpPr>
            <p:cNvPr id="26" name="íšľïḓê"/>
            <p:cNvSpPr/>
            <p:nvPr/>
          </p:nvSpPr>
          <p:spPr>
            <a:xfrm>
              <a:off x="5122025" y="525814"/>
              <a:ext cx="2020976" cy="325410"/>
            </a:xfrm>
            <a:prstGeom prst="rect">
              <a:avLst/>
            </a:prstGeom>
          </p:spPr>
          <p:txBody>
            <a:bodyPr wrap="none" lIns="0" tIns="0" rIns="0" bIns="0" anchor="ctr" anchorCtr="1">
              <a:normAutofit/>
            </a:bodyPr>
            <a:lstStyle/>
            <a:p>
              <a:pPr algn="ctr" defTabSz="913765">
                <a:spcBef>
                  <a:spcPct val="0"/>
                </a:spcBef>
                <a:defRPr/>
              </a:pPr>
              <a:r>
                <a:rPr lang="zh-CN" altLang="en-US" b="1" dirty="0">
                  <a:solidFill>
                    <a:srgbClr val="000000">
                      <a:lumMod val="75000"/>
                      <a:lumOff val="25000"/>
                    </a:srgbClr>
                  </a:solidFill>
                </a:rPr>
                <a:t>宣传推广</a:t>
              </a:r>
            </a:p>
          </p:txBody>
        </p:sp>
      </p:grpSp>
      <p:grpSp>
        <p:nvGrpSpPr>
          <p:cNvPr id="19" name="ïṣļîḍè"/>
          <p:cNvGrpSpPr/>
          <p:nvPr/>
        </p:nvGrpSpPr>
        <p:grpSpPr>
          <a:xfrm>
            <a:off x="8918887" y="2094244"/>
            <a:ext cx="1774513" cy="927740"/>
            <a:chOff x="5122025" y="525814"/>
            <a:chExt cx="2020976" cy="927740"/>
          </a:xfrm>
        </p:grpSpPr>
        <p:sp>
          <p:nvSpPr>
            <p:cNvPr id="23" name="isļiḓe"/>
            <p:cNvSpPr txBox="1"/>
            <p:nvPr/>
          </p:nvSpPr>
          <p:spPr>
            <a:xfrm>
              <a:off x="5122026" y="826908"/>
              <a:ext cx="2020975" cy="626646"/>
            </a:xfrm>
            <a:prstGeom prst="rect">
              <a:avLst/>
            </a:prstGeom>
            <a:noFill/>
          </p:spPr>
          <p:txBody>
            <a:bodyPr wrap="square" lIns="0" tIns="0" rIns="0" bIns="0" anchor="ctr" anchorCtr="1">
              <a:normAutofit/>
            </a:bodyPr>
            <a:lstStyle/>
            <a:p>
              <a:pPr algn="ctr">
                <a:lnSpc>
                  <a:spcPct val="120000"/>
                </a:lnSpc>
                <a:spcBef>
                  <a:spcPct val="0"/>
                </a:spcBef>
              </a:pPr>
              <a:r>
                <a:rPr lang="zh-CN" altLang="en-US" sz="1000">
                  <a:solidFill>
                    <a:srgbClr val="000000">
                      <a:lumMod val="75000"/>
                      <a:lumOff val="25000"/>
                    </a:srgbClr>
                  </a:solidFill>
                </a:rPr>
                <a:t>此部分内容作为文字排版占位显示 （建议使用主题字体）</a:t>
              </a:r>
            </a:p>
          </p:txBody>
        </p:sp>
        <p:sp>
          <p:nvSpPr>
            <p:cNvPr id="24" name="iṥ1iḍê"/>
            <p:cNvSpPr/>
            <p:nvPr/>
          </p:nvSpPr>
          <p:spPr>
            <a:xfrm>
              <a:off x="5122025" y="525814"/>
              <a:ext cx="2020976" cy="325410"/>
            </a:xfrm>
            <a:prstGeom prst="rect">
              <a:avLst/>
            </a:prstGeom>
          </p:spPr>
          <p:txBody>
            <a:bodyPr wrap="none" lIns="0" tIns="0" rIns="0" bIns="0" anchor="ctr" anchorCtr="1">
              <a:normAutofit/>
            </a:bodyPr>
            <a:lstStyle/>
            <a:p>
              <a:pPr algn="ctr" defTabSz="913765">
                <a:spcBef>
                  <a:spcPct val="0"/>
                </a:spcBef>
                <a:defRPr/>
              </a:pPr>
              <a:r>
                <a:rPr lang="zh-CN" altLang="en-US" b="1" dirty="0">
                  <a:solidFill>
                    <a:srgbClr val="000000">
                      <a:lumMod val="75000"/>
                      <a:lumOff val="25000"/>
                    </a:srgbClr>
                  </a:solidFill>
                </a:rPr>
                <a:t>应急措施</a:t>
              </a:r>
            </a:p>
          </p:txBody>
        </p:sp>
      </p:grpSp>
      <p:grpSp>
        <p:nvGrpSpPr>
          <p:cNvPr id="20" name="ïṧlîḍe"/>
          <p:cNvGrpSpPr/>
          <p:nvPr/>
        </p:nvGrpSpPr>
        <p:grpSpPr>
          <a:xfrm>
            <a:off x="1479550" y="2094244"/>
            <a:ext cx="1774513" cy="927740"/>
            <a:chOff x="5122025" y="525814"/>
            <a:chExt cx="2020976" cy="927740"/>
          </a:xfrm>
        </p:grpSpPr>
        <p:sp>
          <p:nvSpPr>
            <p:cNvPr id="21" name="ïşľîḍê"/>
            <p:cNvSpPr txBox="1"/>
            <p:nvPr/>
          </p:nvSpPr>
          <p:spPr>
            <a:xfrm>
              <a:off x="5122026" y="826908"/>
              <a:ext cx="2020975" cy="626646"/>
            </a:xfrm>
            <a:prstGeom prst="rect">
              <a:avLst/>
            </a:prstGeom>
            <a:noFill/>
          </p:spPr>
          <p:txBody>
            <a:bodyPr wrap="square" lIns="0" tIns="0" rIns="0" bIns="0" anchor="ctr" anchorCtr="1">
              <a:normAutofit/>
            </a:bodyPr>
            <a:lstStyle/>
            <a:p>
              <a:pPr algn="ctr">
                <a:lnSpc>
                  <a:spcPct val="120000"/>
                </a:lnSpc>
                <a:spcBef>
                  <a:spcPct val="0"/>
                </a:spcBef>
              </a:pPr>
              <a:r>
                <a:rPr lang="zh-CN" altLang="en-US" sz="1000" dirty="0">
                  <a:solidFill>
                    <a:srgbClr val="000000">
                      <a:lumMod val="75000"/>
                      <a:lumOff val="25000"/>
                    </a:srgbClr>
                  </a:solidFill>
                </a:rPr>
                <a:t>此部分内容作为文字排版占位显示 （建议使用主题字体）</a:t>
              </a:r>
            </a:p>
          </p:txBody>
        </p:sp>
        <p:sp>
          <p:nvSpPr>
            <p:cNvPr id="22" name="iṩľíḍè"/>
            <p:cNvSpPr/>
            <p:nvPr/>
          </p:nvSpPr>
          <p:spPr>
            <a:xfrm>
              <a:off x="5122025" y="525814"/>
              <a:ext cx="2020976" cy="325410"/>
            </a:xfrm>
            <a:prstGeom prst="rect">
              <a:avLst/>
            </a:prstGeom>
          </p:spPr>
          <p:txBody>
            <a:bodyPr wrap="none" lIns="0" tIns="0" rIns="0" bIns="0" anchor="ctr" anchorCtr="1">
              <a:normAutofit/>
            </a:bodyPr>
            <a:lstStyle/>
            <a:p>
              <a:pPr algn="ctr" defTabSz="913765">
                <a:spcBef>
                  <a:spcPct val="0"/>
                </a:spcBef>
                <a:defRPr/>
              </a:pPr>
              <a:r>
                <a:rPr lang="zh-CN" altLang="en-US" b="1" dirty="0">
                  <a:solidFill>
                    <a:srgbClr val="000000">
                      <a:lumMod val="75000"/>
                      <a:lumOff val="25000"/>
                    </a:srgbClr>
                  </a:solidFill>
                </a:rPr>
                <a:t>活动安排是否周到</a:t>
              </a:r>
            </a:p>
          </p:txBody>
        </p:sp>
      </p:grpSp>
      <p:cxnSp>
        <p:nvCxnSpPr>
          <p:cNvPr id="5" name="直接连接符 4"/>
          <p:cNvCxnSpPr/>
          <p:nvPr/>
        </p:nvCxnSpPr>
        <p:spPr>
          <a:xfrm flipV="1">
            <a:off x="2672120" y="3140968"/>
            <a:ext cx="0" cy="842068"/>
          </a:xfrm>
          <a:prstGeom prst="line">
            <a:avLst/>
          </a:prstGeom>
          <a:ln w="12700">
            <a:solidFill>
              <a:schemeClr val="accent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 name="iṧ1ïdê"/>
          <p:cNvSpPr/>
          <p:nvPr/>
        </p:nvSpPr>
        <p:spPr>
          <a:xfrm flipV="1">
            <a:off x="1193800" y="3906937"/>
            <a:ext cx="3006345" cy="1654493"/>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rgbClr val="006AB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FFFFFF"/>
              </a:solidFill>
            </a:endParaRPr>
          </a:p>
        </p:txBody>
      </p:sp>
      <p:sp>
        <p:nvSpPr>
          <p:cNvPr id="7" name="îşlîḑé"/>
          <p:cNvSpPr/>
          <p:nvPr/>
        </p:nvSpPr>
        <p:spPr>
          <a:xfrm flipV="1">
            <a:off x="3459819" y="3906937"/>
            <a:ext cx="3006345" cy="1654493"/>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rgbClr val="76A6D7"/>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FFFFFF"/>
              </a:solidFill>
            </a:endParaRPr>
          </a:p>
        </p:txBody>
      </p:sp>
      <p:sp>
        <p:nvSpPr>
          <p:cNvPr id="8" name="ïṣļîḑè"/>
          <p:cNvSpPr/>
          <p:nvPr/>
        </p:nvSpPr>
        <p:spPr>
          <a:xfrm flipV="1">
            <a:off x="5725836" y="3906937"/>
            <a:ext cx="3006345" cy="1654493"/>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rgbClr val="006AB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FFFFFF"/>
              </a:solidFill>
            </a:endParaRPr>
          </a:p>
        </p:txBody>
      </p:sp>
      <p:sp>
        <p:nvSpPr>
          <p:cNvPr id="9" name="iŝ1iḑè"/>
          <p:cNvSpPr/>
          <p:nvPr/>
        </p:nvSpPr>
        <p:spPr>
          <a:xfrm flipV="1">
            <a:off x="7991855" y="3906937"/>
            <a:ext cx="3006345" cy="1654493"/>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rgbClr val="76A6D7"/>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rgbClr val="FFFFFF"/>
              </a:solidFill>
            </a:endParaRPr>
          </a:p>
        </p:txBody>
      </p:sp>
      <p:cxnSp>
        <p:nvCxnSpPr>
          <p:cNvPr id="10" name="直接连接符 9"/>
          <p:cNvCxnSpPr/>
          <p:nvPr/>
        </p:nvCxnSpPr>
        <p:spPr>
          <a:xfrm flipV="1">
            <a:off x="7183676" y="3140968"/>
            <a:ext cx="0" cy="842068"/>
          </a:xfrm>
          <a:prstGeom prst="line">
            <a:avLst/>
          </a:prstGeom>
          <a:ln w="12700">
            <a:solidFill>
              <a:schemeClr val="accent4"/>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9504561" y="3140968"/>
            <a:ext cx="0" cy="842068"/>
          </a:xfrm>
          <a:prstGeom prst="line">
            <a:avLst/>
          </a:prstGeom>
          <a:ln w="12700">
            <a:solidFill>
              <a:srgbClr val="0696D5"/>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4993005" y="3140968"/>
            <a:ext cx="0" cy="842068"/>
          </a:xfrm>
          <a:prstGeom prst="line">
            <a:avLst/>
          </a:prstGeom>
          <a:ln w="12700">
            <a:solidFill>
              <a:srgbClr val="0696D5"/>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 name="ïṧľîďè"/>
          <p:cNvSpPr/>
          <p:nvPr/>
        </p:nvSpPr>
        <p:spPr bwMode="auto">
          <a:xfrm>
            <a:off x="6943494" y="4522241"/>
            <a:ext cx="509753" cy="430778"/>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solidFill>
                <a:srgbClr val="000000"/>
              </a:solidFill>
            </a:endParaRPr>
          </a:p>
        </p:txBody>
      </p:sp>
      <p:sp>
        <p:nvSpPr>
          <p:cNvPr id="14" name="îŝḷíďê"/>
          <p:cNvSpPr>
            <a:spLocks noChangeAspect="1"/>
          </p:cNvSpPr>
          <p:nvPr/>
        </p:nvSpPr>
        <p:spPr bwMode="auto">
          <a:xfrm>
            <a:off x="4711876" y="4487110"/>
            <a:ext cx="592896" cy="501040"/>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solidFill>
                <a:srgbClr val="000000"/>
              </a:solidFill>
            </a:endParaRPr>
          </a:p>
        </p:txBody>
      </p:sp>
      <p:sp>
        <p:nvSpPr>
          <p:cNvPr id="15" name="i$ľíḍè"/>
          <p:cNvSpPr/>
          <p:nvPr/>
        </p:nvSpPr>
        <p:spPr bwMode="auto">
          <a:xfrm>
            <a:off x="2388711" y="4498130"/>
            <a:ext cx="566817" cy="479001"/>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solidFill>
                <a:srgbClr val="000000"/>
              </a:solidFill>
            </a:endParaRPr>
          </a:p>
        </p:txBody>
      </p:sp>
      <p:sp>
        <p:nvSpPr>
          <p:cNvPr id="16" name="îṩlïḓê"/>
          <p:cNvSpPr/>
          <p:nvPr/>
        </p:nvSpPr>
        <p:spPr bwMode="auto">
          <a:xfrm>
            <a:off x="9192885" y="4482298"/>
            <a:ext cx="604285" cy="510664"/>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endParaRPr>
              <a:solidFill>
                <a:srgbClr val="000000"/>
              </a:solidFill>
            </a:endParaRPr>
          </a:p>
        </p:txBody>
      </p:sp>
      <p:pic>
        <p:nvPicPr>
          <p:cNvPr id="33" name="图片 32" descr="13"/>
          <p:cNvPicPr>
            <a:picLocks noChangeAspect="1"/>
          </p:cNvPicPr>
          <p:nvPr/>
        </p:nvPicPr>
        <p:blipFill>
          <a:blip r:embed="rId3"/>
          <a:srcRect t="35615"/>
          <a:stretch>
            <a:fillRect/>
          </a:stretch>
        </p:blipFill>
        <p:spPr>
          <a:xfrm flipH="1">
            <a:off x="-32385" y="4445"/>
            <a:ext cx="1461135" cy="1788160"/>
          </a:xfrm>
          <a:prstGeom prst="rect">
            <a:avLst/>
          </a:prstGeom>
        </p:spPr>
      </p:pic>
      <p:sp>
        <p:nvSpPr>
          <p:cNvPr id="34" name="矩形 33"/>
          <p:cNvSpPr/>
          <p:nvPr/>
        </p:nvSpPr>
        <p:spPr>
          <a:xfrm>
            <a:off x="1989027" y="375305"/>
            <a:ext cx="2339102" cy="523220"/>
          </a:xfrm>
          <a:prstGeom prst="rect">
            <a:avLst/>
          </a:prstGeom>
        </p:spPr>
        <p:txBody>
          <a:bodyPr wrap="none">
            <a:spAutoFit/>
          </a:bodyPr>
          <a:lstStyle/>
          <a:p>
            <a:r>
              <a:rPr lang="zh-CN" altLang="en-US" sz="2800" b="1" dirty="0" smtClean="0">
                <a:solidFill>
                  <a:srgbClr val="006AB2"/>
                </a:solidFill>
                <a:latin typeface="Century Gothic" panose="020B0502020202020204" pitchFamily="34" charset="0"/>
                <a:sym typeface="Century Gothic" panose="020B0502020202020204" pitchFamily="34" charset="0"/>
              </a:rPr>
              <a:t>活动经费预算</a:t>
            </a:r>
            <a:endParaRPr lang="zh-CN" altLang="en-US" sz="2800" b="1" dirty="0">
              <a:solidFill>
                <a:srgbClr val="006AB2"/>
              </a:solidFill>
              <a:latin typeface="Century Gothic" panose="020B0502020202020204" pitchFamily="34" charset="0"/>
              <a:sym typeface="Century Gothic" panose="020B0502020202020204" pitchFamily="34" charset="0"/>
            </a:endParaRPr>
          </a:p>
        </p:txBody>
      </p:sp>
      <p:sp>
        <p:nvSpPr>
          <p:cNvPr id="35" name="矩形 34"/>
          <p:cNvSpPr/>
          <p:nvPr/>
        </p:nvSpPr>
        <p:spPr>
          <a:xfrm>
            <a:off x="1259563" y="354825"/>
            <a:ext cx="808235" cy="584775"/>
          </a:xfrm>
          <a:prstGeom prst="rect">
            <a:avLst/>
          </a:prstGeom>
        </p:spPr>
        <p:txBody>
          <a:bodyPr wrap="none">
            <a:spAutoFit/>
          </a:bodyPr>
          <a:lstStyle/>
          <a:p>
            <a:r>
              <a:rPr lang="en-US" altLang="zh-CN" sz="3200" b="1" dirty="0" smtClean="0">
                <a:solidFill>
                  <a:srgbClr val="006AB2"/>
                </a:solidFill>
                <a:latin typeface="微软雅黑" pitchFamily="34" charset="-122"/>
              </a:rPr>
              <a:t>04.</a:t>
            </a:r>
            <a:endParaRPr lang="zh-CN" altLang="en-US" sz="3600" dirty="0">
              <a:solidFill>
                <a:srgbClr val="006AB2"/>
              </a:solidFill>
            </a:endParaRPr>
          </a:p>
        </p:txBody>
      </p:sp>
    </p:spTree>
    <p:extLst>
      <p:ext uri="{BB962C8B-B14F-4D97-AF65-F5344CB8AC3E}">
        <p14:creationId xmlns:p14="http://schemas.microsoft.com/office/powerpoint/2010/main" val="2526525620"/>
      </p:ext>
    </p:extLst>
  </p:cSld>
  <p:clrMapOvr>
    <a:masterClrMapping/>
  </p:clrMapOvr>
  <mc:AlternateContent xmlns:mc="http://schemas.openxmlformats.org/markup-compatibility/2006" xmlns:p14="http://schemas.microsoft.com/office/powerpoint/2010/main">
    <mc:Choice Requires="p14">
      <p:transition spd="slow" p14:dur="2000" advClick="0" advTm="3000">
        <p:blinds dir="vert"/>
      </p:transition>
    </mc:Choice>
    <mc:Fallback xmlns="">
      <p:transition spd="slow" advClick="0"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fltVal val="0"/>
                                          </p:val>
                                        </p:tav>
                                        <p:tav tm="100000">
                                          <p:val>
                                            <p:strVal val="#ppt_w"/>
                                          </p:val>
                                        </p:tav>
                                      </p:tavLst>
                                    </p:anim>
                                    <p:anim calcmode="lin" valueType="num">
                                      <p:cBhvr>
                                        <p:cTn id="40" dur="500" fill="hold"/>
                                        <p:tgtEl>
                                          <p:spTgt spid="9"/>
                                        </p:tgtEl>
                                        <p:attrNameLst>
                                          <p:attrName>ppt_h</p:attrName>
                                        </p:attrNameLst>
                                      </p:cBhvr>
                                      <p:tavLst>
                                        <p:tav tm="0">
                                          <p:val>
                                            <p:fltVal val="0"/>
                                          </p:val>
                                        </p:tav>
                                        <p:tav tm="100000">
                                          <p:val>
                                            <p:strVal val="#ppt_h"/>
                                          </p:val>
                                        </p:tav>
                                      </p:tavLst>
                                    </p:anim>
                                    <p:animEffect transition="in" filter="fade">
                                      <p:cBhvr>
                                        <p:cTn id="41" dur="500"/>
                                        <p:tgtEl>
                                          <p:spTgt spid="9"/>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fltVal val="0"/>
                                          </p:val>
                                        </p:tav>
                                        <p:tav tm="100000">
                                          <p:val>
                                            <p:strVal val="#ppt_w"/>
                                          </p:val>
                                        </p:tav>
                                      </p:tavLst>
                                    </p:anim>
                                    <p:anim calcmode="lin" valueType="num">
                                      <p:cBhvr>
                                        <p:cTn id="45" dur="500" fill="hold"/>
                                        <p:tgtEl>
                                          <p:spTgt spid="16"/>
                                        </p:tgtEl>
                                        <p:attrNameLst>
                                          <p:attrName>ppt_h</p:attrName>
                                        </p:attrNameLst>
                                      </p:cBhvr>
                                      <p:tavLst>
                                        <p:tav tm="0">
                                          <p:val>
                                            <p:fltVal val="0"/>
                                          </p:val>
                                        </p:tav>
                                        <p:tav tm="100000">
                                          <p:val>
                                            <p:strVal val="#ppt_h"/>
                                          </p:val>
                                        </p:tav>
                                      </p:tavLst>
                                    </p:anim>
                                    <p:animEffect transition="in" filter="fade">
                                      <p:cBhvr>
                                        <p:cTn id="46" dur="500"/>
                                        <p:tgtEl>
                                          <p:spTgt spid="16"/>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7"/>
                                        </p:tgtEl>
                                        <p:attrNameLst>
                                          <p:attrName>style.visibility</p:attrName>
                                        </p:attrNameLst>
                                      </p:cBhvr>
                                      <p:to>
                                        <p:strVal val="visible"/>
                                      </p:to>
                                    </p:set>
                                    <p:anim calcmode="lin" valueType="num">
                                      <p:cBhvr>
                                        <p:cTn id="54" dur="500" fill="hold"/>
                                        <p:tgtEl>
                                          <p:spTgt spid="7"/>
                                        </p:tgtEl>
                                        <p:attrNameLst>
                                          <p:attrName>ppt_w</p:attrName>
                                        </p:attrNameLst>
                                      </p:cBhvr>
                                      <p:tavLst>
                                        <p:tav tm="0">
                                          <p:val>
                                            <p:fltVal val="0"/>
                                          </p:val>
                                        </p:tav>
                                        <p:tav tm="100000">
                                          <p:val>
                                            <p:strVal val="#ppt_w"/>
                                          </p:val>
                                        </p:tav>
                                      </p:tavLst>
                                    </p:anim>
                                    <p:anim calcmode="lin" valueType="num">
                                      <p:cBhvr>
                                        <p:cTn id="55" dur="500" fill="hold"/>
                                        <p:tgtEl>
                                          <p:spTgt spid="7"/>
                                        </p:tgtEl>
                                        <p:attrNameLst>
                                          <p:attrName>ppt_h</p:attrName>
                                        </p:attrNameLst>
                                      </p:cBhvr>
                                      <p:tavLst>
                                        <p:tav tm="0">
                                          <p:val>
                                            <p:fltVal val="0"/>
                                          </p:val>
                                        </p:tav>
                                        <p:tav tm="100000">
                                          <p:val>
                                            <p:strVal val="#ppt_h"/>
                                          </p:val>
                                        </p:tav>
                                      </p:tavLst>
                                    </p:anim>
                                    <p:animEffect transition="in" filter="fade">
                                      <p:cBhvr>
                                        <p:cTn id="56" dur="500"/>
                                        <p:tgtEl>
                                          <p:spTgt spid="7"/>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Effect transition="in" filter="fade">
                                      <p:cBhvr>
                                        <p:cTn id="61" dur="500"/>
                                        <p:tgtEl>
                                          <p:spTgt spid="15"/>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p:cTn id="64" dur="500" fill="hold"/>
                                        <p:tgtEl>
                                          <p:spTgt spid="6"/>
                                        </p:tgtEl>
                                        <p:attrNameLst>
                                          <p:attrName>ppt_w</p:attrName>
                                        </p:attrNameLst>
                                      </p:cBhvr>
                                      <p:tavLst>
                                        <p:tav tm="0">
                                          <p:val>
                                            <p:fltVal val="0"/>
                                          </p:val>
                                        </p:tav>
                                        <p:tav tm="100000">
                                          <p:val>
                                            <p:strVal val="#ppt_w"/>
                                          </p:val>
                                        </p:tav>
                                      </p:tavLst>
                                    </p:anim>
                                    <p:anim calcmode="lin" valueType="num">
                                      <p:cBhvr>
                                        <p:cTn id="65" dur="500" fill="hold"/>
                                        <p:tgtEl>
                                          <p:spTgt spid="6"/>
                                        </p:tgtEl>
                                        <p:attrNameLst>
                                          <p:attrName>ppt_h</p:attrName>
                                        </p:attrNameLst>
                                      </p:cBhvr>
                                      <p:tavLst>
                                        <p:tav tm="0">
                                          <p:val>
                                            <p:fltVal val="0"/>
                                          </p:val>
                                        </p:tav>
                                        <p:tav tm="100000">
                                          <p:val>
                                            <p:strVal val="#ppt_h"/>
                                          </p:val>
                                        </p:tav>
                                      </p:tavLst>
                                    </p:anim>
                                    <p:animEffect transition="in" filter="fade">
                                      <p:cBhvr>
                                        <p:cTn id="66" dur="500"/>
                                        <p:tgtEl>
                                          <p:spTgt spid="6"/>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nodeType="click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wipe(down)">
                                      <p:cBhvr>
                                        <p:cTn id="71" dur="500"/>
                                        <p:tgtEl>
                                          <p:spTgt spid="5"/>
                                        </p:tgtEl>
                                      </p:cBhvr>
                                    </p:animEffect>
                                  </p:childTnLst>
                                </p:cTn>
                              </p:par>
                              <p:par>
                                <p:cTn id="72" presetID="22" presetClass="entr" presetSubtype="4" fill="hold" nodeType="withEffect">
                                  <p:stCondLst>
                                    <p:cond delay="0"/>
                                  </p:stCondLst>
                                  <p:childTnLst>
                                    <p:set>
                                      <p:cBhvr>
                                        <p:cTn id="73" dur="1" fill="hold">
                                          <p:stCondLst>
                                            <p:cond delay="0"/>
                                          </p:stCondLst>
                                        </p:cTn>
                                        <p:tgtEl>
                                          <p:spTgt spid="12"/>
                                        </p:tgtEl>
                                        <p:attrNameLst>
                                          <p:attrName>style.visibility</p:attrName>
                                        </p:attrNameLst>
                                      </p:cBhvr>
                                      <p:to>
                                        <p:strVal val="visible"/>
                                      </p:to>
                                    </p:set>
                                    <p:animEffect transition="in" filter="wipe(down)">
                                      <p:cBhvr>
                                        <p:cTn id="74" dur="500"/>
                                        <p:tgtEl>
                                          <p:spTgt spid="12"/>
                                        </p:tgtEl>
                                      </p:cBhvr>
                                    </p:animEffect>
                                  </p:childTnLst>
                                </p:cTn>
                              </p:par>
                              <p:par>
                                <p:cTn id="75" presetID="22" presetClass="entr" presetSubtype="4" fill="hold" nodeType="with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wipe(down)">
                                      <p:cBhvr>
                                        <p:cTn id="77" dur="500"/>
                                        <p:tgtEl>
                                          <p:spTgt spid="10"/>
                                        </p:tgtEl>
                                      </p:cBhvr>
                                    </p:animEffect>
                                  </p:childTnLst>
                                </p:cTn>
                              </p:par>
                              <p:par>
                                <p:cTn id="78" presetID="22" presetClass="entr" presetSubtype="4" fill="hold" nodeType="withEffect">
                                  <p:stCondLst>
                                    <p:cond delay="0"/>
                                  </p:stCondLst>
                                  <p:childTnLst>
                                    <p:set>
                                      <p:cBhvr>
                                        <p:cTn id="79" dur="1" fill="hold">
                                          <p:stCondLst>
                                            <p:cond delay="0"/>
                                          </p:stCondLst>
                                        </p:cTn>
                                        <p:tgtEl>
                                          <p:spTgt spid="11"/>
                                        </p:tgtEl>
                                        <p:attrNameLst>
                                          <p:attrName>style.visibility</p:attrName>
                                        </p:attrNameLst>
                                      </p:cBhvr>
                                      <p:to>
                                        <p:strVal val="visible"/>
                                      </p:to>
                                    </p:set>
                                    <p:animEffect transition="in" filter="wipe(down)">
                                      <p:cBhvr>
                                        <p:cTn id="8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3" grpId="0" animBg="1"/>
      <p:bldP spid="14" grpId="0" animBg="1"/>
      <p:bldP spid="15" grpId="0" animBg="1"/>
      <p:bldP spid="1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020931" y="4170040"/>
            <a:ext cx="3861867" cy="804291"/>
            <a:chOff x="765698" y="3127528"/>
            <a:chExt cx="2896400" cy="603218"/>
          </a:xfrm>
        </p:grpSpPr>
        <p:sp>
          <p:nvSpPr>
            <p:cNvPr id="45" name="矩形 13"/>
            <p:cNvSpPr/>
            <p:nvPr/>
          </p:nvSpPr>
          <p:spPr>
            <a:xfrm>
              <a:off x="1037618" y="3127528"/>
              <a:ext cx="234695" cy="304708"/>
            </a:xfrm>
            <a:custGeom>
              <a:avLst/>
              <a:gdLst>
                <a:gd name="connsiteX0" fmla="*/ 159295 w 459358"/>
                <a:gd name="connsiteY0" fmla="*/ 288060 h 596388"/>
                <a:gd name="connsiteX1" fmla="*/ 298499 w 459358"/>
                <a:gd name="connsiteY1" fmla="*/ 288060 h 596388"/>
                <a:gd name="connsiteX2" fmla="*/ 338681 w 459358"/>
                <a:gd name="connsiteY2" fmla="*/ 316728 h 596388"/>
                <a:gd name="connsiteX3" fmla="*/ 426222 w 459358"/>
                <a:gd name="connsiteY3" fmla="*/ 366897 h 596388"/>
                <a:gd name="connsiteX4" fmla="*/ 457794 w 459358"/>
                <a:gd name="connsiteY4" fmla="*/ 543206 h 596388"/>
                <a:gd name="connsiteX5" fmla="*/ 443443 w 459358"/>
                <a:gd name="connsiteY5" fmla="*/ 558974 h 596388"/>
                <a:gd name="connsiteX6" fmla="*/ 219569 w 459358"/>
                <a:gd name="connsiteY6" fmla="*/ 596242 h 596388"/>
                <a:gd name="connsiteX7" fmla="*/ 11481 w 459358"/>
                <a:gd name="connsiteY7" fmla="*/ 553240 h 596388"/>
                <a:gd name="connsiteX8" fmla="*/ 0 w 459358"/>
                <a:gd name="connsiteY8" fmla="*/ 524572 h 596388"/>
                <a:gd name="connsiteX9" fmla="*/ 38747 w 459358"/>
                <a:gd name="connsiteY9" fmla="*/ 356864 h 596388"/>
                <a:gd name="connsiteX10" fmla="*/ 73189 w 459358"/>
                <a:gd name="connsiteY10" fmla="*/ 333929 h 596388"/>
                <a:gd name="connsiteX11" fmla="*/ 159295 w 459358"/>
                <a:gd name="connsiteY11" fmla="*/ 288060 h 596388"/>
                <a:gd name="connsiteX12" fmla="*/ 225223 w 459358"/>
                <a:gd name="connsiteY12" fmla="*/ 10030 h 596388"/>
                <a:gd name="connsiteX13" fmla="*/ 218047 w 459358"/>
                <a:gd name="connsiteY13" fmla="*/ 21493 h 596388"/>
                <a:gd name="connsiteX14" fmla="*/ 219482 w 459358"/>
                <a:gd name="connsiteY14" fmla="*/ 21493 h 596388"/>
                <a:gd name="connsiteX15" fmla="*/ 225223 w 459358"/>
                <a:gd name="connsiteY15" fmla="*/ 10030 h 596388"/>
                <a:gd name="connsiteX16" fmla="*/ 236703 w 459358"/>
                <a:gd name="connsiteY16" fmla="*/ 0 h 596388"/>
                <a:gd name="connsiteX17" fmla="*/ 226658 w 459358"/>
                <a:gd name="connsiteY17" fmla="*/ 14329 h 596388"/>
                <a:gd name="connsiteX18" fmla="*/ 238138 w 459358"/>
                <a:gd name="connsiteY18" fmla="*/ 4299 h 596388"/>
                <a:gd name="connsiteX19" fmla="*/ 256793 w 459358"/>
                <a:gd name="connsiteY19" fmla="*/ 30090 h 596388"/>
                <a:gd name="connsiteX20" fmla="*/ 253923 w 459358"/>
                <a:gd name="connsiteY20" fmla="*/ 25791 h 596388"/>
                <a:gd name="connsiteX21" fmla="*/ 259663 w 459358"/>
                <a:gd name="connsiteY21" fmla="*/ 32955 h 596388"/>
                <a:gd name="connsiteX22" fmla="*/ 262533 w 459358"/>
                <a:gd name="connsiteY22" fmla="*/ 32955 h 596388"/>
                <a:gd name="connsiteX23" fmla="*/ 258228 w 459358"/>
                <a:gd name="connsiteY23" fmla="*/ 27224 h 596388"/>
                <a:gd name="connsiteX24" fmla="*/ 263968 w 459358"/>
                <a:gd name="connsiteY24" fmla="*/ 32955 h 596388"/>
                <a:gd name="connsiteX25" fmla="*/ 269708 w 459358"/>
                <a:gd name="connsiteY25" fmla="*/ 34388 h 596388"/>
                <a:gd name="connsiteX26" fmla="*/ 268273 w 459358"/>
                <a:gd name="connsiteY26" fmla="*/ 32955 h 596388"/>
                <a:gd name="connsiteX27" fmla="*/ 272578 w 459358"/>
                <a:gd name="connsiteY27" fmla="*/ 35821 h 596388"/>
                <a:gd name="connsiteX28" fmla="*/ 317064 w 459358"/>
                <a:gd name="connsiteY28" fmla="*/ 63045 h 596388"/>
                <a:gd name="connsiteX29" fmla="*/ 327109 w 459358"/>
                <a:gd name="connsiteY29" fmla="*/ 159046 h 596388"/>
                <a:gd name="connsiteX30" fmla="*/ 329979 w 459358"/>
                <a:gd name="connsiteY30" fmla="*/ 190568 h 596388"/>
                <a:gd name="connsiteX31" fmla="*/ 321369 w 459358"/>
                <a:gd name="connsiteY31" fmla="*/ 206329 h 596388"/>
                <a:gd name="connsiteX32" fmla="*/ 228093 w 459358"/>
                <a:gd name="connsiteY32" fmla="*/ 308061 h 596388"/>
                <a:gd name="connsiteX33" fmla="*/ 139121 w 459358"/>
                <a:gd name="connsiteY33" fmla="*/ 206329 h 596388"/>
                <a:gd name="connsiteX34" fmla="*/ 131946 w 459358"/>
                <a:gd name="connsiteY34" fmla="*/ 190568 h 596388"/>
                <a:gd name="connsiteX35" fmla="*/ 136251 w 459358"/>
                <a:gd name="connsiteY35" fmla="*/ 160478 h 596388"/>
                <a:gd name="connsiteX36" fmla="*/ 133381 w 459358"/>
                <a:gd name="connsiteY36" fmla="*/ 84538 h 596388"/>
                <a:gd name="connsiteX37" fmla="*/ 195087 w 459358"/>
                <a:gd name="connsiteY37" fmla="*/ 21493 h 596388"/>
                <a:gd name="connsiteX38" fmla="*/ 203697 w 459358"/>
                <a:gd name="connsiteY38" fmla="*/ 17194 h 596388"/>
                <a:gd name="connsiteX39" fmla="*/ 209437 w 459358"/>
                <a:gd name="connsiteY39" fmla="*/ 11463 h 596388"/>
                <a:gd name="connsiteX40" fmla="*/ 203697 w 459358"/>
                <a:gd name="connsiteY40" fmla="*/ 21493 h 596388"/>
                <a:gd name="connsiteX41" fmla="*/ 209437 w 459358"/>
                <a:gd name="connsiteY41" fmla="*/ 22926 h 596388"/>
                <a:gd name="connsiteX42" fmla="*/ 215177 w 459358"/>
                <a:gd name="connsiteY42" fmla="*/ 15761 h 596388"/>
                <a:gd name="connsiteX43" fmla="*/ 209437 w 459358"/>
                <a:gd name="connsiteY43" fmla="*/ 24358 h 596388"/>
                <a:gd name="connsiteX44" fmla="*/ 212307 w 459358"/>
                <a:gd name="connsiteY44" fmla="*/ 25791 h 596388"/>
                <a:gd name="connsiteX45" fmla="*/ 226658 w 459358"/>
                <a:gd name="connsiteY45" fmla="*/ 8597 h 596388"/>
                <a:gd name="connsiteX46" fmla="*/ 236703 w 459358"/>
                <a:gd name="connsiteY46" fmla="*/ 0 h 59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59358" h="596388">
                  <a:moveTo>
                    <a:pt x="159295" y="288060"/>
                  </a:moveTo>
                  <a:cubicBezTo>
                    <a:pt x="159295" y="288060"/>
                    <a:pt x="219569" y="442868"/>
                    <a:pt x="298499" y="288060"/>
                  </a:cubicBezTo>
                  <a:cubicBezTo>
                    <a:pt x="298499" y="288060"/>
                    <a:pt x="298499" y="302394"/>
                    <a:pt x="338681" y="316728"/>
                  </a:cubicBezTo>
                  <a:cubicBezTo>
                    <a:pt x="338681" y="316728"/>
                    <a:pt x="413306" y="339663"/>
                    <a:pt x="426222" y="366897"/>
                  </a:cubicBezTo>
                  <a:cubicBezTo>
                    <a:pt x="426222" y="366897"/>
                    <a:pt x="467839" y="460069"/>
                    <a:pt x="457794" y="543206"/>
                  </a:cubicBezTo>
                  <a:cubicBezTo>
                    <a:pt x="457794" y="543206"/>
                    <a:pt x="457794" y="550373"/>
                    <a:pt x="443443" y="558974"/>
                  </a:cubicBezTo>
                  <a:cubicBezTo>
                    <a:pt x="443443" y="558974"/>
                    <a:pt x="348727" y="599109"/>
                    <a:pt x="219569" y="596242"/>
                  </a:cubicBezTo>
                  <a:cubicBezTo>
                    <a:pt x="219569" y="596242"/>
                    <a:pt x="91846" y="589075"/>
                    <a:pt x="11481" y="553240"/>
                  </a:cubicBezTo>
                  <a:cubicBezTo>
                    <a:pt x="11481" y="553240"/>
                    <a:pt x="0" y="550373"/>
                    <a:pt x="0" y="524572"/>
                  </a:cubicBezTo>
                  <a:cubicBezTo>
                    <a:pt x="0" y="524572"/>
                    <a:pt x="4305" y="408466"/>
                    <a:pt x="38747" y="356864"/>
                  </a:cubicBezTo>
                  <a:cubicBezTo>
                    <a:pt x="38747" y="356864"/>
                    <a:pt x="48793" y="342530"/>
                    <a:pt x="73189" y="333929"/>
                  </a:cubicBezTo>
                  <a:cubicBezTo>
                    <a:pt x="73189" y="333929"/>
                    <a:pt x="153555" y="309561"/>
                    <a:pt x="159295" y="288060"/>
                  </a:cubicBezTo>
                  <a:close/>
                  <a:moveTo>
                    <a:pt x="225223" y="10030"/>
                  </a:moveTo>
                  <a:cubicBezTo>
                    <a:pt x="222352" y="12896"/>
                    <a:pt x="219482" y="17194"/>
                    <a:pt x="218047" y="21493"/>
                  </a:cubicBezTo>
                  <a:lnTo>
                    <a:pt x="219482" y="21493"/>
                  </a:lnTo>
                  <a:cubicBezTo>
                    <a:pt x="220917" y="17194"/>
                    <a:pt x="223788" y="12896"/>
                    <a:pt x="225223" y="10030"/>
                  </a:cubicBezTo>
                  <a:close/>
                  <a:moveTo>
                    <a:pt x="236703" y="0"/>
                  </a:moveTo>
                  <a:cubicBezTo>
                    <a:pt x="230963" y="4299"/>
                    <a:pt x="228093" y="8597"/>
                    <a:pt x="226658" y="14329"/>
                  </a:cubicBezTo>
                  <a:cubicBezTo>
                    <a:pt x="230963" y="7164"/>
                    <a:pt x="238138" y="4299"/>
                    <a:pt x="238138" y="4299"/>
                  </a:cubicBezTo>
                  <a:cubicBezTo>
                    <a:pt x="238138" y="15761"/>
                    <a:pt x="251053" y="25791"/>
                    <a:pt x="256793" y="30090"/>
                  </a:cubicBezTo>
                  <a:cubicBezTo>
                    <a:pt x="255358" y="27224"/>
                    <a:pt x="253923" y="25791"/>
                    <a:pt x="253923" y="25791"/>
                  </a:cubicBezTo>
                  <a:cubicBezTo>
                    <a:pt x="256793" y="27224"/>
                    <a:pt x="258228" y="30090"/>
                    <a:pt x="259663" y="32955"/>
                  </a:cubicBezTo>
                  <a:cubicBezTo>
                    <a:pt x="261098" y="32955"/>
                    <a:pt x="261098" y="32955"/>
                    <a:pt x="262533" y="32955"/>
                  </a:cubicBezTo>
                  <a:cubicBezTo>
                    <a:pt x="259663" y="30090"/>
                    <a:pt x="258228" y="27224"/>
                    <a:pt x="258228" y="27224"/>
                  </a:cubicBezTo>
                  <a:cubicBezTo>
                    <a:pt x="261098" y="30090"/>
                    <a:pt x="262533" y="31523"/>
                    <a:pt x="263968" y="32955"/>
                  </a:cubicBezTo>
                  <a:cubicBezTo>
                    <a:pt x="266838" y="34388"/>
                    <a:pt x="268273" y="34388"/>
                    <a:pt x="269708" y="34388"/>
                  </a:cubicBezTo>
                  <a:cubicBezTo>
                    <a:pt x="268273" y="32955"/>
                    <a:pt x="268273" y="32955"/>
                    <a:pt x="268273" y="32955"/>
                  </a:cubicBezTo>
                  <a:cubicBezTo>
                    <a:pt x="269708" y="32955"/>
                    <a:pt x="271143" y="34388"/>
                    <a:pt x="272578" y="35821"/>
                  </a:cubicBezTo>
                  <a:cubicBezTo>
                    <a:pt x="304149" y="44418"/>
                    <a:pt x="317064" y="63045"/>
                    <a:pt x="317064" y="63045"/>
                  </a:cubicBezTo>
                  <a:cubicBezTo>
                    <a:pt x="345764" y="94568"/>
                    <a:pt x="331414" y="146150"/>
                    <a:pt x="327109" y="159046"/>
                  </a:cubicBezTo>
                  <a:cubicBezTo>
                    <a:pt x="340024" y="156180"/>
                    <a:pt x="329979" y="190568"/>
                    <a:pt x="329979" y="190568"/>
                  </a:cubicBezTo>
                  <a:cubicBezTo>
                    <a:pt x="328544" y="200598"/>
                    <a:pt x="324239" y="204897"/>
                    <a:pt x="321369" y="206329"/>
                  </a:cubicBezTo>
                  <a:cubicBezTo>
                    <a:pt x="315629" y="253613"/>
                    <a:pt x="272578" y="308061"/>
                    <a:pt x="228093" y="308061"/>
                  </a:cubicBezTo>
                  <a:cubicBezTo>
                    <a:pt x="187912" y="308061"/>
                    <a:pt x="146296" y="256479"/>
                    <a:pt x="139121" y="206329"/>
                  </a:cubicBezTo>
                  <a:cubicBezTo>
                    <a:pt x="137686" y="204897"/>
                    <a:pt x="133381" y="200598"/>
                    <a:pt x="131946" y="190568"/>
                  </a:cubicBezTo>
                  <a:cubicBezTo>
                    <a:pt x="131946" y="190568"/>
                    <a:pt x="120466" y="153314"/>
                    <a:pt x="136251" y="160478"/>
                  </a:cubicBezTo>
                  <a:cubicBezTo>
                    <a:pt x="124771" y="104598"/>
                    <a:pt x="133381" y="84538"/>
                    <a:pt x="133381" y="84538"/>
                  </a:cubicBezTo>
                  <a:cubicBezTo>
                    <a:pt x="147731" y="42985"/>
                    <a:pt x="195087" y="21493"/>
                    <a:pt x="195087" y="21493"/>
                  </a:cubicBezTo>
                  <a:cubicBezTo>
                    <a:pt x="205132" y="10030"/>
                    <a:pt x="205132" y="14329"/>
                    <a:pt x="203697" y="17194"/>
                  </a:cubicBezTo>
                  <a:cubicBezTo>
                    <a:pt x="206567" y="14329"/>
                    <a:pt x="209437" y="11463"/>
                    <a:pt x="209437" y="11463"/>
                  </a:cubicBezTo>
                  <a:cubicBezTo>
                    <a:pt x="206567" y="14329"/>
                    <a:pt x="205132" y="18627"/>
                    <a:pt x="203697" y="21493"/>
                  </a:cubicBezTo>
                  <a:lnTo>
                    <a:pt x="209437" y="22926"/>
                  </a:lnTo>
                  <a:cubicBezTo>
                    <a:pt x="212307" y="18627"/>
                    <a:pt x="215177" y="15761"/>
                    <a:pt x="215177" y="15761"/>
                  </a:cubicBezTo>
                  <a:cubicBezTo>
                    <a:pt x="212307" y="18627"/>
                    <a:pt x="210872" y="21493"/>
                    <a:pt x="209437" y="24358"/>
                  </a:cubicBezTo>
                  <a:lnTo>
                    <a:pt x="212307" y="25791"/>
                  </a:lnTo>
                  <a:cubicBezTo>
                    <a:pt x="215177" y="15761"/>
                    <a:pt x="223788" y="10030"/>
                    <a:pt x="226658" y="8597"/>
                  </a:cubicBezTo>
                  <a:cubicBezTo>
                    <a:pt x="230963" y="2866"/>
                    <a:pt x="236703" y="0"/>
                    <a:pt x="236703"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endParaRPr lang="zh-CN" altLang="en-US" sz="2400"/>
            </a:p>
          </p:txBody>
        </p:sp>
        <p:sp>
          <p:nvSpPr>
            <p:cNvPr id="46" name="矩形 23"/>
            <p:cNvSpPr/>
            <p:nvPr/>
          </p:nvSpPr>
          <p:spPr>
            <a:xfrm>
              <a:off x="2206965" y="3127528"/>
              <a:ext cx="238028" cy="304708"/>
            </a:xfrm>
            <a:custGeom>
              <a:avLst/>
              <a:gdLst>
                <a:gd name="connsiteX0" fmla="*/ 11784 w 473070"/>
                <a:gd name="connsiteY0" fmla="*/ 563888 h 605592"/>
                <a:gd name="connsiteX1" fmla="*/ 461073 w 473070"/>
                <a:gd name="connsiteY1" fmla="*/ 563888 h 605592"/>
                <a:gd name="connsiteX2" fmla="*/ 461073 w 473070"/>
                <a:gd name="connsiteY2" fmla="*/ 605592 h 605592"/>
                <a:gd name="connsiteX3" fmla="*/ 11784 w 473070"/>
                <a:gd name="connsiteY3" fmla="*/ 605592 h 605592"/>
                <a:gd name="connsiteX4" fmla="*/ 11784 w 473070"/>
                <a:gd name="connsiteY4" fmla="*/ 500661 h 605592"/>
                <a:gd name="connsiteX5" fmla="*/ 461073 w 473070"/>
                <a:gd name="connsiteY5" fmla="*/ 500661 h 605592"/>
                <a:gd name="connsiteX6" fmla="*/ 461073 w 473070"/>
                <a:gd name="connsiteY6" fmla="*/ 542506 h 605592"/>
                <a:gd name="connsiteX7" fmla="*/ 11784 w 473070"/>
                <a:gd name="connsiteY7" fmla="*/ 542506 h 605592"/>
                <a:gd name="connsiteX8" fmla="*/ 365246 w 473070"/>
                <a:gd name="connsiteY8" fmla="*/ 196807 h 605592"/>
                <a:gd name="connsiteX9" fmla="*/ 407162 w 473070"/>
                <a:gd name="connsiteY9" fmla="*/ 196807 h 605592"/>
                <a:gd name="connsiteX10" fmla="*/ 407162 w 473070"/>
                <a:gd name="connsiteY10" fmla="*/ 467496 h 605592"/>
                <a:gd name="connsiteX11" fmla="*/ 365246 w 473070"/>
                <a:gd name="connsiteY11" fmla="*/ 467496 h 605592"/>
                <a:gd name="connsiteX12" fmla="*/ 215507 w 473070"/>
                <a:gd name="connsiteY12" fmla="*/ 196807 h 605592"/>
                <a:gd name="connsiteX13" fmla="*/ 257352 w 473070"/>
                <a:gd name="connsiteY13" fmla="*/ 196807 h 605592"/>
                <a:gd name="connsiteX14" fmla="*/ 257352 w 473070"/>
                <a:gd name="connsiteY14" fmla="*/ 467496 h 605592"/>
                <a:gd name="connsiteX15" fmla="*/ 215507 w 473070"/>
                <a:gd name="connsiteY15" fmla="*/ 467496 h 605592"/>
                <a:gd name="connsiteX16" fmla="*/ 65767 w 473070"/>
                <a:gd name="connsiteY16" fmla="*/ 196807 h 605592"/>
                <a:gd name="connsiteX17" fmla="*/ 107612 w 473070"/>
                <a:gd name="connsiteY17" fmla="*/ 196807 h 605592"/>
                <a:gd name="connsiteX18" fmla="*/ 107612 w 473070"/>
                <a:gd name="connsiteY18" fmla="*/ 467496 h 605592"/>
                <a:gd name="connsiteX19" fmla="*/ 65767 w 473070"/>
                <a:gd name="connsiteY19" fmla="*/ 467496 h 605592"/>
                <a:gd name="connsiteX20" fmla="*/ 236581 w 473070"/>
                <a:gd name="connsiteY20" fmla="*/ 0 h 605592"/>
                <a:gd name="connsiteX21" fmla="*/ 473070 w 473070"/>
                <a:gd name="connsiteY21" fmla="*/ 164833 h 605592"/>
                <a:gd name="connsiteX22" fmla="*/ 449115 w 473070"/>
                <a:gd name="connsiteY22" fmla="*/ 199135 h 605592"/>
                <a:gd name="connsiteX23" fmla="*/ 236303 w 473070"/>
                <a:gd name="connsiteY23" fmla="*/ 50711 h 605592"/>
                <a:gd name="connsiteX24" fmla="*/ 23491 w 473070"/>
                <a:gd name="connsiteY24" fmla="*/ 194963 h 605592"/>
                <a:gd name="connsiteX25" fmla="*/ 0 w 473070"/>
                <a:gd name="connsiteY25" fmla="*/ 160383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3070" h="605592">
                  <a:moveTo>
                    <a:pt x="11784" y="563888"/>
                  </a:moveTo>
                  <a:lnTo>
                    <a:pt x="461073" y="563888"/>
                  </a:lnTo>
                  <a:lnTo>
                    <a:pt x="461073" y="605592"/>
                  </a:lnTo>
                  <a:lnTo>
                    <a:pt x="11784" y="605592"/>
                  </a:lnTo>
                  <a:close/>
                  <a:moveTo>
                    <a:pt x="11784" y="500661"/>
                  </a:moveTo>
                  <a:lnTo>
                    <a:pt x="461073" y="500661"/>
                  </a:lnTo>
                  <a:lnTo>
                    <a:pt x="461073" y="542506"/>
                  </a:lnTo>
                  <a:lnTo>
                    <a:pt x="11784" y="542506"/>
                  </a:lnTo>
                  <a:close/>
                  <a:moveTo>
                    <a:pt x="365246" y="196807"/>
                  </a:moveTo>
                  <a:lnTo>
                    <a:pt x="407162" y="196807"/>
                  </a:lnTo>
                  <a:lnTo>
                    <a:pt x="407162" y="467496"/>
                  </a:lnTo>
                  <a:lnTo>
                    <a:pt x="365246" y="467496"/>
                  </a:lnTo>
                  <a:close/>
                  <a:moveTo>
                    <a:pt x="215507" y="196807"/>
                  </a:moveTo>
                  <a:lnTo>
                    <a:pt x="257352" y="196807"/>
                  </a:lnTo>
                  <a:lnTo>
                    <a:pt x="257352" y="467496"/>
                  </a:lnTo>
                  <a:lnTo>
                    <a:pt x="215507" y="467496"/>
                  </a:lnTo>
                  <a:close/>
                  <a:moveTo>
                    <a:pt x="65767" y="196807"/>
                  </a:moveTo>
                  <a:lnTo>
                    <a:pt x="107612" y="196807"/>
                  </a:lnTo>
                  <a:lnTo>
                    <a:pt x="107612" y="467496"/>
                  </a:lnTo>
                  <a:lnTo>
                    <a:pt x="65767" y="467496"/>
                  </a:lnTo>
                  <a:close/>
                  <a:moveTo>
                    <a:pt x="236581" y="0"/>
                  </a:moveTo>
                  <a:lnTo>
                    <a:pt x="473070" y="164833"/>
                  </a:lnTo>
                  <a:lnTo>
                    <a:pt x="449115" y="199135"/>
                  </a:lnTo>
                  <a:lnTo>
                    <a:pt x="236303" y="50711"/>
                  </a:lnTo>
                  <a:lnTo>
                    <a:pt x="23491" y="194963"/>
                  </a:lnTo>
                  <a:lnTo>
                    <a:pt x="0" y="16038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endParaRPr lang="zh-CN" altLang="en-US" sz="2400"/>
            </a:p>
          </p:txBody>
        </p:sp>
        <p:sp>
          <p:nvSpPr>
            <p:cNvPr id="47" name="矩形 35"/>
            <p:cNvSpPr/>
            <p:nvPr/>
          </p:nvSpPr>
          <p:spPr>
            <a:xfrm>
              <a:off x="3357390" y="3127665"/>
              <a:ext cx="304708" cy="304248"/>
            </a:xfrm>
            <a:custGeom>
              <a:avLst/>
              <a:gdLst>
                <a:gd name="connsiteX0" fmla="*/ 303775 w 607639"/>
                <a:gd name="connsiteY0" fmla="*/ 525007 h 606722"/>
                <a:gd name="connsiteX1" fmla="*/ 315710 w 607639"/>
                <a:gd name="connsiteY1" fmla="*/ 536902 h 606722"/>
                <a:gd name="connsiteX2" fmla="*/ 315710 w 607639"/>
                <a:gd name="connsiteY2" fmla="*/ 552347 h 606722"/>
                <a:gd name="connsiteX3" fmla="*/ 303775 w 607639"/>
                <a:gd name="connsiteY3" fmla="*/ 564241 h 606722"/>
                <a:gd name="connsiteX4" fmla="*/ 291929 w 607639"/>
                <a:gd name="connsiteY4" fmla="*/ 552347 h 606722"/>
                <a:gd name="connsiteX5" fmla="*/ 291929 w 607639"/>
                <a:gd name="connsiteY5" fmla="*/ 536902 h 606722"/>
                <a:gd name="connsiteX6" fmla="*/ 303775 w 607639"/>
                <a:gd name="connsiteY6" fmla="*/ 525007 h 606722"/>
                <a:gd name="connsiteX7" fmla="*/ 429885 w 607639"/>
                <a:gd name="connsiteY7" fmla="*/ 509483 h 606722"/>
                <a:gd name="connsiteX8" fmla="*/ 441811 w 607639"/>
                <a:gd name="connsiteY8" fmla="*/ 521409 h 606722"/>
                <a:gd name="connsiteX9" fmla="*/ 429885 w 607639"/>
                <a:gd name="connsiteY9" fmla="*/ 533335 h 606722"/>
                <a:gd name="connsiteX10" fmla="*/ 417959 w 607639"/>
                <a:gd name="connsiteY10" fmla="*/ 521409 h 606722"/>
                <a:gd name="connsiteX11" fmla="*/ 429885 w 607639"/>
                <a:gd name="connsiteY11" fmla="*/ 509483 h 606722"/>
                <a:gd name="connsiteX12" fmla="*/ 177720 w 607639"/>
                <a:gd name="connsiteY12" fmla="*/ 509483 h 606722"/>
                <a:gd name="connsiteX13" fmla="*/ 189611 w 607639"/>
                <a:gd name="connsiteY13" fmla="*/ 521409 h 606722"/>
                <a:gd name="connsiteX14" fmla="*/ 177720 w 607639"/>
                <a:gd name="connsiteY14" fmla="*/ 533335 h 606722"/>
                <a:gd name="connsiteX15" fmla="*/ 165829 w 607639"/>
                <a:gd name="connsiteY15" fmla="*/ 521409 h 606722"/>
                <a:gd name="connsiteX16" fmla="*/ 177720 w 607639"/>
                <a:gd name="connsiteY16" fmla="*/ 509483 h 606722"/>
                <a:gd name="connsiteX17" fmla="*/ 522185 w 607639"/>
                <a:gd name="connsiteY17" fmla="*/ 417324 h 606722"/>
                <a:gd name="connsiteX18" fmla="*/ 534111 w 607639"/>
                <a:gd name="connsiteY18" fmla="*/ 429250 h 606722"/>
                <a:gd name="connsiteX19" fmla="*/ 522185 w 607639"/>
                <a:gd name="connsiteY19" fmla="*/ 441176 h 606722"/>
                <a:gd name="connsiteX20" fmla="*/ 510259 w 607639"/>
                <a:gd name="connsiteY20" fmla="*/ 429250 h 606722"/>
                <a:gd name="connsiteX21" fmla="*/ 522185 w 607639"/>
                <a:gd name="connsiteY21" fmla="*/ 417324 h 606722"/>
                <a:gd name="connsiteX22" fmla="*/ 85420 w 607639"/>
                <a:gd name="connsiteY22" fmla="*/ 417324 h 606722"/>
                <a:gd name="connsiteX23" fmla="*/ 97311 w 607639"/>
                <a:gd name="connsiteY23" fmla="*/ 429250 h 606722"/>
                <a:gd name="connsiteX24" fmla="*/ 85420 w 607639"/>
                <a:gd name="connsiteY24" fmla="*/ 441176 h 606722"/>
                <a:gd name="connsiteX25" fmla="*/ 73529 w 607639"/>
                <a:gd name="connsiteY25" fmla="*/ 429250 h 606722"/>
                <a:gd name="connsiteX26" fmla="*/ 85420 w 607639"/>
                <a:gd name="connsiteY26" fmla="*/ 417324 h 606722"/>
                <a:gd name="connsiteX27" fmla="*/ 537643 w 607639"/>
                <a:gd name="connsiteY27" fmla="*/ 291506 h 606722"/>
                <a:gd name="connsiteX28" fmla="*/ 555628 w 607639"/>
                <a:gd name="connsiteY28" fmla="*/ 291506 h 606722"/>
                <a:gd name="connsiteX29" fmla="*/ 567558 w 607639"/>
                <a:gd name="connsiteY29" fmla="*/ 303316 h 606722"/>
                <a:gd name="connsiteX30" fmla="*/ 555628 w 607639"/>
                <a:gd name="connsiteY30" fmla="*/ 315216 h 606722"/>
                <a:gd name="connsiteX31" fmla="*/ 537643 w 607639"/>
                <a:gd name="connsiteY31" fmla="*/ 315216 h 606722"/>
                <a:gd name="connsiteX32" fmla="*/ 525713 w 607639"/>
                <a:gd name="connsiteY32" fmla="*/ 303316 h 606722"/>
                <a:gd name="connsiteX33" fmla="*/ 537643 w 607639"/>
                <a:gd name="connsiteY33" fmla="*/ 291506 h 606722"/>
                <a:gd name="connsiteX34" fmla="*/ 51991 w 607639"/>
                <a:gd name="connsiteY34" fmla="*/ 291506 h 606722"/>
                <a:gd name="connsiteX35" fmla="*/ 69946 w 607639"/>
                <a:gd name="connsiteY35" fmla="*/ 291506 h 606722"/>
                <a:gd name="connsiteX36" fmla="*/ 81856 w 607639"/>
                <a:gd name="connsiteY36" fmla="*/ 303316 h 606722"/>
                <a:gd name="connsiteX37" fmla="*/ 69946 w 607639"/>
                <a:gd name="connsiteY37" fmla="*/ 315216 h 606722"/>
                <a:gd name="connsiteX38" fmla="*/ 51991 w 607639"/>
                <a:gd name="connsiteY38" fmla="*/ 315216 h 606722"/>
                <a:gd name="connsiteX39" fmla="*/ 40081 w 607639"/>
                <a:gd name="connsiteY39" fmla="*/ 303316 h 606722"/>
                <a:gd name="connsiteX40" fmla="*/ 51991 w 607639"/>
                <a:gd name="connsiteY40" fmla="*/ 291506 h 606722"/>
                <a:gd name="connsiteX41" fmla="*/ 412608 w 607639"/>
                <a:gd name="connsiteY41" fmla="*/ 222096 h 606722"/>
                <a:gd name="connsiteX42" fmla="*/ 345491 w 607639"/>
                <a:gd name="connsiteY42" fmla="*/ 334245 h 606722"/>
                <a:gd name="connsiteX43" fmla="*/ 412608 w 607639"/>
                <a:gd name="connsiteY43" fmla="*/ 334245 h 606722"/>
                <a:gd name="connsiteX44" fmla="*/ 427651 w 607639"/>
                <a:gd name="connsiteY44" fmla="*/ 167533 h 606722"/>
                <a:gd name="connsiteX45" fmla="*/ 436375 w 607639"/>
                <a:gd name="connsiteY45" fmla="*/ 178996 h 606722"/>
                <a:gd name="connsiteX46" fmla="*/ 436375 w 607639"/>
                <a:gd name="connsiteY46" fmla="*/ 334245 h 606722"/>
                <a:gd name="connsiteX47" fmla="*/ 469399 w 607639"/>
                <a:gd name="connsiteY47" fmla="*/ 334245 h 606722"/>
                <a:gd name="connsiteX48" fmla="*/ 481327 w 607639"/>
                <a:gd name="connsiteY48" fmla="*/ 346153 h 606722"/>
                <a:gd name="connsiteX49" fmla="*/ 469399 w 607639"/>
                <a:gd name="connsiteY49" fmla="*/ 357973 h 606722"/>
                <a:gd name="connsiteX50" fmla="*/ 436375 w 607639"/>
                <a:gd name="connsiteY50" fmla="*/ 357973 h 606722"/>
                <a:gd name="connsiteX51" fmla="*/ 436375 w 607639"/>
                <a:gd name="connsiteY51" fmla="*/ 427733 h 606722"/>
                <a:gd name="connsiteX52" fmla="*/ 424536 w 607639"/>
                <a:gd name="connsiteY52" fmla="*/ 439552 h 606722"/>
                <a:gd name="connsiteX53" fmla="*/ 412608 w 607639"/>
                <a:gd name="connsiteY53" fmla="*/ 427733 h 606722"/>
                <a:gd name="connsiteX54" fmla="*/ 412608 w 607639"/>
                <a:gd name="connsiteY54" fmla="*/ 357973 h 606722"/>
                <a:gd name="connsiteX55" fmla="*/ 324573 w 607639"/>
                <a:gd name="connsiteY55" fmla="*/ 357973 h 606722"/>
                <a:gd name="connsiteX56" fmla="*/ 314158 w 607639"/>
                <a:gd name="connsiteY56" fmla="*/ 352019 h 606722"/>
                <a:gd name="connsiteX57" fmla="*/ 314336 w 607639"/>
                <a:gd name="connsiteY57" fmla="*/ 340022 h 606722"/>
                <a:gd name="connsiteX58" fmla="*/ 414299 w 607639"/>
                <a:gd name="connsiteY58" fmla="*/ 172953 h 606722"/>
                <a:gd name="connsiteX59" fmla="*/ 427651 w 607639"/>
                <a:gd name="connsiteY59" fmla="*/ 167533 h 606722"/>
                <a:gd name="connsiteX60" fmla="*/ 216270 w 607639"/>
                <a:gd name="connsiteY60" fmla="*/ 167099 h 606722"/>
                <a:gd name="connsiteX61" fmla="*/ 290518 w 607639"/>
                <a:gd name="connsiteY61" fmla="*/ 241210 h 606722"/>
                <a:gd name="connsiteX62" fmla="*/ 242978 w 607639"/>
                <a:gd name="connsiteY62" fmla="*/ 355754 h 606722"/>
                <a:gd name="connsiteX63" fmla="*/ 182707 w 607639"/>
                <a:gd name="connsiteY63" fmla="*/ 415825 h 606722"/>
                <a:gd name="connsiteX64" fmla="*/ 278588 w 607639"/>
                <a:gd name="connsiteY64" fmla="*/ 415825 h 606722"/>
                <a:gd name="connsiteX65" fmla="*/ 290518 w 607639"/>
                <a:gd name="connsiteY65" fmla="*/ 427734 h 606722"/>
                <a:gd name="connsiteX66" fmla="*/ 278588 w 607639"/>
                <a:gd name="connsiteY66" fmla="*/ 439552 h 606722"/>
                <a:gd name="connsiteX67" fmla="*/ 154040 w 607639"/>
                <a:gd name="connsiteY67" fmla="*/ 439552 h 606722"/>
                <a:gd name="connsiteX68" fmla="*/ 143001 w 607639"/>
                <a:gd name="connsiteY68" fmla="*/ 432265 h 606722"/>
                <a:gd name="connsiteX69" fmla="*/ 145582 w 607639"/>
                <a:gd name="connsiteY69" fmla="*/ 419292 h 606722"/>
                <a:gd name="connsiteX70" fmla="*/ 226152 w 607639"/>
                <a:gd name="connsiteY70" fmla="*/ 338959 h 606722"/>
                <a:gd name="connsiteX71" fmla="*/ 266659 w 607639"/>
                <a:gd name="connsiteY71" fmla="*/ 241210 h 606722"/>
                <a:gd name="connsiteX72" fmla="*/ 216270 w 607639"/>
                <a:gd name="connsiteY72" fmla="*/ 190914 h 606722"/>
                <a:gd name="connsiteX73" fmla="*/ 165880 w 607639"/>
                <a:gd name="connsiteY73" fmla="*/ 241210 h 606722"/>
                <a:gd name="connsiteX74" fmla="*/ 154040 w 607639"/>
                <a:gd name="connsiteY74" fmla="*/ 253029 h 606722"/>
                <a:gd name="connsiteX75" fmla="*/ 142110 w 607639"/>
                <a:gd name="connsiteY75" fmla="*/ 241210 h 606722"/>
                <a:gd name="connsiteX76" fmla="*/ 216270 w 607639"/>
                <a:gd name="connsiteY76" fmla="*/ 167099 h 606722"/>
                <a:gd name="connsiteX77" fmla="*/ 522185 w 607639"/>
                <a:gd name="connsiteY77" fmla="*/ 165547 h 606722"/>
                <a:gd name="connsiteX78" fmla="*/ 534111 w 607639"/>
                <a:gd name="connsiteY78" fmla="*/ 177438 h 606722"/>
                <a:gd name="connsiteX79" fmla="*/ 522185 w 607639"/>
                <a:gd name="connsiteY79" fmla="*/ 189329 h 606722"/>
                <a:gd name="connsiteX80" fmla="*/ 510259 w 607639"/>
                <a:gd name="connsiteY80" fmla="*/ 177438 h 606722"/>
                <a:gd name="connsiteX81" fmla="*/ 522185 w 607639"/>
                <a:gd name="connsiteY81" fmla="*/ 165547 h 606722"/>
                <a:gd name="connsiteX82" fmla="*/ 85420 w 607639"/>
                <a:gd name="connsiteY82" fmla="*/ 165547 h 606722"/>
                <a:gd name="connsiteX83" fmla="*/ 97311 w 607639"/>
                <a:gd name="connsiteY83" fmla="*/ 177438 h 606722"/>
                <a:gd name="connsiteX84" fmla="*/ 85420 w 607639"/>
                <a:gd name="connsiteY84" fmla="*/ 189329 h 606722"/>
                <a:gd name="connsiteX85" fmla="*/ 73529 w 607639"/>
                <a:gd name="connsiteY85" fmla="*/ 177438 h 606722"/>
                <a:gd name="connsiteX86" fmla="*/ 85420 w 607639"/>
                <a:gd name="connsiteY86" fmla="*/ 165547 h 606722"/>
                <a:gd name="connsiteX87" fmla="*/ 429885 w 607639"/>
                <a:gd name="connsiteY87" fmla="*/ 73388 h 606722"/>
                <a:gd name="connsiteX88" fmla="*/ 441811 w 607639"/>
                <a:gd name="connsiteY88" fmla="*/ 85279 h 606722"/>
                <a:gd name="connsiteX89" fmla="*/ 429885 w 607639"/>
                <a:gd name="connsiteY89" fmla="*/ 97170 h 606722"/>
                <a:gd name="connsiteX90" fmla="*/ 417959 w 607639"/>
                <a:gd name="connsiteY90" fmla="*/ 85279 h 606722"/>
                <a:gd name="connsiteX91" fmla="*/ 429885 w 607639"/>
                <a:gd name="connsiteY91" fmla="*/ 73388 h 606722"/>
                <a:gd name="connsiteX92" fmla="*/ 177720 w 607639"/>
                <a:gd name="connsiteY92" fmla="*/ 73388 h 606722"/>
                <a:gd name="connsiteX93" fmla="*/ 189611 w 607639"/>
                <a:gd name="connsiteY93" fmla="*/ 85279 h 606722"/>
                <a:gd name="connsiteX94" fmla="*/ 177720 w 607639"/>
                <a:gd name="connsiteY94" fmla="*/ 97170 h 606722"/>
                <a:gd name="connsiteX95" fmla="*/ 165829 w 607639"/>
                <a:gd name="connsiteY95" fmla="*/ 85279 h 606722"/>
                <a:gd name="connsiteX96" fmla="*/ 177720 w 607639"/>
                <a:gd name="connsiteY96" fmla="*/ 73388 h 606722"/>
                <a:gd name="connsiteX97" fmla="*/ 303775 w 607639"/>
                <a:gd name="connsiteY97" fmla="*/ 42480 h 606722"/>
                <a:gd name="connsiteX98" fmla="*/ 315710 w 607639"/>
                <a:gd name="connsiteY98" fmla="*/ 54396 h 606722"/>
                <a:gd name="connsiteX99" fmla="*/ 315710 w 607639"/>
                <a:gd name="connsiteY99" fmla="*/ 69869 h 606722"/>
                <a:gd name="connsiteX100" fmla="*/ 303775 w 607639"/>
                <a:gd name="connsiteY100" fmla="*/ 81785 h 606722"/>
                <a:gd name="connsiteX101" fmla="*/ 291929 w 607639"/>
                <a:gd name="connsiteY101" fmla="*/ 69869 h 606722"/>
                <a:gd name="connsiteX102" fmla="*/ 291929 w 607639"/>
                <a:gd name="connsiteY102" fmla="*/ 54396 h 606722"/>
                <a:gd name="connsiteX103" fmla="*/ 303775 w 607639"/>
                <a:gd name="connsiteY103" fmla="*/ 42480 h 606722"/>
                <a:gd name="connsiteX104" fmla="*/ 303775 w 607639"/>
                <a:gd name="connsiteY104" fmla="*/ 0 h 606722"/>
                <a:gd name="connsiteX105" fmla="*/ 537058 w 607639"/>
                <a:gd name="connsiteY105" fmla="*/ 108956 h 606722"/>
                <a:gd name="connsiteX106" fmla="*/ 537058 w 607639"/>
                <a:gd name="connsiteY106" fmla="*/ 93048 h 606722"/>
                <a:gd name="connsiteX107" fmla="*/ 548895 w 607639"/>
                <a:gd name="connsiteY107" fmla="*/ 81139 h 606722"/>
                <a:gd name="connsiteX108" fmla="*/ 560822 w 607639"/>
                <a:gd name="connsiteY108" fmla="*/ 93048 h 606722"/>
                <a:gd name="connsiteX109" fmla="*/ 560822 w 607639"/>
                <a:gd name="connsiteY109" fmla="*/ 138994 h 606722"/>
                <a:gd name="connsiteX110" fmla="*/ 548895 w 607639"/>
                <a:gd name="connsiteY110" fmla="*/ 150903 h 606722"/>
                <a:gd name="connsiteX111" fmla="*/ 502880 w 607639"/>
                <a:gd name="connsiteY111" fmla="*/ 150903 h 606722"/>
                <a:gd name="connsiteX112" fmla="*/ 490953 w 607639"/>
                <a:gd name="connsiteY112" fmla="*/ 138994 h 606722"/>
                <a:gd name="connsiteX113" fmla="*/ 502880 w 607639"/>
                <a:gd name="connsiteY113" fmla="*/ 127174 h 606722"/>
                <a:gd name="connsiteX114" fmla="*/ 521126 w 607639"/>
                <a:gd name="connsiteY114" fmla="*/ 127174 h 606722"/>
                <a:gd name="connsiteX115" fmla="*/ 303775 w 607639"/>
                <a:gd name="connsiteY115" fmla="*/ 23728 h 606722"/>
                <a:gd name="connsiteX116" fmla="*/ 23764 w 607639"/>
                <a:gd name="connsiteY116" fmla="*/ 303316 h 606722"/>
                <a:gd name="connsiteX117" fmla="*/ 303775 w 607639"/>
                <a:gd name="connsiteY117" fmla="*/ 582905 h 606722"/>
                <a:gd name="connsiteX118" fmla="*/ 583786 w 607639"/>
                <a:gd name="connsiteY118" fmla="*/ 303316 h 606722"/>
                <a:gd name="connsiteX119" fmla="*/ 573906 w 607639"/>
                <a:gd name="connsiteY119" fmla="*/ 229376 h 606722"/>
                <a:gd name="connsiteX120" fmla="*/ 582273 w 607639"/>
                <a:gd name="connsiteY120" fmla="*/ 214801 h 606722"/>
                <a:gd name="connsiteX121" fmla="*/ 596869 w 607639"/>
                <a:gd name="connsiteY121" fmla="*/ 223066 h 606722"/>
                <a:gd name="connsiteX122" fmla="*/ 607639 w 607639"/>
                <a:gd name="connsiteY122" fmla="*/ 303316 h 606722"/>
                <a:gd name="connsiteX123" fmla="*/ 303775 w 607639"/>
                <a:gd name="connsiteY123" fmla="*/ 606722 h 606722"/>
                <a:gd name="connsiteX124" fmla="*/ 0 w 607639"/>
                <a:gd name="connsiteY124" fmla="*/ 303316 h 606722"/>
                <a:gd name="connsiteX125" fmla="*/ 303775 w 607639"/>
                <a:gd name="connsiteY125"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607639" h="606722">
                  <a:moveTo>
                    <a:pt x="303775" y="525007"/>
                  </a:moveTo>
                  <a:cubicBezTo>
                    <a:pt x="310366" y="525007"/>
                    <a:pt x="315710" y="530333"/>
                    <a:pt x="315710" y="536902"/>
                  </a:cubicBezTo>
                  <a:lnTo>
                    <a:pt x="315710" y="552347"/>
                  </a:lnTo>
                  <a:cubicBezTo>
                    <a:pt x="315710" y="558915"/>
                    <a:pt x="310366" y="564241"/>
                    <a:pt x="303775" y="564241"/>
                  </a:cubicBezTo>
                  <a:cubicBezTo>
                    <a:pt x="297184" y="564241"/>
                    <a:pt x="291929" y="558915"/>
                    <a:pt x="291929" y="552347"/>
                  </a:cubicBezTo>
                  <a:lnTo>
                    <a:pt x="291929" y="536902"/>
                  </a:lnTo>
                  <a:cubicBezTo>
                    <a:pt x="291929" y="530333"/>
                    <a:pt x="297184" y="525007"/>
                    <a:pt x="303775" y="525007"/>
                  </a:cubicBezTo>
                  <a:close/>
                  <a:moveTo>
                    <a:pt x="429885" y="509483"/>
                  </a:moveTo>
                  <a:cubicBezTo>
                    <a:pt x="436472" y="509483"/>
                    <a:pt x="441811" y="514822"/>
                    <a:pt x="441811" y="521409"/>
                  </a:cubicBezTo>
                  <a:cubicBezTo>
                    <a:pt x="441811" y="527996"/>
                    <a:pt x="436472" y="533335"/>
                    <a:pt x="429885" y="533335"/>
                  </a:cubicBezTo>
                  <a:cubicBezTo>
                    <a:pt x="423298" y="533335"/>
                    <a:pt x="417959" y="527996"/>
                    <a:pt x="417959" y="521409"/>
                  </a:cubicBezTo>
                  <a:cubicBezTo>
                    <a:pt x="417959" y="514822"/>
                    <a:pt x="423298" y="509483"/>
                    <a:pt x="429885" y="509483"/>
                  </a:cubicBezTo>
                  <a:close/>
                  <a:moveTo>
                    <a:pt x="177720" y="509483"/>
                  </a:moveTo>
                  <a:cubicBezTo>
                    <a:pt x="184287" y="509483"/>
                    <a:pt x="189611" y="514822"/>
                    <a:pt x="189611" y="521409"/>
                  </a:cubicBezTo>
                  <a:cubicBezTo>
                    <a:pt x="189611" y="527996"/>
                    <a:pt x="184287" y="533335"/>
                    <a:pt x="177720" y="533335"/>
                  </a:cubicBezTo>
                  <a:cubicBezTo>
                    <a:pt x="171153" y="533335"/>
                    <a:pt x="165829" y="527996"/>
                    <a:pt x="165829" y="521409"/>
                  </a:cubicBezTo>
                  <a:cubicBezTo>
                    <a:pt x="165829" y="514822"/>
                    <a:pt x="171153" y="509483"/>
                    <a:pt x="177720" y="509483"/>
                  </a:cubicBezTo>
                  <a:close/>
                  <a:moveTo>
                    <a:pt x="522185" y="417324"/>
                  </a:moveTo>
                  <a:cubicBezTo>
                    <a:pt x="528772" y="417324"/>
                    <a:pt x="534111" y="422663"/>
                    <a:pt x="534111" y="429250"/>
                  </a:cubicBezTo>
                  <a:cubicBezTo>
                    <a:pt x="534111" y="435837"/>
                    <a:pt x="528772" y="441176"/>
                    <a:pt x="522185" y="441176"/>
                  </a:cubicBezTo>
                  <a:cubicBezTo>
                    <a:pt x="515598" y="441176"/>
                    <a:pt x="510259" y="435837"/>
                    <a:pt x="510259" y="429250"/>
                  </a:cubicBezTo>
                  <a:cubicBezTo>
                    <a:pt x="510259" y="422663"/>
                    <a:pt x="515598" y="417324"/>
                    <a:pt x="522185" y="417324"/>
                  </a:cubicBezTo>
                  <a:close/>
                  <a:moveTo>
                    <a:pt x="85420" y="417324"/>
                  </a:moveTo>
                  <a:cubicBezTo>
                    <a:pt x="91987" y="417324"/>
                    <a:pt x="97311" y="422663"/>
                    <a:pt x="97311" y="429250"/>
                  </a:cubicBezTo>
                  <a:cubicBezTo>
                    <a:pt x="97311" y="435837"/>
                    <a:pt x="91987" y="441176"/>
                    <a:pt x="85420" y="441176"/>
                  </a:cubicBezTo>
                  <a:cubicBezTo>
                    <a:pt x="78853" y="441176"/>
                    <a:pt x="73529" y="435837"/>
                    <a:pt x="73529" y="429250"/>
                  </a:cubicBezTo>
                  <a:cubicBezTo>
                    <a:pt x="73529" y="422663"/>
                    <a:pt x="78853" y="417324"/>
                    <a:pt x="85420" y="417324"/>
                  </a:cubicBezTo>
                  <a:close/>
                  <a:moveTo>
                    <a:pt x="537643" y="291506"/>
                  </a:moveTo>
                  <a:lnTo>
                    <a:pt x="555628" y="291506"/>
                  </a:lnTo>
                  <a:cubicBezTo>
                    <a:pt x="562216" y="291506"/>
                    <a:pt x="567558" y="296745"/>
                    <a:pt x="567558" y="303316"/>
                  </a:cubicBezTo>
                  <a:cubicBezTo>
                    <a:pt x="567558" y="309888"/>
                    <a:pt x="562216" y="315216"/>
                    <a:pt x="555628" y="315216"/>
                  </a:cubicBezTo>
                  <a:lnTo>
                    <a:pt x="537643" y="315216"/>
                  </a:lnTo>
                  <a:cubicBezTo>
                    <a:pt x="531055" y="315216"/>
                    <a:pt x="525713" y="309888"/>
                    <a:pt x="525713" y="303316"/>
                  </a:cubicBezTo>
                  <a:cubicBezTo>
                    <a:pt x="525713" y="296745"/>
                    <a:pt x="531055" y="291506"/>
                    <a:pt x="537643" y="291506"/>
                  </a:cubicBezTo>
                  <a:close/>
                  <a:moveTo>
                    <a:pt x="51991" y="291506"/>
                  </a:moveTo>
                  <a:lnTo>
                    <a:pt x="69946" y="291506"/>
                  </a:lnTo>
                  <a:cubicBezTo>
                    <a:pt x="76523" y="291506"/>
                    <a:pt x="81856" y="296745"/>
                    <a:pt x="81856" y="303316"/>
                  </a:cubicBezTo>
                  <a:cubicBezTo>
                    <a:pt x="81856" y="309888"/>
                    <a:pt x="76523" y="315216"/>
                    <a:pt x="69946" y="315216"/>
                  </a:cubicBezTo>
                  <a:lnTo>
                    <a:pt x="51991" y="315216"/>
                  </a:lnTo>
                  <a:cubicBezTo>
                    <a:pt x="45414" y="315216"/>
                    <a:pt x="40081" y="309888"/>
                    <a:pt x="40081" y="303316"/>
                  </a:cubicBezTo>
                  <a:cubicBezTo>
                    <a:pt x="40081" y="296745"/>
                    <a:pt x="45414" y="291506"/>
                    <a:pt x="51991" y="291506"/>
                  </a:cubicBezTo>
                  <a:close/>
                  <a:moveTo>
                    <a:pt x="412608" y="222096"/>
                  </a:moveTo>
                  <a:lnTo>
                    <a:pt x="345491" y="334245"/>
                  </a:lnTo>
                  <a:lnTo>
                    <a:pt x="412608" y="334245"/>
                  </a:lnTo>
                  <a:close/>
                  <a:moveTo>
                    <a:pt x="427651" y="167533"/>
                  </a:moveTo>
                  <a:cubicBezTo>
                    <a:pt x="432814" y="168954"/>
                    <a:pt x="436375" y="173664"/>
                    <a:pt x="436375" y="178996"/>
                  </a:cubicBezTo>
                  <a:lnTo>
                    <a:pt x="436375" y="334245"/>
                  </a:lnTo>
                  <a:lnTo>
                    <a:pt x="469399" y="334245"/>
                  </a:lnTo>
                  <a:cubicBezTo>
                    <a:pt x="475986" y="334245"/>
                    <a:pt x="481327" y="339577"/>
                    <a:pt x="481327" y="346153"/>
                  </a:cubicBezTo>
                  <a:cubicBezTo>
                    <a:pt x="481327" y="352641"/>
                    <a:pt x="475986" y="357973"/>
                    <a:pt x="469399" y="357973"/>
                  </a:cubicBezTo>
                  <a:lnTo>
                    <a:pt x="436375" y="357973"/>
                  </a:lnTo>
                  <a:lnTo>
                    <a:pt x="436375" y="427733"/>
                  </a:lnTo>
                  <a:cubicBezTo>
                    <a:pt x="436375" y="434220"/>
                    <a:pt x="431123" y="439552"/>
                    <a:pt x="424536" y="439552"/>
                  </a:cubicBezTo>
                  <a:cubicBezTo>
                    <a:pt x="417949" y="439552"/>
                    <a:pt x="412608" y="434220"/>
                    <a:pt x="412608" y="427733"/>
                  </a:cubicBezTo>
                  <a:lnTo>
                    <a:pt x="412608" y="357973"/>
                  </a:lnTo>
                  <a:lnTo>
                    <a:pt x="324573" y="357973"/>
                  </a:lnTo>
                  <a:cubicBezTo>
                    <a:pt x="320300" y="357973"/>
                    <a:pt x="316295" y="355662"/>
                    <a:pt x="314158" y="352019"/>
                  </a:cubicBezTo>
                  <a:cubicBezTo>
                    <a:pt x="312111" y="348286"/>
                    <a:pt x="312111" y="343665"/>
                    <a:pt x="314336" y="340022"/>
                  </a:cubicBezTo>
                  <a:lnTo>
                    <a:pt x="414299" y="172953"/>
                  </a:lnTo>
                  <a:cubicBezTo>
                    <a:pt x="417059" y="168332"/>
                    <a:pt x="422489" y="166111"/>
                    <a:pt x="427651" y="167533"/>
                  </a:cubicBezTo>
                  <a:close/>
                  <a:moveTo>
                    <a:pt x="216270" y="167099"/>
                  </a:moveTo>
                  <a:cubicBezTo>
                    <a:pt x="257222" y="167099"/>
                    <a:pt x="290518" y="200333"/>
                    <a:pt x="290518" y="241210"/>
                  </a:cubicBezTo>
                  <a:cubicBezTo>
                    <a:pt x="290518" y="284486"/>
                    <a:pt x="273603" y="325097"/>
                    <a:pt x="242978" y="355754"/>
                  </a:cubicBezTo>
                  <a:lnTo>
                    <a:pt x="182707" y="415825"/>
                  </a:lnTo>
                  <a:lnTo>
                    <a:pt x="278588" y="415825"/>
                  </a:lnTo>
                  <a:cubicBezTo>
                    <a:pt x="285176" y="415825"/>
                    <a:pt x="290518" y="421158"/>
                    <a:pt x="290518" y="427734"/>
                  </a:cubicBezTo>
                  <a:cubicBezTo>
                    <a:pt x="290518" y="434220"/>
                    <a:pt x="285176" y="439552"/>
                    <a:pt x="278588" y="439552"/>
                  </a:cubicBezTo>
                  <a:lnTo>
                    <a:pt x="154040" y="439552"/>
                  </a:lnTo>
                  <a:cubicBezTo>
                    <a:pt x="149232" y="439552"/>
                    <a:pt x="144870" y="436709"/>
                    <a:pt x="143001" y="432265"/>
                  </a:cubicBezTo>
                  <a:cubicBezTo>
                    <a:pt x="141131" y="427822"/>
                    <a:pt x="142199" y="422668"/>
                    <a:pt x="145582" y="419292"/>
                  </a:cubicBezTo>
                  <a:lnTo>
                    <a:pt x="226152" y="338959"/>
                  </a:lnTo>
                  <a:cubicBezTo>
                    <a:pt x="252236" y="312834"/>
                    <a:pt x="266659" y="278088"/>
                    <a:pt x="266659" y="241210"/>
                  </a:cubicBezTo>
                  <a:cubicBezTo>
                    <a:pt x="266659" y="213485"/>
                    <a:pt x="244046" y="190914"/>
                    <a:pt x="216270" y="190914"/>
                  </a:cubicBezTo>
                  <a:cubicBezTo>
                    <a:pt x="188493" y="190914"/>
                    <a:pt x="165880" y="213485"/>
                    <a:pt x="165880" y="241210"/>
                  </a:cubicBezTo>
                  <a:cubicBezTo>
                    <a:pt x="165880" y="247786"/>
                    <a:pt x="160539" y="253029"/>
                    <a:pt x="154040" y="253029"/>
                  </a:cubicBezTo>
                  <a:cubicBezTo>
                    <a:pt x="147452" y="253029"/>
                    <a:pt x="142110" y="247786"/>
                    <a:pt x="142110" y="241210"/>
                  </a:cubicBezTo>
                  <a:cubicBezTo>
                    <a:pt x="142110" y="200333"/>
                    <a:pt x="175406" y="167099"/>
                    <a:pt x="216270" y="167099"/>
                  </a:cubicBezTo>
                  <a:close/>
                  <a:moveTo>
                    <a:pt x="522185" y="165547"/>
                  </a:moveTo>
                  <a:cubicBezTo>
                    <a:pt x="528772" y="165547"/>
                    <a:pt x="534111" y="170871"/>
                    <a:pt x="534111" y="177438"/>
                  </a:cubicBezTo>
                  <a:cubicBezTo>
                    <a:pt x="534111" y="184005"/>
                    <a:pt x="528772" y="189329"/>
                    <a:pt x="522185" y="189329"/>
                  </a:cubicBezTo>
                  <a:cubicBezTo>
                    <a:pt x="515598" y="189329"/>
                    <a:pt x="510259" y="184005"/>
                    <a:pt x="510259" y="177438"/>
                  </a:cubicBezTo>
                  <a:cubicBezTo>
                    <a:pt x="510259" y="170871"/>
                    <a:pt x="515598" y="165547"/>
                    <a:pt x="522185" y="165547"/>
                  </a:cubicBezTo>
                  <a:close/>
                  <a:moveTo>
                    <a:pt x="85420" y="165547"/>
                  </a:moveTo>
                  <a:cubicBezTo>
                    <a:pt x="91987" y="165547"/>
                    <a:pt x="97311" y="170871"/>
                    <a:pt x="97311" y="177438"/>
                  </a:cubicBezTo>
                  <a:cubicBezTo>
                    <a:pt x="97311" y="184005"/>
                    <a:pt x="91987" y="189329"/>
                    <a:pt x="85420" y="189329"/>
                  </a:cubicBezTo>
                  <a:cubicBezTo>
                    <a:pt x="78853" y="189329"/>
                    <a:pt x="73529" y="184005"/>
                    <a:pt x="73529" y="177438"/>
                  </a:cubicBezTo>
                  <a:cubicBezTo>
                    <a:pt x="73529" y="170871"/>
                    <a:pt x="78853" y="165547"/>
                    <a:pt x="85420" y="165547"/>
                  </a:cubicBezTo>
                  <a:close/>
                  <a:moveTo>
                    <a:pt x="429885" y="73388"/>
                  </a:moveTo>
                  <a:cubicBezTo>
                    <a:pt x="436472" y="73388"/>
                    <a:pt x="441811" y="78712"/>
                    <a:pt x="441811" y="85279"/>
                  </a:cubicBezTo>
                  <a:cubicBezTo>
                    <a:pt x="441811" y="91846"/>
                    <a:pt x="436472" y="97170"/>
                    <a:pt x="429885" y="97170"/>
                  </a:cubicBezTo>
                  <a:cubicBezTo>
                    <a:pt x="423298" y="97170"/>
                    <a:pt x="417959" y="91846"/>
                    <a:pt x="417959" y="85279"/>
                  </a:cubicBezTo>
                  <a:cubicBezTo>
                    <a:pt x="417959" y="78712"/>
                    <a:pt x="423298" y="73388"/>
                    <a:pt x="429885" y="73388"/>
                  </a:cubicBezTo>
                  <a:close/>
                  <a:moveTo>
                    <a:pt x="177720" y="73388"/>
                  </a:moveTo>
                  <a:cubicBezTo>
                    <a:pt x="184287" y="73388"/>
                    <a:pt x="189611" y="78712"/>
                    <a:pt x="189611" y="85279"/>
                  </a:cubicBezTo>
                  <a:cubicBezTo>
                    <a:pt x="189611" y="91846"/>
                    <a:pt x="184287" y="97170"/>
                    <a:pt x="177720" y="97170"/>
                  </a:cubicBezTo>
                  <a:cubicBezTo>
                    <a:pt x="171153" y="97170"/>
                    <a:pt x="165829" y="91846"/>
                    <a:pt x="165829" y="85279"/>
                  </a:cubicBezTo>
                  <a:cubicBezTo>
                    <a:pt x="165829" y="78712"/>
                    <a:pt x="171153" y="73388"/>
                    <a:pt x="177720" y="73388"/>
                  </a:cubicBezTo>
                  <a:close/>
                  <a:moveTo>
                    <a:pt x="303775" y="42480"/>
                  </a:moveTo>
                  <a:cubicBezTo>
                    <a:pt x="310366" y="42480"/>
                    <a:pt x="315710" y="47815"/>
                    <a:pt x="315710" y="54396"/>
                  </a:cubicBezTo>
                  <a:lnTo>
                    <a:pt x="315710" y="69869"/>
                  </a:lnTo>
                  <a:cubicBezTo>
                    <a:pt x="315710" y="76449"/>
                    <a:pt x="310366" y="81785"/>
                    <a:pt x="303775" y="81785"/>
                  </a:cubicBezTo>
                  <a:cubicBezTo>
                    <a:pt x="297184" y="81785"/>
                    <a:pt x="291929" y="76449"/>
                    <a:pt x="291929" y="69869"/>
                  </a:cubicBezTo>
                  <a:lnTo>
                    <a:pt x="291929" y="54396"/>
                  </a:lnTo>
                  <a:cubicBezTo>
                    <a:pt x="291929" y="47815"/>
                    <a:pt x="297184" y="42480"/>
                    <a:pt x="303775" y="42480"/>
                  </a:cubicBezTo>
                  <a:close/>
                  <a:moveTo>
                    <a:pt x="303775" y="0"/>
                  </a:moveTo>
                  <a:cubicBezTo>
                    <a:pt x="394204" y="0"/>
                    <a:pt x="479560" y="40347"/>
                    <a:pt x="537058" y="108956"/>
                  </a:cubicBezTo>
                  <a:lnTo>
                    <a:pt x="537058" y="93048"/>
                  </a:lnTo>
                  <a:cubicBezTo>
                    <a:pt x="537058" y="86471"/>
                    <a:pt x="542309" y="81139"/>
                    <a:pt x="548895" y="81139"/>
                  </a:cubicBezTo>
                  <a:cubicBezTo>
                    <a:pt x="555482" y="81139"/>
                    <a:pt x="560822" y="86471"/>
                    <a:pt x="560822" y="93048"/>
                  </a:cubicBezTo>
                  <a:lnTo>
                    <a:pt x="560822" y="138994"/>
                  </a:lnTo>
                  <a:cubicBezTo>
                    <a:pt x="560822" y="145570"/>
                    <a:pt x="555482" y="150903"/>
                    <a:pt x="548895" y="150903"/>
                  </a:cubicBezTo>
                  <a:lnTo>
                    <a:pt x="502880" y="150903"/>
                  </a:lnTo>
                  <a:cubicBezTo>
                    <a:pt x="496293" y="150903"/>
                    <a:pt x="490953" y="145570"/>
                    <a:pt x="490953" y="138994"/>
                  </a:cubicBezTo>
                  <a:cubicBezTo>
                    <a:pt x="490953" y="132417"/>
                    <a:pt x="496293" y="127174"/>
                    <a:pt x="502880" y="127174"/>
                  </a:cubicBezTo>
                  <a:lnTo>
                    <a:pt x="521126" y="127174"/>
                  </a:lnTo>
                  <a:cubicBezTo>
                    <a:pt x="468168" y="62032"/>
                    <a:pt x="388419" y="23728"/>
                    <a:pt x="303775" y="23728"/>
                  </a:cubicBezTo>
                  <a:cubicBezTo>
                    <a:pt x="149440" y="23728"/>
                    <a:pt x="23764" y="149214"/>
                    <a:pt x="23764" y="303316"/>
                  </a:cubicBezTo>
                  <a:cubicBezTo>
                    <a:pt x="23764" y="457508"/>
                    <a:pt x="149440" y="582905"/>
                    <a:pt x="303775" y="582905"/>
                  </a:cubicBezTo>
                  <a:cubicBezTo>
                    <a:pt x="458199" y="582905"/>
                    <a:pt x="583786" y="457508"/>
                    <a:pt x="583786" y="303316"/>
                  </a:cubicBezTo>
                  <a:cubicBezTo>
                    <a:pt x="583786" y="278255"/>
                    <a:pt x="580492" y="253371"/>
                    <a:pt x="573906" y="229376"/>
                  </a:cubicBezTo>
                  <a:cubicBezTo>
                    <a:pt x="572126" y="223066"/>
                    <a:pt x="575864" y="216489"/>
                    <a:pt x="582273" y="214801"/>
                  </a:cubicBezTo>
                  <a:cubicBezTo>
                    <a:pt x="588592" y="213023"/>
                    <a:pt x="595089" y="216756"/>
                    <a:pt x="596869" y="223066"/>
                  </a:cubicBezTo>
                  <a:cubicBezTo>
                    <a:pt x="603990" y="249194"/>
                    <a:pt x="607639" y="276122"/>
                    <a:pt x="607639" y="303316"/>
                  </a:cubicBezTo>
                  <a:cubicBezTo>
                    <a:pt x="607639" y="470572"/>
                    <a:pt x="471283" y="606722"/>
                    <a:pt x="303775" y="606722"/>
                  </a:cubicBezTo>
                  <a:cubicBezTo>
                    <a:pt x="136267" y="606722"/>
                    <a:pt x="0" y="470572"/>
                    <a:pt x="0" y="303316"/>
                  </a:cubicBezTo>
                  <a:cubicBezTo>
                    <a:pt x="0" y="136061"/>
                    <a:pt x="136267" y="0"/>
                    <a:pt x="30377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endParaRPr lang="zh-CN" altLang="en-US" sz="2400"/>
            </a:p>
          </p:txBody>
        </p:sp>
        <p:sp>
          <p:nvSpPr>
            <p:cNvPr id="48" name="矩形 47"/>
            <p:cNvSpPr/>
            <p:nvPr/>
          </p:nvSpPr>
          <p:spPr>
            <a:xfrm>
              <a:off x="765698" y="3522997"/>
              <a:ext cx="830997" cy="207749"/>
            </a:xfrm>
            <a:prstGeom prst="rect">
              <a:avLst/>
            </a:prstGeom>
          </p:spPr>
          <p:txBody>
            <a:bodyPr wrap="square" lIns="91440" tIns="45720" rIns="91440" bIns="4572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75000"/>
                      <a:lumOff val="25000"/>
                    </a:schemeClr>
                  </a:solidFill>
                </a:rPr>
                <a:t>汇报</a:t>
              </a:r>
              <a:r>
                <a:rPr lang="zh-CN" altLang="en-US" sz="1200" dirty="0" smtClean="0">
                  <a:solidFill>
                    <a:schemeClr val="tx1">
                      <a:lumMod val="75000"/>
                      <a:lumOff val="25000"/>
                    </a:schemeClr>
                  </a:solidFill>
                </a:rPr>
                <a:t>： </a:t>
              </a:r>
              <a:endParaRPr lang="zh-CN" altLang="en-US" sz="1200" dirty="0">
                <a:solidFill>
                  <a:schemeClr val="tx1">
                    <a:lumMod val="75000"/>
                    <a:lumOff val="25000"/>
                  </a:schemeClr>
                </a:solidFill>
              </a:endParaRPr>
            </a:p>
          </p:txBody>
        </p:sp>
        <p:sp>
          <p:nvSpPr>
            <p:cNvPr id="49" name="矩形 48"/>
            <p:cNvSpPr/>
            <p:nvPr/>
          </p:nvSpPr>
          <p:spPr>
            <a:xfrm>
              <a:off x="1936041" y="3522997"/>
              <a:ext cx="516007" cy="207749"/>
            </a:xfrm>
            <a:prstGeom prst="rect">
              <a:avLst/>
            </a:prstGeom>
          </p:spPr>
          <p:txBody>
            <a:bodyPr wrap="none" lIns="91440" tIns="45720" rIns="91440" bIns="4572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75000"/>
                      <a:lumOff val="25000"/>
                    </a:schemeClr>
                  </a:solidFill>
                </a:rPr>
                <a:t>部门</a:t>
              </a:r>
              <a:r>
                <a:rPr lang="zh-CN" altLang="en-US" sz="1200" dirty="0" smtClean="0">
                  <a:solidFill>
                    <a:schemeClr val="tx1">
                      <a:lumMod val="75000"/>
                      <a:lumOff val="25000"/>
                    </a:schemeClr>
                  </a:solidFill>
                </a:rPr>
                <a:t>： </a:t>
              </a:r>
              <a:endParaRPr lang="zh-CN" altLang="en-US" sz="1200" dirty="0">
                <a:solidFill>
                  <a:schemeClr val="tx1">
                    <a:lumMod val="75000"/>
                    <a:lumOff val="25000"/>
                  </a:schemeClr>
                </a:solidFill>
              </a:endParaRPr>
            </a:p>
          </p:txBody>
        </p:sp>
        <p:sp>
          <p:nvSpPr>
            <p:cNvPr id="50" name="矩形 49"/>
            <p:cNvSpPr/>
            <p:nvPr/>
          </p:nvSpPr>
          <p:spPr>
            <a:xfrm>
              <a:off x="3077531" y="3522997"/>
              <a:ext cx="516007" cy="207749"/>
            </a:xfrm>
            <a:prstGeom prst="rect">
              <a:avLst/>
            </a:prstGeom>
          </p:spPr>
          <p:txBody>
            <a:bodyPr wrap="none" lIns="91440" tIns="45720" rIns="91440" bIns="4572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tx1">
                      <a:lumMod val="75000"/>
                      <a:lumOff val="25000"/>
                    </a:schemeClr>
                  </a:solidFill>
                </a:rPr>
                <a:t>时间</a:t>
              </a:r>
              <a:r>
                <a:rPr lang="zh-CN" altLang="en-US" sz="1200" dirty="0" smtClean="0">
                  <a:solidFill>
                    <a:schemeClr val="tx1">
                      <a:lumMod val="75000"/>
                      <a:lumOff val="25000"/>
                    </a:schemeClr>
                  </a:solidFill>
                </a:rPr>
                <a:t>：</a:t>
              </a:r>
              <a:r>
                <a:rPr lang="en-US" altLang="zh-CN" sz="1200" dirty="0" smtClean="0">
                  <a:solidFill>
                    <a:schemeClr val="tx1">
                      <a:lumMod val="75000"/>
                      <a:lumOff val="25000"/>
                    </a:schemeClr>
                  </a:solidFill>
                </a:rPr>
                <a:t> </a:t>
              </a:r>
              <a:endParaRPr lang="zh-CN" altLang="en-US" sz="1200" dirty="0">
                <a:solidFill>
                  <a:schemeClr val="tx1">
                    <a:lumMod val="75000"/>
                    <a:lumOff val="25000"/>
                  </a:schemeClr>
                </a:solidFill>
              </a:endParaRPr>
            </a:p>
          </p:txBody>
        </p:sp>
      </p:grpSp>
      <p:sp>
        <p:nvSpPr>
          <p:cNvPr id="19" name="矩形 18"/>
          <p:cNvSpPr/>
          <p:nvPr/>
        </p:nvSpPr>
        <p:spPr>
          <a:xfrm rot="2691768">
            <a:off x="8163620" y="3628596"/>
            <a:ext cx="673987" cy="673987"/>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 name="矩形 13"/>
          <p:cNvSpPr/>
          <p:nvPr/>
        </p:nvSpPr>
        <p:spPr>
          <a:xfrm rot="2691768">
            <a:off x="8461130" y="2035631"/>
            <a:ext cx="1807029" cy="1807029"/>
          </a:xfrm>
          <a:prstGeom prst="rect">
            <a:avLst/>
          </a:prstGeom>
          <a:solidFill>
            <a:schemeClr val="bg2">
              <a:lumMod val="60000"/>
              <a:lumOff val="40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 name="矩形 1"/>
          <p:cNvSpPr/>
          <p:nvPr/>
        </p:nvSpPr>
        <p:spPr>
          <a:xfrm rot="2691768">
            <a:off x="8077199" y="2035630"/>
            <a:ext cx="1807029" cy="1807029"/>
          </a:xfrm>
          <a:prstGeom prst="rec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 name="矩形 15"/>
          <p:cNvSpPr/>
          <p:nvPr/>
        </p:nvSpPr>
        <p:spPr>
          <a:xfrm rot="2691768">
            <a:off x="9328472" y="4567322"/>
            <a:ext cx="904717" cy="904717"/>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矩形 14"/>
          <p:cNvSpPr/>
          <p:nvPr/>
        </p:nvSpPr>
        <p:spPr>
          <a:xfrm rot="2691768">
            <a:off x="9164184" y="4556438"/>
            <a:ext cx="904717" cy="90471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 name="矩形 17"/>
          <p:cNvSpPr/>
          <p:nvPr/>
        </p:nvSpPr>
        <p:spPr>
          <a:xfrm rot="2691768">
            <a:off x="7552274" y="3935395"/>
            <a:ext cx="1377047" cy="1377047"/>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7" name="矩形 16"/>
          <p:cNvSpPr/>
          <p:nvPr/>
        </p:nvSpPr>
        <p:spPr>
          <a:xfrm rot="2691768">
            <a:off x="7473960" y="3807680"/>
            <a:ext cx="1122765" cy="1122765"/>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1" name="矩形 20"/>
          <p:cNvSpPr/>
          <p:nvPr/>
        </p:nvSpPr>
        <p:spPr>
          <a:xfrm rot="2691768">
            <a:off x="7480208" y="1999056"/>
            <a:ext cx="493571" cy="493571"/>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0" name="矩形 19"/>
          <p:cNvSpPr/>
          <p:nvPr/>
        </p:nvSpPr>
        <p:spPr>
          <a:xfrm rot="2691768">
            <a:off x="7439552" y="1763604"/>
            <a:ext cx="493571" cy="49357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3" name="矩形 22"/>
          <p:cNvSpPr/>
          <p:nvPr/>
        </p:nvSpPr>
        <p:spPr>
          <a:xfrm rot="2691768">
            <a:off x="10306236" y="3191608"/>
            <a:ext cx="1233672" cy="1233672"/>
          </a:xfrm>
          <a:prstGeom prst="rect">
            <a:avLst/>
          </a:prstGeom>
          <a:solidFill>
            <a:schemeClr val="bg1">
              <a:lumMod val="85000"/>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2" name="矩形 21"/>
          <p:cNvSpPr/>
          <p:nvPr/>
        </p:nvSpPr>
        <p:spPr>
          <a:xfrm rot="2691768">
            <a:off x="9868431" y="3654440"/>
            <a:ext cx="665835" cy="665835"/>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4" name="矩形 23"/>
          <p:cNvSpPr/>
          <p:nvPr/>
        </p:nvSpPr>
        <p:spPr>
          <a:xfrm rot="2691768">
            <a:off x="10585385" y="2714956"/>
            <a:ext cx="1233672" cy="93197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4" name="组合 3"/>
          <p:cNvGrpSpPr/>
          <p:nvPr/>
        </p:nvGrpSpPr>
        <p:grpSpPr>
          <a:xfrm>
            <a:off x="8057113" y="-63432"/>
            <a:ext cx="4189315" cy="4178232"/>
            <a:chOff x="6042835" y="-47574"/>
            <a:chExt cx="3141986" cy="3133674"/>
          </a:xfrm>
        </p:grpSpPr>
        <p:sp>
          <p:nvSpPr>
            <p:cNvPr id="3" name="任意多边形 2"/>
            <p:cNvSpPr/>
            <p:nvPr/>
          </p:nvSpPr>
          <p:spPr>
            <a:xfrm>
              <a:off x="6042835" y="-47574"/>
              <a:ext cx="3141986" cy="3133674"/>
            </a:xfrm>
            <a:custGeom>
              <a:avLst/>
              <a:gdLst>
                <a:gd name="connsiteX0" fmla="*/ 0 w 3086100"/>
                <a:gd name="connsiteY0" fmla="*/ 8164 h 3077936"/>
                <a:gd name="connsiteX1" fmla="*/ 3069771 w 3086100"/>
                <a:gd name="connsiteY1" fmla="*/ 3077936 h 3077936"/>
                <a:gd name="connsiteX2" fmla="*/ 3086100 w 3086100"/>
                <a:gd name="connsiteY2" fmla="*/ 2612571 h 3077936"/>
                <a:gd name="connsiteX3" fmla="*/ 465364 w 3086100"/>
                <a:gd name="connsiteY3" fmla="*/ 0 h 3077936"/>
                <a:gd name="connsiteX4" fmla="*/ 0 w 3086100"/>
                <a:gd name="connsiteY4" fmla="*/ 8164 h 3077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6100" h="3077936">
                  <a:moveTo>
                    <a:pt x="0" y="8164"/>
                  </a:moveTo>
                  <a:lnTo>
                    <a:pt x="3069771" y="3077936"/>
                  </a:lnTo>
                  <a:lnTo>
                    <a:pt x="3086100" y="2612571"/>
                  </a:lnTo>
                  <a:lnTo>
                    <a:pt x="465364" y="0"/>
                  </a:lnTo>
                  <a:lnTo>
                    <a:pt x="0" y="8164"/>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任意多边形 4"/>
            <p:cNvSpPr/>
            <p:nvPr/>
          </p:nvSpPr>
          <p:spPr>
            <a:xfrm>
              <a:off x="6539593" y="-24493"/>
              <a:ext cx="2628900" cy="2637064"/>
            </a:xfrm>
            <a:custGeom>
              <a:avLst/>
              <a:gdLst>
                <a:gd name="connsiteX0" fmla="*/ 2628900 w 2628900"/>
                <a:gd name="connsiteY0" fmla="*/ 16329 h 2637064"/>
                <a:gd name="connsiteX1" fmla="*/ 2628900 w 2628900"/>
                <a:gd name="connsiteY1" fmla="*/ 2637064 h 2637064"/>
                <a:gd name="connsiteX2" fmla="*/ 0 w 2628900"/>
                <a:gd name="connsiteY2" fmla="*/ 0 h 2637064"/>
                <a:gd name="connsiteX3" fmla="*/ 2628900 w 2628900"/>
                <a:gd name="connsiteY3" fmla="*/ 16329 h 2637064"/>
              </a:gdLst>
              <a:ahLst/>
              <a:cxnLst>
                <a:cxn ang="0">
                  <a:pos x="connsiteX0" y="connsiteY0"/>
                </a:cxn>
                <a:cxn ang="0">
                  <a:pos x="connsiteX1" y="connsiteY1"/>
                </a:cxn>
                <a:cxn ang="0">
                  <a:pos x="connsiteX2" y="connsiteY2"/>
                </a:cxn>
                <a:cxn ang="0">
                  <a:pos x="connsiteX3" y="connsiteY3"/>
                </a:cxn>
              </a:cxnLst>
              <a:rect l="l" t="t" r="r" b="b"/>
              <a:pathLst>
                <a:path w="2628900" h="2637064">
                  <a:moveTo>
                    <a:pt x="2628900" y="16329"/>
                  </a:moveTo>
                  <a:lnTo>
                    <a:pt x="2628900" y="2637064"/>
                  </a:lnTo>
                  <a:lnTo>
                    <a:pt x="0" y="0"/>
                  </a:lnTo>
                  <a:lnTo>
                    <a:pt x="2628900" y="16329"/>
                  </a:lnTo>
                  <a:close/>
                </a:path>
              </a:pathLst>
            </a:custGeom>
            <a:blipFill>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7" name="文本框 24">
            <a:extLst>
              <a:ext uri="{FF2B5EF4-FFF2-40B4-BE49-F238E27FC236}">
                <a16:creationId xmlns="" xmlns:a16="http://schemas.microsoft.com/office/drawing/2014/main" id="{9FA3CB35-ADE2-43C1-B82D-B5AB9349E40B}"/>
              </a:ext>
            </a:extLst>
          </p:cNvPr>
          <p:cNvSpPr txBox="1"/>
          <p:nvPr/>
        </p:nvSpPr>
        <p:spPr>
          <a:xfrm>
            <a:off x="742536" y="2354440"/>
            <a:ext cx="5962439" cy="1118319"/>
          </a:xfrm>
          <a:prstGeom prst="rect">
            <a:avLst/>
          </a:prstGeom>
          <a:noFill/>
        </p:spPr>
        <p:txBody>
          <a:bodyPr wrap="square" lIns="91440" tIns="45720" rIns="91440" bIns="45720" rtlCol="0">
            <a:spAutoFit/>
          </a:bodyPr>
          <a:lstStyle/>
          <a:p>
            <a:pPr defTabSz="457189"/>
            <a:r>
              <a:rPr lang="zh-CN" altLang="en-US" sz="6667" b="1" spc="300" dirty="0" smtClean="0">
                <a:solidFill>
                  <a:srgbClr val="006AB2"/>
                </a:solidFill>
                <a:effectLst>
                  <a:outerShdw blurRad="38100" dist="38100" dir="2700000" algn="tl">
                    <a:srgbClr val="000000">
                      <a:alpha val="43137"/>
                    </a:srgbClr>
                  </a:outerShdw>
                </a:effectLst>
                <a:latin typeface="微软雅黑" panose="020B0503020204020204" pitchFamily="34" charset="-122"/>
              </a:rPr>
              <a:t>感谢聆听</a:t>
            </a:r>
            <a:endParaRPr lang="zh-CN" altLang="en-US" sz="6667" b="1" spc="300" dirty="0">
              <a:solidFill>
                <a:srgbClr val="006AB2"/>
              </a:solidFill>
              <a:effectLst>
                <a:outerShdw blurRad="38100" dist="38100" dir="2700000" algn="tl">
                  <a:srgbClr val="000000">
                    <a:alpha val="43137"/>
                  </a:srgbClr>
                </a:outerShdw>
              </a:effectLst>
              <a:latin typeface="微软雅黑" panose="020B0503020204020204" pitchFamily="34" charset="-122"/>
            </a:endParaRPr>
          </a:p>
        </p:txBody>
      </p:sp>
      <p:sp>
        <p:nvSpPr>
          <p:cNvPr id="6" name="矩形 5"/>
          <p:cNvSpPr/>
          <p:nvPr/>
        </p:nvSpPr>
        <p:spPr>
          <a:xfrm>
            <a:off x="787166" y="1840260"/>
            <a:ext cx="5067413" cy="453457"/>
          </a:xfrm>
          <a:prstGeom prst="rect">
            <a:avLst/>
          </a:prstGeom>
        </p:spPr>
        <p:txBody>
          <a:bodyPr wrap="none">
            <a:spAutoFit/>
          </a:bodyPr>
          <a:lstStyle/>
          <a:p>
            <a:pPr lvl="0" defTabSz="457189">
              <a:lnSpc>
                <a:spcPct val="130000"/>
              </a:lnSpc>
            </a:pPr>
            <a:r>
              <a:rPr lang="zh-CN" altLang="en-US" sz="2000" b="1" dirty="0" smtClean="0">
                <a:solidFill>
                  <a:srgbClr val="76A6D7"/>
                </a:solidFill>
                <a:latin typeface="微软雅黑"/>
              </a:rPr>
              <a:t>广告</a:t>
            </a:r>
            <a:r>
              <a:rPr lang="zh-CN" altLang="en-US" sz="2000" b="1" dirty="0">
                <a:solidFill>
                  <a:srgbClr val="76A6D7"/>
                </a:solidFill>
                <a:latin typeface="微软雅黑"/>
              </a:rPr>
              <a:t>策划 </a:t>
            </a:r>
            <a:r>
              <a:rPr lang="en-US" altLang="zh-CN" sz="2000" b="1" dirty="0">
                <a:solidFill>
                  <a:srgbClr val="76A6D7"/>
                </a:solidFill>
                <a:latin typeface="微软雅黑"/>
              </a:rPr>
              <a:t>/ </a:t>
            </a:r>
            <a:r>
              <a:rPr lang="zh-CN" altLang="en-US" sz="2000" b="1" dirty="0">
                <a:solidFill>
                  <a:srgbClr val="76A6D7"/>
                </a:solidFill>
                <a:latin typeface="微软雅黑"/>
              </a:rPr>
              <a:t>公关策划 </a:t>
            </a:r>
            <a:r>
              <a:rPr lang="en-US" altLang="zh-CN" sz="2000" b="1" dirty="0">
                <a:solidFill>
                  <a:srgbClr val="76A6D7"/>
                </a:solidFill>
                <a:latin typeface="微软雅黑"/>
              </a:rPr>
              <a:t>/ </a:t>
            </a:r>
            <a:r>
              <a:rPr lang="zh-CN" altLang="en-US" sz="2000" b="1" dirty="0">
                <a:solidFill>
                  <a:srgbClr val="76A6D7"/>
                </a:solidFill>
                <a:latin typeface="微软雅黑"/>
              </a:rPr>
              <a:t>组织方案 </a:t>
            </a:r>
            <a:r>
              <a:rPr lang="en-US" altLang="zh-CN" sz="2000" b="1" dirty="0">
                <a:solidFill>
                  <a:srgbClr val="76A6D7"/>
                </a:solidFill>
                <a:latin typeface="微软雅黑"/>
              </a:rPr>
              <a:t>/ </a:t>
            </a:r>
            <a:r>
              <a:rPr lang="zh-CN" altLang="en-US" sz="2000" b="1" dirty="0">
                <a:solidFill>
                  <a:srgbClr val="76A6D7"/>
                </a:solidFill>
                <a:latin typeface="微软雅黑"/>
              </a:rPr>
              <a:t>会务</a:t>
            </a:r>
            <a:r>
              <a:rPr lang="zh-CN" altLang="en-US" sz="2000" b="1" dirty="0" smtClean="0">
                <a:solidFill>
                  <a:srgbClr val="76A6D7"/>
                </a:solidFill>
                <a:latin typeface="微软雅黑"/>
              </a:rPr>
              <a:t>安排</a:t>
            </a:r>
            <a:endParaRPr lang="zh-CN" altLang="en-US" sz="2000" b="1" dirty="0">
              <a:solidFill>
                <a:srgbClr val="76A6D7"/>
              </a:solidFill>
              <a:latin typeface="微软雅黑"/>
            </a:endParaRPr>
          </a:p>
        </p:txBody>
      </p:sp>
      <p:sp>
        <p:nvSpPr>
          <p:cNvPr id="11" name="矩形 10"/>
          <p:cNvSpPr/>
          <p:nvPr/>
        </p:nvSpPr>
        <p:spPr>
          <a:xfrm>
            <a:off x="727084" y="3376810"/>
            <a:ext cx="6752582" cy="625171"/>
          </a:xfrm>
          <a:prstGeom prst="rect">
            <a:avLst/>
          </a:prstGeom>
        </p:spPr>
        <p:txBody>
          <a:bodyPr wrap="square">
            <a:spAutoFit/>
          </a:bodyPr>
          <a:lstStyle/>
          <a:p>
            <a:pPr lvl="0" defTabSz="457189">
              <a:lnSpc>
                <a:spcPct val="130000"/>
              </a:lnSpc>
            </a:pPr>
            <a:r>
              <a:rPr lang="en-US" altLang="zh-CN" sz="1400" dirty="0" smtClean="0">
                <a:solidFill>
                  <a:schemeClr val="tx1">
                    <a:lumMod val="65000"/>
                    <a:lumOff val="35000"/>
                  </a:schemeClr>
                </a:solidFill>
                <a:latin typeface="微软雅黑"/>
              </a:rPr>
              <a:t>The </a:t>
            </a:r>
            <a:r>
              <a:rPr lang="en-US" altLang="zh-CN" sz="1400" dirty="0">
                <a:solidFill>
                  <a:schemeClr val="tx1">
                    <a:lumMod val="65000"/>
                    <a:lumOff val="35000"/>
                  </a:schemeClr>
                </a:solidFill>
                <a:latin typeface="微软雅黑"/>
              </a:rPr>
              <a:t>user can demonstrate on a projector or computer, or print the presentation and make it into a film to be used in a wider field</a:t>
            </a:r>
          </a:p>
        </p:txBody>
      </p:sp>
    </p:spTree>
    <p:extLst>
      <p:ext uri="{BB962C8B-B14F-4D97-AF65-F5344CB8AC3E}">
        <p14:creationId xmlns:p14="http://schemas.microsoft.com/office/powerpoint/2010/main" val="627380230"/>
      </p:ext>
    </p:extLst>
  </p:cSld>
  <p:clrMapOvr>
    <a:masterClrMapping/>
  </p:clrMapOvr>
  <p:transition spd="slow" advTm="3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animEffect transition="in" filter="fade">
                                      <p:cBhvr>
                                        <p:cTn id="26" dur="500"/>
                                        <p:tgtEl>
                                          <p:spTgt spid="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fltVal val="0"/>
                                          </p:val>
                                        </p:tav>
                                        <p:tav tm="100000">
                                          <p:val>
                                            <p:strVal val="#ppt_h"/>
                                          </p:val>
                                        </p:tav>
                                      </p:tavLst>
                                    </p:anim>
                                    <p:animEffect transition="in" filter="fade">
                                      <p:cBhvr>
                                        <p:cTn id="41" dur="500"/>
                                        <p:tgtEl>
                                          <p:spTgt spid="18"/>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p:cTn id="44" dur="500" fill="hold"/>
                                        <p:tgtEl>
                                          <p:spTgt spid="17"/>
                                        </p:tgtEl>
                                        <p:attrNameLst>
                                          <p:attrName>ppt_w</p:attrName>
                                        </p:attrNameLst>
                                      </p:cBhvr>
                                      <p:tavLst>
                                        <p:tav tm="0">
                                          <p:val>
                                            <p:fltVal val="0"/>
                                          </p:val>
                                        </p:tav>
                                        <p:tav tm="100000">
                                          <p:val>
                                            <p:strVal val="#ppt_w"/>
                                          </p:val>
                                        </p:tav>
                                      </p:tavLst>
                                    </p:anim>
                                    <p:anim calcmode="lin" valueType="num">
                                      <p:cBhvr>
                                        <p:cTn id="45" dur="500" fill="hold"/>
                                        <p:tgtEl>
                                          <p:spTgt spid="17"/>
                                        </p:tgtEl>
                                        <p:attrNameLst>
                                          <p:attrName>ppt_h</p:attrName>
                                        </p:attrNameLst>
                                      </p:cBhvr>
                                      <p:tavLst>
                                        <p:tav tm="0">
                                          <p:val>
                                            <p:fltVal val="0"/>
                                          </p:val>
                                        </p:tav>
                                        <p:tav tm="100000">
                                          <p:val>
                                            <p:strVal val="#ppt_h"/>
                                          </p:val>
                                        </p:tav>
                                      </p:tavLst>
                                    </p:anim>
                                    <p:animEffect transition="in" filter="fade">
                                      <p:cBhvr>
                                        <p:cTn id="46" dur="500"/>
                                        <p:tgtEl>
                                          <p:spTgt spid="17"/>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p:cTn id="49" dur="500" fill="hold"/>
                                        <p:tgtEl>
                                          <p:spTgt spid="21"/>
                                        </p:tgtEl>
                                        <p:attrNameLst>
                                          <p:attrName>ppt_w</p:attrName>
                                        </p:attrNameLst>
                                      </p:cBhvr>
                                      <p:tavLst>
                                        <p:tav tm="0">
                                          <p:val>
                                            <p:fltVal val="0"/>
                                          </p:val>
                                        </p:tav>
                                        <p:tav tm="100000">
                                          <p:val>
                                            <p:strVal val="#ppt_w"/>
                                          </p:val>
                                        </p:tav>
                                      </p:tavLst>
                                    </p:anim>
                                    <p:anim calcmode="lin" valueType="num">
                                      <p:cBhvr>
                                        <p:cTn id="50" dur="500" fill="hold"/>
                                        <p:tgtEl>
                                          <p:spTgt spid="21"/>
                                        </p:tgtEl>
                                        <p:attrNameLst>
                                          <p:attrName>ppt_h</p:attrName>
                                        </p:attrNameLst>
                                      </p:cBhvr>
                                      <p:tavLst>
                                        <p:tav tm="0">
                                          <p:val>
                                            <p:fltVal val="0"/>
                                          </p:val>
                                        </p:tav>
                                        <p:tav tm="100000">
                                          <p:val>
                                            <p:strVal val="#ppt_h"/>
                                          </p:val>
                                        </p:tav>
                                      </p:tavLst>
                                    </p:anim>
                                    <p:animEffect transition="in" filter="fade">
                                      <p:cBhvr>
                                        <p:cTn id="51" dur="500"/>
                                        <p:tgtEl>
                                          <p:spTgt spid="21"/>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p:cTn id="59" dur="500" fill="hold"/>
                                        <p:tgtEl>
                                          <p:spTgt spid="23"/>
                                        </p:tgtEl>
                                        <p:attrNameLst>
                                          <p:attrName>ppt_w</p:attrName>
                                        </p:attrNameLst>
                                      </p:cBhvr>
                                      <p:tavLst>
                                        <p:tav tm="0">
                                          <p:val>
                                            <p:fltVal val="0"/>
                                          </p:val>
                                        </p:tav>
                                        <p:tav tm="100000">
                                          <p:val>
                                            <p:strVal val="#ppt_w"/>
                                          </p:val>
                                        </p:tav>
                                      </p:tavLst>
                                    </p:anim>
                                    <p:anim calcmode="lin" valueType="num">
                                      <p:cBhvr>
                                        <p:cTn id="60" dur="500" fill="hold"/>
                                        <p:tgtEl>
                                          <p:spTgt spid="23"/>
                                        </p:tgtEl>
                                        <p:attrNameLst>
                                          <p:attrName>ppt_h</p:attrName>
                                        </p:attrNameLst>
                                      </p:cBhvr>
                                      <p:tavLst>
                                        <p:tav tm="0">
                                          <p:val>
                                            <p:fltVal val="0"/>
                                          </p:val>
                                        </p:tav>
                                        <p:tav tm="100000">
                                          <p:val>
                                            <p:strVal val="#ppt_h"/>
                                          </p:val>
                                        </p:tav>
                                      </p:tavLst>
                                    </p:anim>
                                    <p:animEffect transition="in" filter="fade">
                                      <p:cBhvr>
                                        <p:cTn id="61" dur="500"/>
                                        <p:tgtEl>
                                          <p:spTgt spid="2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par>
                                <p:cTn id="72" presetID="53" presetClass="entr" presetSubtype="16" fill="hold" nodeType="withEffect">
                                  <p:stCondLst>
                                    <p:cond delay="0"/>
                                  </p:stCondLst>
                                  <p:childTnLst>
                                    <p:set>
                                      <p:cBhvr>
                                        <p:cTn id="73" dur="1" fill="hold">
                                          <p:stCondLst>
                                            <p:cond delay="0"/>
                                          </p:stCondLst>
                                        </p:cTn>
                                        <p:tgtEl>
                                          <p:spTgt spid="10"/>
                                        </p:tgtEl>
                                        <p:attrNameLst>
                                          <p:attrName>style.visibility</p:attrName>
                                        </p:attrNameLst>
                                      </p:cBhvr>
                                      <p:to>
                                        <p:strVal val="visible"/>
                                      </p:to>
                                    </p:set>
                                    <p:anim calcmode="lin" valueType="num">
                                      <p:cBhvr>
                                        <p:cTn id="74" dur="500" fill="hold"/>
                                        <p:tgtEl>
                                          <p:spTgt spid="10"/>
                                        </p:tgtEl>
                                        <p:attrNameLst>
                                          <p:attrName>ppt_w</p:attrName>
                                        </p:attrNameLst>
                                      </p:cBhvr>
                                      <p:tavLst>
                                        <p:tav tm="0">
                                          <p:val>
                                            <p:fltVal val="0"/>
                                          </p:val>
                                        </p:tav>
                                        <p:tav tm="100000">
                                          <p:val>
                                            <p:strVal val="#ppt_w"/>
                                          </p:val>
                                        </p:tav>
                                      </p:tavLst>
                                    </p:anim>
                                    <p:anim calcmode="lin" valueType="num">
                                      <p:cBhvr>
                                        <p:cTn id="75" dur="500" fill="hold"/>
                                        <p:tgtEl>
                                          <p:spTgt spid="10"/>
                                        </p:tgtEl>
                                        <p:attrNameLst>
                                          <p:attrName>ppt_h</p:attrName>
                                        </p:attrNameLst>
                                      </p:cBhvr>
                                      <p:tavLst>
                                        <p:tav tm="0">
                                          <p:val>
                                            <p:fltVal val="0"/>
                                          </p:val>
                                        </p:tav>
                                        <p:tav tm="100000">
                                          <p:val>
                                            <p:strVal val="#ppt_h"/>
                                          </p:val>
                                        </p:tav>
                                      </p:tavLst>
                                    </p:anim>
                                    <p:animEffect transition="in" filter="fade">
                                      <p:cBhvr>
                                        <p:cTn id="76" dur="500"/>
                                        <p:tgtEl>
                                          <p:spTgt spid="10"/>
                                        </p:tgtEl>
                                      </p:cBhvr>
                                    </p:animEffect>
                                  </p:childTnLst>
                                </p:cTn>
                              </p:par>
                              <p:par>
                                <p:cTn id="77" presetID="52" presetClass="entr" presetSubtype="0" fill="hold" grpId="0" nodeType="withEffect">
                                  <p:stCondLst>
                                    <p:cond delay="0"/>
                                  </p:stCondLst>
                                  <p:childTnLst>
                                    <p:set>
                                      <p:cBhvr>
                                        <p:cTn id="78" dur="1" fill="hold">
                                          <p:stCondLst>
                                            <p:cond delay="0"/>
                                          </p:stCondLst>
                                        </p:cTn>
                                        <p:tgtEl>
                                          <p:spTgt spid="27"/>
                                        </p:tgtEl>
                                        <p:attrNameLst>
                                          <p:attrName>style.visibility</p:attrName>
                                        </p:attrNameLst>
                                      </p:cBhvr>
                                      <p:to>
                                        <p:strVal val="visible"/>
                                      </p:to>
                                    </p:set>
                                    <p:animScale>
                                      <p:cBhvr>
                                        <p:cTn id="79"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0" dur="1000" decel="50000" fill="hold">
                                          <p:stCondLst>
                                            <p:cond delay="0"/>
                                          </p:stCondLst>
                                        </p:cTn>
                                        <p:tgtEl>
                                          <p:spTgt spid="27"/>
                                        </p:tgtEl>
                                        <p:attrNameLst>
                                          <p:attrName>ppt_x</p:attrName>
                                          <p:attrName>ppt_y</p:attrName>
                                        </p:attrNameLst>
                                      </p:cBhvr>
                                    </p:animMotion>
                                    <p:animEffect transition="in" filter="fade">
                                      <p:cBhvr>
                                        <p:cTn id="81"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4" grpId="0" animBg="1"/>
      <p:bldP spid="2" grpId="0" animBg="1"/>
      <p:bldP spid="16" grpId="0" animBg="1"/>
      <p:bldP spid="15" grpId="0" animBg="1"/>
      <p:bldP spid="18" grpId="0" animBg="1"/>
      <p:bldP spid="17" grpId="0" animBg="1"/>
      <p:bldP spid="21" grpId="0" animBg="1"/>
      <p:bldP spid="20" grpId="0" animBg="1"/>
      <p:bldP spid="23" grpId="0" animBg="1"/>
      <p:bldP spid="22" grpId="0" animBg="1"/>
      <p:bldP spid="24" grpId="0" animBg="1"/>
      <p:bldP spid="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rot="5400000" flipH="1">
            <a:off x="1100045" y="1660784"/>
            <a:ext cx="3694859" cy="3128696"/>
            <a:chOff x="901788" y="1322703"/>
            <a:chExt cx="3284629" cy="2781326"/>
          </a:xfrm>
        </p:grpSpPr>
        <p:sp>
          <p:nvSpPr>
            <p:cNvPr id="13" name="矩形 12"/>
            <p:cNvSpPr/>
            <p:nvPr/>
          </p:nvSpPr>
          <p:spPr>
            <a:xfrm rot="2691768">
              <a:off x="1444839" y="2721447"/>
              <a:ext cx="505490" cy="50549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 name="矩形 13"/>
            <p:cNvSpPr/>
            <p:nvPr/>
          </p:nvSpPr>
          <p:spPr>
            <a:xfrm rot="2691768">
              <a:off x="1667971" y="1526723"/>
              <a:ext cx="1355272" cy="1355272"/>
            </a:xfrm>
            <a:prstGeom prst="rect">
              <a:avLst/>
            </a:prstGeom>
            <a:solidFill>
              <a:schemeClr val="bg2">
                <a:lumMod val="60000"/>
                <a:lumOff val="40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矩形 14"/>
            <p:cNvSpPr/>
            <p:nvPr/>
          </p:nvSpPr>
          <p:spPr>
            <a:xfrm rot="2691768">
              <a:off x="1380023" y="1526722"/>
              <a:ext cx="1355272" cy="1355272"/>
            </a:xfrm>
            <a:prstGeom prst="rec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 name="矩形 15"/>
            <p:cNvSpPr/>
            <p:nvPr/>
          </p:nvSpPr>
          <p:spPr>
            <a:xfrm rot="2691768">
              <a:off x="2318478" y="3425491"/>
              <a:ext cx="678538" cy="678538"/>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7" name="矩形 16"/>
            <p:cNvSpPr/>
            <p:nvPr/>
          </p:nvSpPr>
          <p:spPr>
            <a:xfrm rot="2691768">
              <a:off x="2195262" y="3417328"/>
              <a:ext cx="678538" cy="6785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 name="矩形 17"/>
            <p:cNvSpPr/>
            <p:nvPr/>
          </p:nvSpPr>
          <p:spPr>
            <a:xfrm rot="2691768">
              <a:off x="986329" y="2951546"/>
              <a:ext cx="1032785" cy="1032785"/>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9" name="矩形 18"/>
            <p:cNvSpPr/>
            <p:nvPr/>
          </p:nvSpPr>
          <p:spPr>
            <a:xfrm rot="2691768">
              <a:off x="927594" y="2855760"/>
              <a:ext cx="842074" cy="842074"/>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0" name="矩形 19"/>
            <p:cNvSpPr/>
            <p:nvPr/>
          </p:nvSpPr>
          <p:spPr>
            <a:xfrm rot="2691768">
              <a:off x="932280" y="1499292"/>
              <a:ext cx="370178" cy="370178"/>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1" name="矩形 20"/>
            <p:cNvSpPr/>
            <p:nvPr/>
          </p:nvSpPr>
          <p:spPr>
            <a:xfrm rot="2691768">
              <a:off x="901788" y="1322703"/>
              <a:ext cx="370178" cy="37017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2" name="矩形 21"/>
            <p:cNvSpPr/>
            <p:nvPr/>
          </p:nvSpPr>
          <p:spPr>
            <a:xfrm rot="2691768">
              <a:off x="3051801" y="2393706"/>
              <a:ext cx="925254" cy="925254"/>
            </a:xfrm>
            <a:prstGeom prst="rect">
              <a:avLst/>
            </a:prstGeom>
            <a:solidFill>
              <a:schemeClr val="bg1">
                <a:lumMod val="85000"/>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3" name="矩形 22"/>
            <p:cNvSpPr/>
            <p:nvPr/>
          </p:nvSpPr>
          <p:spPr>
            <a:xfrm rot="2691768">
              <a:off x="2723447" y="2740830"/>
              <a:ext cx="499376" cy="499376"/>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4" name="矩形 23"/>
            <p:cNvSpPr/>
            <p:nvPr/>
          </p:nvSpPr>
          <p:spPr>
            <a:xfrm rot="2691768">
              <a:off x="3261163" y="2036217"/>
              <a:ext cx="925254" cy="6989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5" name="矩形 24"/>
          <p:cNvSpPr/>
          <p:nvPr/>
        </p:nvSpPr>
        <p:spPr>
          <a:xfrm>
            <a:off x="4303617" y="3725752"/>
            <a:ext cx="6752582" cy="625171"/>
          </a:xfrm>
          <a:prstGeom prst="rect">
            <a:avLst/>
          </a:prstGeom>
        </p:spPr>
        <p:txBody>
          <a:bodyPr wrap="square">
            <a:spAutoFit/>
          </a:bodyPr>
          <a:lstStyle/>
          <a:p>
            <a:pPr lvl="0" algn="r" defTabSz="457189">
              <a:lnSpc>
                <a:spcPct val="130000"/>
              </a:lnSpc>
            </a:pPr>
            <a:r>
              <a:rPr lang="en-US" altLang="zh-CN" sz="1400" dirty="0" smtClean="0">
                <a:solidFill>
                  <a:schemeClr val="tx1">
                    <a:lumMod val="65000"/>
                    <a:lumOff val="35000"/>
                  </a:schemeClr>
                </a:solidFill>
                <a:latin typeface="微软雅黑"/>
              </a:rPr>
              <a:t>The </a:t>
            </a:r>
            <a:r>
              <a:rPr lang="en-US" altLang="zh-CN" sz="1400" dirty="0">
                <a:solidFill>
                  <a:schemeClr val="tx1">
                    <a:lumMod val="65000"/>
                    <a:lumOff val="35000"/>
                  </a:schemeClr>
                </a:solidFill>
                <a:latin typeface="微软雅黑"/>
              </a:rPr>
              <a:t>user can demonstrate on a projector or computer, or print the presentation and make it into a film to be used in a wider field</a:t>
            </a:r>
          </a:p>
        </p:txBody>
      </p:sp>
      <p:sp>
        <p:nvSpPr>
          <p:cNvPr id="26" name="矩形 25">
            <a:extLst>
              <a:ext uri="{FF2B5EF4-FFF2-40B4-BE49-F238E27FC236}">
                <a16:creationId xmlns="" xmlns:a16="http://schemas.microsoft.com/office/drawing/2014/main" id="{F52D1FA7-2411-4AE6-B13E-82B0737D4628}"/>
              </a:ext>
            </a:extLst>
          </p:cNvPr>
          <p:cNvSpPr/>
          <p:nvPr/>
        </p:nvSpPr>
        <p:spPr>
          <a:xfrm>
            <a:off x="6004322" y="1948582"/>
            <a:ext cx="5072542" cy="1558183"/>
          </a:xfrm>
          <a:prstGeom prst="rect">
            <a:avLst/>
          </a:prstGeom>
          <a:noFill/>
        </p:spPr>
        <p:txBody>
          <a:bodyPr wrap="none" lIns="91440" tIns="45720" rIns="91440" bIns="45720">
            <a:spAutoFit/>
          </a:bodyPr>
          <a:lstStyle/>
          <a:p>
            <a:pPr algn="r" defTabSz="457189">
              <a:lnSpc>
                <a:spcPct val="130000"/>
              </a:lnSpc>
            </a:pPr>
            <a:r>
              <a:rPr lang="zh-CN" altLang="en-US" sz="4800" b="1" spc="300" dirty="0">
                <a:solidFill>
                  <a:srgbClr val="76A6D7">
                    <a:lumMod val="50000"/>
                  </a:srgbClr>
                </a:solidFill>
                <a:latin typeface="微软雅黑"/>
              </a:rPr>
              <a:t>活动</a:t>
            </a:r>
            <a:r>
              <a:rPr lang="zh-CN" altLang="en-US" sz="4800" b="1" spc="300" dirty="0" smtClean="0">
                <a:solidFill>
                  <a:srgbClr val="76A6D7">
                    <a:lumMod val="50000"/>
                  </a:srgbClr>
                </a:solidFill>
                <a:latin typeface="微软雅黑"/>
              </a:rPr>
              <a:t>总体思路</a:t>
            </a:r>
            <a:endParaRPr lang="en-US" altLang="zh-CN" sz="4800" b="1" spc="300" dirty="0" smtClean="0">
              <a:solidFill>
                <a:srgbClr val="76A6D7">
                  <a:lumMod val="50000"/>
                </a:srgbClr>
              </a:solidFill>
              <a:latin typeface="微软雅黑"/>
            </a:endParaRPr>
          </a:p>
          <a:p>
            <a:pPr algn="r" defTabSz="457189">
              <a:lnSpc>
                <a:spcPct val="130000"/>
              </a:lnSpc>
            </a:pPr>
            <a:r>
              <a:rPr lang="en-US" altLang="zh-CN" sz="2800" dirty="0" smtClean="0">
                <a:solidFill>
                  <a:srgbClr val="000000"/>
                </a:solidFill>
                <a:latin typeface="微软雅黑"/>
              </a:rPr>
              <a:t>Overall </a:t>
            </a:r>
            <a:r>
              <a:rPr lang="en-US" altLang="zh-CN" sz="2800" dirty="0">
                <a:solidFill>
                  <a:srgbClr val="000000"/>
                </a:solidFill>
                <a:latin typeface="微软雅黑"/>
              </a:rPr>
              <a:t>thinking of activities </a:t>
            </a:r>
            <a:endParaRPr lang="zh-CN" altLang="en-US" sz="2800" dirty="0">
              <a:solidFill>
                <a:srgbClr val="000000"/>
              </a:solidFill>
              <a:latin typeface="微软雅黑"/>
            </a:endParaRPr>
          </a:p>
        </p:txBody>
      </p:sp>
    </p:spTree>
    <p:extLst>
      <p:ext uri="{BB962C8B-B14F-4D97-AF65-F5344CB8AC3E}">
        <p14:creationId xmlns:p14="http://schemas.microsoft.com/office/powerpoint/2010/main" val="2866954065"/>
      </p:ext>
    </p:extLst>
  </p:cSld>
  <p:clrMapOvr>
    <a:masterClrMapping/>
  </p:clrMapOvr>
  <p:transition spd="slow" advTm="3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randombar(horizontal)">
                                      <p:cBhvr>
                                        <p:cTn id="1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a16="http://schemas.microsoft.com/office/drawing/2014/main" xmlns="" id="{41F094CC-7FCC-46D7-BEA1-BF580B287145}"/>
              </a:ext>
            </a:extLst>
          </p:cNvPr>
          <p:cNvSpPr/>
          <p:nvPr/>
        </p:nvSpPr>
        <p:spPr>
          <a:xfrm>
            <a:off x="1986428" y="2140948"/>
            <a:ext cx="2884652" cy="2687568"/>
          </a:xfrm>
          <a:prstGeom prst="ellipse">
            <a:avLst/>
          </a:prstGeom>
          <a:no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870" tIns="60936" rIns="121870" bIns="60936" rtlCol="0" anchor="ctr"/>
          <a:lstStyle/>
          <a:p>
            <a:pPr algn="ctr">
              <a:lnSpc>
                <a:spcPct val="140000"/>
              </a:lnSpc>
            </a:pPr>
            <a:endParaRPr lang="zh-CN" altLang="en-US" sz="1799">
              <a:solidFill>
                <a:schemeClr val="bg1"/>
              </a:solidFill>
              <a:latin typeface="Noto Sans S Chinese Regular" panose="020B0500000000000000" pitchFamily="34" charset="-122"/>
              <a:ea typeface="Noto Sans S Chinese Regular" panose="020B0500000000000000" pitchFamily="34" charset="-122"/>
            </a:endParaRPr>
          </a:p>
        </p:txBody>
      </p:sp>
      <p:grpSp>
        <p:nvGrpSpPr>
          <p:cNvPr id="3" name="组合 2">
            <a:extLst>
              <a:ext uri="{FF2B5EF4-FFF2-40B4-BE49-F238E27FC236}">
                <a16:creationId xmlns:a16="http://schemas.microsoft.com/office/drawing/2014/main" xmlns="" id="{A11B998E-DF23-4AE0-9E8F-58097ECA05F9}"/>
              </a:ext>
            </a:extLst>
          </p:cNvPr>
          <p:cNvGrpSpPr/>
          <p:nvPr/>
        </p:nvGrpSpPr>
        <p:grpSpPr>
          <a:xfrm>
            <a:off x="5292506" y="2258164"/>
            <a:ext cx="1665972" cy="2494252"/>
            <a:chOff x="12217719" y="5060397"/>
            <a:chExt cx="3612127" cy="5451720"/>
          </a:xfrm>
        </p:grpSpPr>
        <p:cxnSp>
          <p:nvCxnSpPr>
            <p:cNvPr id="4" name="直接箭头连接符 3">
              <a:extLst>
                <a:ext uri="{FF2B5EF4-FFF2-40B4-BE49-F238E27FC236}">
                  <a16:creationId xmlns:a16="http://schemas.microsoft.com/office/drawing/2014/main" xmlns="" id="{6BB0568C-5629-4385-A186-B146F2F26CDB}"/>
                </a:ext>
              </a:extLst>
            </p:cNvPr>
            <p:cNvCxnSpPr/>
            <p:nvPr/>
          </p:nvCxnSpPr>
          <p:spPr>
            <a:xfrm>
              <a:off x="12217719" y="7671580"/>
              <a:ext cx="3612127" cy="0"/>
            </a:xfrm>
            <a:prstGeom prst="straightConnector1">
              <a:avLst/>
            </a:prstGeom>
            <a:ln w="9525">
              <a:solidFill>
                <a:schemeClr val="tx1">
                  <a:lumMod val="95000"/>
                  <a:lumOff val="5000"/>
                </a:schemeClr>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5" name="直接箭头连接符 4">
              <a:extLst>
                <a:ext uri="{FF2B5EF4-FFF2-40B4-BE49-F238E27FC236}">
                  <a16:creationId xmlns:a16="http://schemas.microsoft.com/office/drawing/2014/main" xmlns="" id="{05DCE264-8CBA-46D6-A202-495FFB63FF5F}"/>
                </a:ext>
              </a:extLst>
            </p:cNvPr>
            <p:cNvCxnSpPr/>
            <p:nvPr/>
          </p:nvCxnSpPr>
          <p:spPr>
            <a:xfrm flipV="1">
              <a:off x="12217719" y="5060397"/>
              <a:ext cx="3612127" cy="2632030"/>
            </a:xfrm>
            <a:prstGeom prst="straightConnector1">
              <a:avLst/>
            </a:prstGeom>
            <a:ln w="9525">
              <a:solidFill>
                <a:schemeClr val="tx1">
                  <a:lumMod val="95000"/>
                  <a:lumOff val="5000"/>
                </a:schemeClr>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6" name="直接箭头连接符 5">
              <a:extLst>
                <a:ext uri="{FF2B5EF4-FFF2-40B4-BE49-F238E27FC236}">
                  <a16:creationId xmlns:a16="http://schemas.microsoft.com/office/drawing/2014/main" xmlns="" id="{73A7924A-1CDD-419F-9C8E-B1B6CF0F7999}"/>
                </a:ext>
              </a:extLst>
            </p:cNvPr>
            <p:cNvCxnSpPr/>
            <p:nvPr/>
          </p:nvCxnSpPr>
          <p:spPr>
            <a:xfrm>
              <a:off x="12217719" y="7692427"/>
              <a:ext cx="3539851" cy="2819690"/>
            </a:xfrm>
            <a:prstGeom prst="straightConnector1">
              <a:avLst/>
            </a:prstGeom>
            <a:ln w="9525">
              <a:solidFill>
                <a:schemeClr val="tx1">
                  <a:lumMod val="95000"/>
                  <a:lumOff val="5000"/>
                </a:schemeClr>
              </a:solidFill>
              <a:headEnd w="sm" len="sm"/>
              <a:tailEnd type="triangle" w="sm" len="sm"/>
            </a:ln>
          </p:spPr>
          <p:style>
            <a:lnRef idx="1">
              <a:schemeClr val="accent1"/>
            </a:lnRef>
            <a:fillRef idx="0">
              <a:schemeClr val="accent1"/>
            </a:fillRef>
            <a:effectRef idx="0">
              <a:schemeClr val="accent1"/>
            </a:effectRef>
            <a:fontRef idx="minor">
              <a:schemeClr val="tx1"/>
            </a:fontRef>
          </p:style>
        </p:cxnSp>
      </p:grpSp>
      <p:sp>
        <p:nvSpPr>
          <p:cNvPr id="7" name="椭圆 6">
            <a:extLst>
              <a:ext uri="{FF2B5EF4-FFF2-40B4-BE49-F238E27FC236}">
                <a16:creationId xmlns:a16="http://schemas.microsoft.com/office/drawing/2014/main" xmlns="" id="{C95394ED-5120-41BF-93BD-3C32A70C36E4}"/>
              </a:ext>
            </a:extLst>
          </p:cNvPr>
          <p:cNvSpPr/>
          <p:nvPr/>
        </p:nvSpPr>
        <p:spPr>
          <a:xfrm>
            <a:off x="1953303" y="2243203"/>
            <a:ext cx="2503138" cy="248305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46055" tIns="23028" rIns="46055" bIns="23028" rtlCol="0" anchor="ctr"/>
          <a:lstStyle/>
          <a:p>
            <a:pPr algn="ctr">
              <a:lnSpc>
                <a:spcPct val="140000"/>
              </a:lnSpc>
            </a:pPr>
            <a:endParaRPr lang="zh-CN" altLang="en-US" sz="1799">
              <a:solidFill>
                <a:schemeClr val="bg1"/>
              </a:solidFill>
              <a:latin typeface="Noto Sans S Chinese Regular" panose="020B0500000000000000" pitchFamily="34" charset="-122"/>
              <a:ea typeface="Noto Sans S Chinese Regular" panose="020B0500000000000000" pitchFamily="34" charset="-122"/>
            </a:endParaRPr>
          </a:p>
        </p:txBody>
      </p:sp>
      <p:sp>
        <p:nvSpPr>
          <p:cNvPr id="11" name="椭圆 10">
            <a:extLst>
              <a:ext uri="{FF2B5EF4-FFF2-40B4-BE49-F238E27FC236}">
                <a16:creationId xmlns:a16="http://schemas.microsoft.com/office/drawing/2014/main" xmlns="" id="{83478B92-EC41-4C17-AB26-9C9BF5B1E4FA}"/>
              </a:ext>
            </a:extLst>
          </p:cNvPr>
          <p:cNvSpPr/>
          <p:nvPr/>
        </p:nvSpPr>
        <p:spPr>
          <a:xfrm>
            <a:off x="4129855" y="4195718"/>
            <a:ext cx="909990" cy="902688"/>
          </a:xfrm>
          <a:prstGeom prst="ellipse">
            <a:avLst/>
          </a:prstGeom>
          <a:solidFill>
            <a:srgbClr val="006AB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40000"/>
              </a:lnSpc>
            </a:pPr>
            <a:endParaRPr lang="zh-CN" altLang="en-US" sz="1799">
              <a:solidFill>
                <a:schemeClr val="bg1"/>
              </a:solidFill>
              <a:latin typeface="Noto Sans S Chinese Regular" panose="020B0500000000000000" pitchFamily="34" charset="-122"/>
              <a:ea typeface="Noto Sans S Chinese Regular" panose="020B0500000000000000" pitchFamily="34" charset="-122"/>
            </a:endParaRPr>
          </a:p>
        </p:txBody>
      </p:sp>
      <p:sp>
        <p:nvSpPr>
          <p:cNvPr id="14" name="椭圆 13">
            <a:extLst>
              <a:ext uri="{FF2B5EF4-FFF2-40B4-BE49-F238E27FC236}">
                <a16:creationId xmlns:a16="http://schemas.microsoft.com/office/drawing/2014/main" xmlns="" id="{8CBA8013-5D0C-40F5-9797-DB8A1F5AED56}"/>
              </a:ext>
            </a:extLst>
          </p:cNvPr>
          <p:cNvSpPr/>
          <p:nvPr/>
        </p:nvSpPr>
        <p:spPr>
          <a:xfrm>
            <a:off x="4529997" y="3034531"/>
            <a:ext cx="909990" cy="902688"/>
          </a:xfrm>
          <a:prstGeom prst="ellipse">
            <a:avLst/>
          </a:prstGeom>
          <a:solidFill>
            <a:srgbClr val="006AB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40000"/>
              </a:lnSpc>
            </a:pPr>
            <a:endParaRPr lang="zh-CN" altLang="en-US" sz="1799">
              <a:solidFill>
                <a:schemeClr val="bg1"/>
              </a:solidFill>
              <a:latin typeface="Noto Sans S Chinese Regular" panose="020B0500000000000000" pitchFamily="34" charset="-122"/>
              <a:ea typeface="Noto Sans S Chinese Regular" panose="020B0500000000000000" pitchFamily="34" charset="-122"/>
            </a:endParaRPr>
          </a:p>
        </p:txBody>
      </p:sp>
      <p:grpSp>
        <p:nvGrpSpPr>
          <p:cNvPr id="16" name="组合 15">
            <a:extLst>
              <a:ext uri="{FF2B5EF4-FFF2-40B4-BE49-F238E27FC236}">
                <a16:creationId xmlns:a16="http://schemas.microsoft.com/office/drawing/2014/main" xmlns="" id="{2144CDD8-1380-4801-851D-6ABD48DBA701}"/>
              </a:ext>
            </a:extLst>
          </p:cNvPr>
          <p:cNvGrpSpPr/>
          <p:nvPr/>
        </p:nvGrpSpPr>
        <p:grpSpPr>
          <a:xfrm>
            <a:off x="4093479" y="1845768"/>
            <a:ext cx="1014845" cy="902688"/>
            <a:chOff x="7736308" y="3925543"/>
            <a:chExt cx="2216256" cy="1987270"/>
          </a:xfrm>
        </p:grpSpPr>
        <p:sp>
          <p:nvSpPr>
            <p:cNvPr id="17" name="椭圆 16">
              <a:extLst>
                <a:ext uri="{FF2B5EF4-FFF2-40B4-BE49-F238E27FC236}">
                  <a16:creationId xmlns:a16="http://schemas.microsoft.com/office/drawing/2014/main" xmlns="" id="{FFCD5AF1-5256-4F4C-95A9-ED20F0F3C0F6}"/>
                </a:ext>
              </a:extLst>
            </p:cNvPr>
            <p:cNvSpPr/>
            <p:nvPr/>
          </p:nvSpPr>
          <p:spPr>
            <a:xfrm>
              <a:off x="7736308" y="3925543"/>
              <a:ext cx="1987270" cy="1987270"/>
            </a:xfrm>
            <a:prstGeom prst="ellipse">
              <a:avLst/>
            </a:prstGeom>
            <a:solidFill>
              <a:srgbClr val="006AB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40000"/>
                </a:lnSpc>
              </a:pPr>
              <a:endParaRPr lang="zh-CN" altLang="en-US" sz="1799">
                <a:solidFill>
                  <a:schemeClr val="bg1"/>
                </a:solidFill>
                <a:latin typeface="Noto Sans S Chinese Regular" panose="020B0500000000000000" pitchFamily="34" charset="-122"/>
                <a:ea typeface="Noto Sans S Chinese Regular" panose="020B0500000000000000" pitchFamily="34" charset="-122"/>
              </a:endParaRPr>
            </a:p>
          </p:txBody>
        </p:sp>
        <p:sp>
          <p:nvSpPr>
            <p:cNvPr id="18" name="TextBox 116">
              <a:extLst>
                <a:ext uri="{FF2B5EF4-FFF2-40B4-BE49-F238E27FC236}">
                  <a16:creationId xmlns:a16="http://schemas.microsoft.com/office/drawing/2014/main" xmlns="" id="{E23051BC-745B-4E9D-9DFA-25285D4E5EFC}"/>
                </a:ext>
              </a:extLst>
            </p:cNvPr>
            <p:cNvSpPr txBox="1"/>
            <p:nvPr/>
          </p:nvSpPr>
          <p:spPr>
            <a:xfrm>
              <a:off x="7815747" y="4438313"/>
              <a:ext cx="2136817" cy="961729"/>
            </a:xfrm>
            <a:prstGeom prst="rect">
              <a:avLst/>
            </a:prstGeom>
            <a:noFill/>
            <a:ln>
              <a:noFill/>
            </a:ln>
          </p:spPr>
          <p:txBody>
            <a:bodyPr wrap="square" rtlCol="0">
              <a:spAutoFit/>
            </a:bodyPr>
            <a:lstStyle/>
            <a:p>
              <a:pPr>
                <a:lnSpc>
                  <a:spcPct val="140000"/>
                </a:lnSpc>
              </a:pPr>
              <a:r>
                <a:rPr lang="zh-CN" altLang="en-US" sz="1599" b="1" dirty="0">
                  <a:solidFill>
                    <a:schemeClr val="bg1"/>
                  </a:solidFill>
                  <a:latin typeface="Noto Sans S Chinese Regular" panose="020B0500000000000000" pitchFamily="34" charset="-122"/>
                  <a:ea typeface="Noto Sans S Chinese Regular" panose="020B0500000000000000" pitchFamily="34" charset="-122"/>
                </a:rPr>
                <a:t>小标题</a:t>
              </a:r>
            </a:p>
          </p:txBody>
        </p:sp>
      </p:grpSp>
      <p:sp>
        <p:nvSpPr>
          <p:cNvPr id="29" name="TextBox 116">
            <a:extLst>
              <a:ext uri="{FF2B5EF4-FFF2-40B4-BE49-F238E27FC236}">
                <a16:creationId xmlns:a16="http://schemas.microsoft.com/office/drawing/2014/main" xmlns="" id="{E23051BC-745B-4E9D-9DFA-25285D4E5EFC}"/>
              </a:ext>
            </a:extLst>
          </p:cNvPr>
          <p:cNvSpPr txBox="1"/>
          <p:nvPr/>
        </p:nvSpPr>
        <p:spPr>
          <a:xfrm>
            <a:off x="4616404" y="3253661"/>
            <a:ext cx="978469" cy="436851"/>
          </a:xfrm>
          <a:prstGeom prst="rect">
            <a:avLst/>
          </a:prstGeom>
          <a:noFill/>
          <a:ln>
            <a:noFill/>
          </a:ln>
        </p:spPr>
        <p:txBody>
          <a:bodyPr wrap="square" rtlCol="0">
            <a:spAutoFit/>
          </a:bodyPr>
          <a:lstStyle/>
          <a:p>
            <a:pPr>
              <a:lnSpc>
                <a:spcPct val="140000"/>
              </a:lnSpc>
            </a:pPr>
            <a:r>
              <a:rPr lang="zh-CN" altLang="en-US" sz="1599" b="1" dirty="0">
                <a:solidFill>
                  <a:schemeClr val="bg1"/>
                </a:solidFill>
                <a:latin typeface="Noto Sans S Chinese Regular" panose="020B0500000000000000" pitchFamily="34" charset="-122"/>
                <a:ea typeface="Noto Sans S Chinese Regular" panose="020B0500000000000000" pitchFamily="34" charset="-122"/>
              </a:rPr>
              <a:t>小标题</a:t>
            </a:r>
          </a:p>
        </p:txBody>
      </p:sp>
      <p:sp>
        <p:nvSpPr>
          <p:cNvPr id="30" name="TextBox 116">
            <a:extLst>
              <a:ext uri="{FF2B5EF4-FFF2-40B4-BE49-F238E27FC236}">
                <a16:creationId xmlns:a16="http://schemas.microsoft.com/office/drawing/2014/main" xmlns="" id="{E23051BC-745B-4E9D-9DFA-25285D4E5EFC}"/>
              </a:ext>
            </a:extLst>
          </p:cNvPr>
          <p:cNvSpPr txBox="1"/>
          <p:nvPr/>
        </p:nvSpPr>
        <p:spPr>
          <a:xfrm>
            <a:off x="4174526" y="4428636"/>
            <a:ext cx="978469" cy="436851"/>
          </a:xfrm>
          <a:prstGeom prst="rect">
            <a:avLst/>
          </a:prstGeom>
          <a:noFill/>
          <a:ln>
            <a:noFill/>
          </a:ln>
        </p:spPr>
        <p:txBody>
          <a:bodyPr wrap="square" rtlCol="0">
            <a:spAutoFit/>
          </a:bodyPr>
          <a:lstStyle/>
          <a:p>
            <a:pPr>
              <a:lnSpc>
                <a:spcPct val="140000"/>
              </a:lnSpc>
            </a:pPr>
            <a:r>
              <a:rPr lang="zh-CN" altLang="en-US" sz="1599" b="1" dirty="0">
                <a:solidFill>
                  <a:schemeClr val="bg1"/>
                </a:solidFill>
                <a:latin typeface="Noto Sans S Chinese Regular" panose="020B0500000000000000" pitchFamily="34" charset="-122"/>
                <a:ea typeface="Noto Sans S Chinese Regular" panose="020B0500000000000000" pitchFamily="34" charset="-122"/>
              </a:rPr>
              <a:t>小标题</a:t>
            </a:r>
          </a:p>
        </p:txBody>
      </p:sp>
      <p:sp>
        <p:nvSpPr>
          <p:cNvPr id="31" name="Text Box 10"/>
          <p:cNvSpPr txBox="1">
            <a:spLocks noChangeArrowheads="1"/>
          </p:cNvSpPr>
          <p:nvPr/>
        </p:nvSpPr>
        <p:spPr bwMode="auto">
          <a:xfrm>
            <a:off x="7160764" y="2132385"/>
            <a:ext cx="3006753" cy="6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您</a:t>
            </a:r>
            <a:r>
              <a:rPr lang="zh-CN" altLang="en-US" sz="1400" dirty="0">
                <a:solidFill>
                  <a:schemeClr val="tx1">
                    <a:lumMod val="75000"/>
                    <a:lumOff val="25000"/>
                  </a:schemeClr>
                </a:solidFill>
                <a:latin typeface="微软雅黑" pitchFamily="34" charset="-122"/>
                <a:ea typeface="微软雅黑" pitchFamily="34" charset="-122"/>
              </a:rPr>
              <a:t>的内容打在这里，或者通过复制您的文本后，在此框中选择</a:t>
            </a:r>
            <a:r>
              <a:rPr lang="zh-CN" altLang="en-US" sz="1400" dirty="0" smtClean="0">
                <a:solidFill>
                  <a:schemeClr val="tx1">
                    <a:lumMod val="75000"/>
                    <a:lumOff val="25000"/>
                  </a:schemeClr>
                </a:solidFill>
                <a:latin typeface="微软雅黑" pitchFamily="34" charset="-122"/>
                <a:ea typeface="微软雅黑" pitchFamily="34" charset="-122"/>
              </a:rPr>
              <a:t>粘贴</a:t>
            </a:r>
            <a:endParaRPr lang="en-US" altLang="en-US" sz="1400" dirty="0">
              <a:solidFill>
                <a:schemeClr val="tx1">
                  <a:lumMod val="75000"/>
                  <a:lumOff val="25000"/>
                </a:schemeClr>
              </a:solidFill>
              <a:latin typeface="微软雅黑" pitchFamily="34" charset="-122"/>
              <a:ea typeface="微软雅黑" pitchFamily="34" charset="-122"/>
            </a:endParaRPr>
          </a:p>
        </p:txBody>
      </p:sp>
      <p:sp>
        <p:nvSpPr>
          <p:cNvPr id="32" name="矩形 31"/>
          <p:cNvSpPr/>
          <p:nvPr/>
        </p:nvSpPr>
        <p:spPr>
          <a:xfrm>
            <a:off x="7110520" y="1723590"/>
            <a:ext cx="2508549" cy="417358"/>
          </a:xfrm>
          <a:prstGeom prst="rect">
            <a:avLst/>
          </a:prstGeom>
        </p:spPr>
        <p:txBody>
          <a:bodyPr wrap="square">
            <a:spAutoFit/>
          </a:bodyPr>
          <a:lstStyle/>
          <a:p>
            <a:pPr lvl="0">
              <a:lnSpc>
                <a:spcPct val="130000"/>
              </a:lnSpc>
            </a:pPr>
            <a:r>
              <a:rPr lang="zh-CN" altLang="en-US" b="1" dirty="0">
                <a:solidFill>
                  <a:schemeClr val="tx1">
                    <a:lumMod val="75000"/>
                    <a:lumOff val="25000"/>
                  </a:schemeClr>
                </a:solidFill>
                <a:latin typeface="微软雅黑" pitchFamily="34" charset="-122"/>
                <a:ea typeface="微软雅黑" pitchFamily="34" charset="-122"/>
              </a:rPr>
              <a:t>单击此处添加标题</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33" name="Text Box 10"/>
          <p:cNvSpPr txBox="1">
            <a:spLocks noChangeArrowheads="1"/>
          </p:cNvSpPr>
          <p:nvPr/>
        </p:nvSpPr>
        <p:spPr bwMode="auto">
          <a:xfrm>
            <a:off x="7211008" y="3443326"/>
            <a:ext cx="3006753" cy="6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您</a:t>
            </a:r>
            <a:r>
              <a:rPr lang="zh-CN" altLang="en-US" sz="1400" dirty="0">
                <a:solidFill>
                  <a:schemeClr val="tx1">
                    <a:lumMod val="75000"/>
                    <a:lumOff val="25000"/>
                  </a:schemeClr>
                </a:solidFill>
                <a:latin typeface="微软雅黑" pitchFamily="34" charset="-122"/>
                <a:ea typeface="微软雅黑" pitchFamily="34" charset="-122"/>
              </a:rPr>
              <a:t>的内容打在这里，或者通过复制您的文本后，在此框中选择</a:t>
            </a:r>
            <a:r>
              <a:rPr lang="zh-CN" altLang="en-US" sz="1400" dirty="0" smtClean="0">
                <a:solidFill>
                  <a:schemeClr val="tx1">
                    <a:lumMod val="75000"/>
                    <a:lumOff val="25000"/>
                  </a:schemeClr>
                </a:solidFill>
                <a:latin typeface="微软雅黑" pitchFamily="34" charset="-122"/>
                <a:ea typeface="微软雅黑" pitchFamily="34" charset="-122"/>
              </a:rPr>
              <a:t>粘贴</a:t>
            </a:r>
            <a:endParaRPr lang="en-US" altLang="en-US" sz="1400" dirty="0">
              <a:solidFill>
                <a:schemeClr val="tx1">
                  <a:lumMod val="75000"/>
                  <a:lumOff val="25000"/>
                </a:schemeClr>
              </a:solidFill>
              <a:latin typeface="微软雅黑" pitchFamily="34" charset="-122"/>
              <a:ea typeface="微软雅黑" pitchFamily="34" charset="-122"/>
            </a:endParaRPr>
          </a:p>
        </p:txBody>
      </p:sp>
      <p:sp>
        <p:nvSpPr>
          <p:cNvPr id="34" name="矩形 33"/>
          <p:cNvSpPr/>
          <p:nvPr/>
        </p:nvSpPr>
        <p:spPr>
          <a:xfrm>
            <a:off x="7160764" y="3034531"/>
            <a:ext cx="2508549" cy="417358"/>
          </a:xfrm>
          <a:prstGeom prst="rect">
            <a:avLst/>
          </a:prstGeom>
        </p:spPr>
        <p:txBody>
          <a:bodyPr wrap="square">
            <a:spAutoFit/>
          </a:bodyPr>
          <a:lstStyle/>
          <a:p>
            <a:pPr lvl="0">
              <a:lnSpc>
                <a:spcPct val="130000"/>
              </a:lnSpc>
            </a:pPr>
            <a:r>
              <a:rPr lang="zh-CN" altLang="en-US" b="1" dirty="0">
                <a:solidFill>
                  <a:schemeClr val="tx1">
                    <a:lumMod val="75000"/>
                    <a:lumOff val="25000"/>
                  </a:schemeClr>
                </a:solidFill>
                <a:latin typeface="微软雅黑" pitchFamily="34" charset="-122"/>
                <a:ea typeface="微软雅黑" pitchFamily="34" charset="-122"/>
              </a:rPr>
              <a:t>单击此处添加标题</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35" name="Text Box 10"/>
          <p:cNvSpPr txBox="1">
            <a:spLocks noChangeArrowheads="1"/>
          </p:cNvSpPr>
          <p:nvPr/>
        </p:nvSpPr>
        <p:spPr bwMode="auto">
          <a:xfrm>
            <a:off x="7211008" y="4717695"/>
            <a:ext cx="3006753" cy="6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dirty="0" smtClean="0">
                <a:solidFill>
                  <a:schemeClr val="tx1">
                    <a:lumMod val="75000"/>
                    <a:lumOff val="25000"/>
                  </a:schemeClr>
                </a:solidFill>
                <a:latin typeface="微软雅黑" pitchFamily="34" charset="-122"/>
                <a:ea typeface="微软雅黑" pitchFamily="34" charset="-122"/>
              </a:rPr>
              <a:t>您</a:t>
            </a:r>
            <a:r>
              <a:rPr lang="zh-CN" altLang="en-US" sz="1400" dirty="0">
                <a:solidFill>
                  <a:schemeClr val="tx1">
                    <a:lumMod val="75000"/>
                    <a:lumOff val="25000"/>
                  </a:schemeClr>
                </a:solidFill>
                <a:latin typeface="微软雅黑" pitchFamily="34" charset="-122"/>
                <a:ea typeface="微软雅黑" pitchFamily="34" charset="-122"/>
              </a:rPr>
              <a:t>的内容打在这里，或者通过复制您的文本后，在此框中选择</a:t>
            </a:r>
            <a:r>
              <a:rPr lang="zh-CN" altLang="en-US" sz="1400" dirty="0" smtClean="0">
                <a:solidFill>
                  <a:schemeClr val="tx1">
                    <a:lumMod val="75000"/>
                    <a:lumOff val="25000"/>
                  </a:schemeClr>
                </a:solidFill>
                <a:latin typeface="微软雅黑" pitchFamily="34" charset="-122"/>
                <a:ea typeface="微软雅黑" pitchFamily="34" charset="-122"/>
              </a:rPr>
              <a:t>粘贴</a:t>
            </a:r>
            <a:endParaRPr lang="en-US" altLang="en-US" sz="1400" dirty="0">
              <a:solidFill>
                <a:schemeClr val="tx1">
                  <a:lumMod val="75000"/>
                  <a:lumOff val="25000"/>
                </a:schemeClr>
              </a:solidFill>
              <a:latin typeface="微软雅黑" pitchFamily="34" charset="-122"/>
              <a:ea typeface="微软雅黑" pitchFamily="34" charset="-122"/>
            </a:endParaRPr>
          </a:p>
        </p:txBody>
      </p:sp>
      <p:sp>
        <p:nvSpPr>
          <p:cNvPr id="36" name="矩形 35"/>
          <p:cNvSpPr/>
          <p:nvPr/>
        </p:nvSpPr>
        <p:spPr>
          <a:xfrm>
            <a:off x="7160764" y="4308900"/>
            <a:ext cx="2508549" cy="417358"/>
          </a:xfrm>
          <a:prstGeom prst="rect">
            <a:avLst/>
          </a:prstGeom>
        </p:spPr>
        <p:txBody>
          <a:bodyPr wrap="square">
            <a:spAutoFit/>
          </a:bodyPr>
          <a:lstStyle/>
          <a:p>
            <a:pPr lvl="0">
              <a:lnSpc>
                <a:spcPct val="130000"/>
              </a:lnSpc>
            </a:pPr>
            <a:r>
              <a:rPr lang="zh-CN" altLang="en-US" b="1" dirty="0">
                <a:solidFill>
                  <a:schemeClr val="tx1">
                    <a:lumMod val="75000"/>
                    <a:lumOff val="25000"/>
                  </a:schemeClr>
                </a:solidFill>
                <a:latin typeface="微软雅黑" pitchFamily="34" charset="-122"/>
                <a:ea typeface="微软雅黑" pitchFamily="34" charset="-122"/>
              </a:rPr>
              <a:t>单击此处添加标题</a:t>
            </a:r>
            <a:endParaRPr lang="en-US" altLang="zh-CN" b="1" dirty="0">
              <a:solidFill>
                <a:schemeClr val="tx1">
                  <a:lumMod val="75000"/>
                  <a:lumOff val="25000"/>
                </a:schemeClr>
              </a:solidFill>
              <a:latin typeface="微软雅黑" pitchFamily="34" charset="-122"/>
              <a:ea typeface="微软雅黑" pitchFamily="34" charset="-122"/>
            </a:endParaRPr>
          </a:p>
        </p:txBody>
      </p:sp>
      <p:pic>
        <p:nvPicPr>
          <p:cNvPr id="37" name="图片 36" descr="13"/>
          <p:cNvPicPr>
            <a:picLocks noChangeAspect="1"/>
          </p:cNvPicPr>
          <p:nvPr/>
        </p:nvPicPr>
        <p:blipFill>
          <a:blip r:embed="rId3"/>
          <a:srcRect t="35615"/>
          <a:stretch>
            <a:fillRect/>
          </a:stretch>
        </p:blipFill>
        <p:spPr>
          <a:xfrm flipH="1">
            <a:off x="-32385" y="4445"/>
            <a:ext cx="1461135" cy="1788160"/>
          </a:xfrm>
          <a:prstGeom prst="rect">
            <a:avLst/>
          </a:prstGeom>
        </p:spPr>
      </p:pic>
      <p:sp>
        <p:nvSpPr>
          <p:cNvPr id="38" name="矩形 37"/>
          <p:cNvSpPr/>
          <p:nvPr/>
        </p:nvSpPr>
        <p:spPr>
          <a:xfrm>
            <a:off x="1989027" y="375305"/>
            <a:ext cx="2339102" cy="523220"/>
          </a:xfrm>
          <a:prstGeom prst="rect">
            <a:avLst/>
          </a:prstGeom>
        </p:spPr>
        <p:txBody>
          <a:bodyPr wrap="none">
            <a:spAutoFit/>
          </a:bodyPr>
          <a:lstStyle/>
          <a:p>
            <a:r>
              <a:rPr lang="zh-CN" altLang="en-US" sz="2800" b="1" dirty="0" smtClean="0">
                <a:solidFill>
                  <a:srgbClr val="006AB2"/>
                </a:solidFill>
                <a:latin typeface="Century Gothic" panose="020B0502020202020204" pitchFamily="34" charset="0"/>
                <a:sym typeface="Century Gothic" panose="020B0502020202020204" pitchFamily="34" charset="0"/>
              </a:rPr>
              <a:t>活动总体思路</a:t>
            </a:r>
            <a:endParaRPr lang="zh-CN" altLang="en-US" sz="2800" b="1" dirty="0">
              <a:solidFill>
                <a:srgbClr val="006AB2"/>
              </a:solidFill>
              <a:latin typeface="Century Gothic" panose="020B0502020202020204" pitchFamily="34" charset="0"/>
              <a:sym typeface="Century Gothic" panose="020B0502020202020204" pitchFamily="34" charset="0"/>
            </a:endParaRPr>
          </a:p>
        </p:txBody>
      </p:sp>
      <p:sp>
        <p:nvSpPr>
          <p:cNvPr id="39" name="矩形 38"/>
          <p:cNvSpPr/>
          <p:nvPr/>
        </p:nvSpPr>
        <p:spPr>
          <a:xfrm>
            <a:off x="1259563" y="354825"/>
            <a:ext cx="808235" cy="584775"/>
          </a:xfrm>
          <a:prstGeom prst="rect">
            <a:avLst/>
          </a:prstGeom>
        </p:spPr>
        <p:txBody>
          <a:bodyPr wrap="none">
            <a:spAutoFit/>
          </a:bodyPr>
          <a:lstStyle/>
          <a:p>
            <a:r>
              <a:rPr lang="en-US" altLang="zh-CN" sz="3200" b="1" dirty="0" smtClean="0">
                <a:solidFill>
                  <a:srgbClr val="006AB2"/>
                </a:solidFill>
                <a:latin typeface="微软雅黑" pitchFamily="34" charset="-122"/>
                <a:ea typeface="微软雅黑" pitchFamily="34" charset="-122"/>
              </a:rPr>
              <a:t>01.</a:t>
            </a:r>
            <a:endParaRPr lang="zh-CN" altLang="en-US" sz="3600" dirty="0">
              <a:solidFill>
                <a:srgbClr val="006AB2"/>
              </a:solidFill>
            </a:endParaRPr>
          </a:p>
        </p:txBody>
      </p:sp>
      <p:sp>
        <p:nvSpPr>
          <p:cNvPr id="40" name="Text Box 10"/>
          <p:cNvSpPr txBox="1">
            <a:spLocks noChangeArrowheads="1"/>
          </p:cNvSpPr>
          <p:nvPr/>
        </p:nvSpPr>
        <p:spPr bwMode="auto">
          <a:xfrm>
            <a:off x="2238424" y="3402697"/>
            <a:ext cx="2028750" cy="579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dirty="0" smtClean="0">
                <a:solidFill>
                  <a:schemeClr val="bg1"/>
                </a:solidFill>
                <a:latin typeface="微软雅黑" pitchFamily="34" charset="-122"/>
                <a:ea typeface="微软雅黑" pitchFamily="34" charset="-122"/>
              </a:rPr>
              <a:t>您</a:t>
            </a:r>
            <a:r>
              <a:rPr lang="zh-CN" altLang="en-US" sz="1400" dirty="0">
                <a:solidFill>
                  <a:schemeClr val="bg1"/>
                </a:solidFill>
                <a:latin typeface="微软雅黑" pitchFamily="34" charset="-122"/>
                <a:ea typeface="微软雅黑" pitchFamily="34" charset="-122"/>
              </a:rPr>
              <a:t>的内容打在这里，或者通过复制您的文本</a:t>
            </a:r>
            <a:r>
              <a:rPr lang="zh-CN" altLang="en-US" sz="1400" dirty="0" smtClean="0">
                <a:solidFill>
                  <a:schemeClr val="bg1"/>
                </a:solidFill>
                <a:latin typeface="微软雅黑" pitchFamily="34" charset="-122"/>
                <a:ea typeface="微软雅黑" pitchFamily="34" charset="-122"/>
              </a:rPr>
              <a:t>后</a:t>
            </a:r>
            <a:endParaRPr lang="en-US" altLang="en-US" sz="1400" dirty="0">
              <a:solidFill>
                <a:schemeClr val="bg1"/>
              </a:solidFill>
              <a:latin typeface="微软雅黑" pitchFamily="34" charset="-122"/>
              <a:ea typeface="微软雅黑" pitchFamily="34" charset="-122"/>
            </a:endParaRPr>
          </a:p>
        </p:txBody>
      </p:sp>
      <p:sp>
        <p:nvSpPr>
          <p:cNvPr id="41" name="矩形 40"/>
          <p:cNvSpPr/>
          <p:nvPr/>
        </p:nvSpPr>
        <p:spPr>
          <a:xfrm>
            <a:off x="2655702" y="2866284"/>
            <a:ext cx="2508549" cy="417358"/>
          </a:xfrm>
          <a:prstGeom prst="rect">
            <a:avLst/>
          </a:prstGeom>
        </p:spPr>
        <p:txBody>
          <a:bodyPr wrap="square">
            <a:spAutoFit/>
          </a:bodyPr>
          <a:lstStyle/>
          <a:p>
            <a:pPr lvl="0">
              <a:lnSpc>
                <a:spcPct val="130000"/>
              </a:lnSpc>
            </a:pPr>
            <a:r>
              <a:rPr lang="zh-CN" altLang="en-US" b="1" dirty="0" smtClean="0">
                <a:solidFill>
                  <a:schemeClr val="bg1"/>
                </a:solidFill>
                <a:latin typeface="微软雅黑" pitchFamily="34" charset="-122"/>
                <a:ea typeface="微软雅黑" pitchFamily="34" charset="-122"/>
              </a:rPr>
              <a:t>添加</a:t>
            </a:r>
            <a:r>
              <a:rPr lang="zh-CN" altLang="en-US" b="1" dirty="0">
                <a:solidFill>
                  <a:schemeClr val="bg1"/>
                </a:solidFill>
                <a:latin typeface="微软雅黑" pitchFamily="34" charset="-122"/>
                <a:ea typeface="微软雅黑" pitchFamily="34" charset="-122"/>
              </a:rPr>
              <a:t>标题</a:t>
            </a:r>
            <a:endParaRPr lang="en-US" altLang="zh-CN"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898058469"/>
      </p:ext>
    </p:extLst>
  </p:cSld>
  <p:clrMapOvr>
    <a:masterClrMapping/>
  </p:clrMapOvr>
  <mc:AlternateContent xmlns:mc="http://schemas.openxmlformats.org/markup-compatibility/2006" xmlns:p14="http://schemas.microsoft.com/office/powerpoint/2010/main">
    <mc:Choice Requires="p14">
      <p:transition spd="slow" p14:dur="1500" advClick="0" advTm="0">
        <p:cover/>
      </p:transition>
    </mc:Choice>
    <mc:Fallback xmlns="">
      <p:transition spd="slow" advClick="0" advTm="0">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15"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1000" fill="hold"/>
                                        <p:tgtEl>
                                          <p:spTgt spid="16"/>
                                        </p:tgtEl>
                                        <p:attrNameLst>
                                          <p:attrName>ppt_w</p:attrName>
                                        </p:attrNameLst>
                                      </p:cBhvr>
                                      <p:tavLst>
                                        <p:tav tm="0">
                                          <p:val>
                                            <p:fltVal val="0"/>
                                          </p:val>
                                        </p:tav>
                                        <p:tav tm="100000">
                                          <p:val>
                                            <p:strVal val="#ppt_w"/>
                                          </p:val>
                                        </p:tav>
                                      </p:tavLst>
                                    </p:anim>
                                    <p:anim calcmode="lin" valueType="num">
                                      <p:cBhvr>
                                        <p:cTn id="18" dur="1000" fill="hold"/>
                                        <p:tgtEl>
                                          <p:spTgt spid="16"/>
                                        </p:tgtEl>
                                        <p:attrNameLst>
                                          <p:attrName>ppt_h</p:attrName>
                                        </p:attrNameLst>
                                      </p:cBhvr>
                                      <p:tavLst>
                                        <p:tav tm="0">
                                          <p:val>
                                            <p:fltVal val="0"/>
                                          </p:val>
                                        </p:tav>
                                        <p:tav tm="100000">
                                          <p:val>
                                            <p:strVal val="#ppt_h"/>
                                          </p:val>
                                        </p:tav>
                                      </p:tavLst>
                                    </p:anim>
                                    <p:anim calcmode="lin" valueType="num">
                                      <p:cBhvr>
                                        <p:cTn id="19"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childTnLst>
                          </p:cTn>
                        </p:par>
                        <p:par>
                          <p:cTn id="33" fill="hold">
                            <p:stCondLst>
                              <p:cond delay="3500"/>
                            </p:stCondLst>
                            <p:childTnLst>
                              <p:par>
                                <p:cTn id="34" presetID="10" presetClass="entr" presetSubtype="0" fill="hold" grpId="0" nodeType="after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500"/>
                                        <p:tgtEl>
                                          <p:spTgt spid="35"/>
                                        </p:tgtEl>
                                      </p:cBhvr>
                                    </p:animEffect>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31" grpId="0"/>
      <p:bldP spid="33" grpId="0"/>
      <p:bldP spid="35" grpId="0"/>
      <p:bldP spid="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形状 4"/>
          <p:cNvSpPr/>
          <p:nvPr/>
        </p:nvSpPr>
        <p:spPr>
          <a:xfrm rot="16200000">
            <a:off x="1274922" y="3125933"/>
            <a:ext cx="2472192" cy="2163924"/>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1" fmla="*/ 6552162 w 8033654"/>
              <a:gd name="connsiteY0-2" fmla="*/ 494730 h 7031915"/>
              <a:gd name="connsiteX1-3" fmla="*/ 6555365 w 8033654"/>
              <a:gd name="connsiteY1-4" fmla="*/ 531027 h 7031915"/>
              <a:gd name="connsiteX2-5" fmla="*/ 6556798 w 8033654"/>
              <a:gd name="connsiteY2-6" fmla="*/ 533489 h 7031915"/>
              <a:gd name="connsiteX3-7" fmla="*/ 6555247 w 8033654"/>
              <a:gd name="connsiteY3-8" fmla="*/ 510071 h 7031915"/>
              <a:gd name="connsiteX4-9" fmla="*/ 6552162 w 8033654"/>
              <a:gd name="connsiteY4-10" fmla="*/ 494730 h 7031915"/>
              <a:gd name="connsiteX5-11" fmla="*/ 6529086 w 8033654"/>
              <a:gd name="connsiteY5-12" fmla="*/ 402424 h 7031915"/>
              <a:gd name="connsiteX6-13" fmla="*/ 6546753 w 8033654"/>
              <a:gd name="connsiteY6-14" fmla="*/ 467828 h 7031915"/>
              <a:gd name="connsiteX7-15" fmla="*/ 6540064 w 8033654"/>
              <a:gd name="connsiteY7-16" fmla="*/ 434562 h 7031915"/>
              <a:gd name="connsiteX8-17" fmla="*/ 6529086 w 8033654"/>
              <a:gd name="connsiteY8-18" fmla="*/ 402424 h 7031915"/>
              <a:gd name="connsiteX9-19" fmla="*/ 6482461 w 8033654"/>
              <a:gd name="connsiteY9-20" fmla="*/ 295697 h 7031915"/>
              <a:gd name="connsiteX10-21" fmla="*/ 6520430 w 8033654"/>
              <a:gd name="connsiteY10-22" fmla="*/ 377086 h 7031915"/>
              <a:gd name="connsiteX11-23" fmla="*/ 6515577 w 8033654"/>
              <a:gd name="connsiteY11-24" fmla="*/ 362878 h 7031915"/>
              <a:gd name="connsiteX12-25" fmla="*/ 6482461 w 8033654"/>
              <a:gd name="connsiteY12-26" fmla="*/ 295697 h 7031915"/>
              <a:gd name="connsiteX13-27" fmla="*/ 2058287 w 8033654"/>
              <a:gd name="connsiteY13-28" fmla="*/ 0 h 7031915"/>
              <a:gd name="connsiteX14-29" fmla="*/ 2058326 w 8033654"/>
              <a:gd name="connsiteY14-30" fmla="*/ 0 h 7031915"/>
              <a:gd name="connsiteX15-31" fmla="*/ 5971699 w 8033654"/>
              <a:gd name="connsiteY15-32" fmla="*/ 0 h 7031915"/>
              <a:gd name="connsiteX16-33" fmla="*/ 5971700 w 8033654"/>
              <a:gd name="connsiteY16-34" fmla="*/ 0 h 7031915"/>
              <a:gd name="connsiteX17-35" fmla="*/ 5971740 w 8033654"/>
              <a:gd name="connsiteY17-36" fmla="*/ 0 h 7031915"/>
              <a:gd name="connsiteX18-37" fmla="*/ 6090371 w 8033654"/>
              <a:gd name="connsiteY18-38" fmla="*/ 11959 h 7031915"/>
              <a:gd name="connsiteX19-39" fmla="*/ 6357004 w 8033654"/>
              <a:gd name="connsiteY19-40" fmla="*/ 143562 h 7031915"/>
              <a:gd name="connsiteX20-41" fmla="*/ 6421756 w 8033654"/>
              <a:gd name="connsiteY20-42" fmla="*/ 209878 h 7031915"/>
              <a:gd name="connsiteX21-43" fmla="*/ 6426018 w 8033654"/>
              <a:gd name="connsiteY21-44" fmla="*/ 214243 h 7031915"/>
              <a:gd name="connsiteX22-45" fmla="*/ 6463356 w 8033654"/>
              <a:gd name="connsiteY22-46" fmla="*/ 268125 h 7031915"/>
              <a:gd name="connsiteX23-47" fmla="*/ 6480094 w 8033654"/>
              <a:gd name="connsiteY23-48" fmla="*/ 292278 h 7031915"/>
              <a:gd name="connsiteX24-49" fmla="*/ 6490605 w 8033654"/>
              <a:gd name="connsiteY24-50" fmla="*/ 298322 h 7031915"/>
              <a:gd name="connsiteX25-51" fmla="*/ 7949332 w 8033654"/>
              <a:gd name="connsiteY25-52" fmla="*/ 3216682 h 7031915"/>
              <a:gd name="connsiteX26-53" fmla="*/ 7992299 w 8033654"/>
              <a:gd name="connsiteY26-54" fmla="*/ 3302616 h 7031915"/>
              <a:gd name="connsiteX27-55" fmla="*/ 8021693 w 8033654"/>
              <a:gd name="connsiteY27-56" fmla="*/ 3397306 h 7031915"/>
              <a:gd name="connsiteX28-57" fmla="*/ 8033654 w 8033654"/>
              <a:gd name="connsiteY28-58" fmla="*/ 3515957 h 7031915"/>
              <a:gd name="connsiteX29-59" fmla="*/ 8021693 w 8033654"/>
              <a:gd name="connsiteY29-60" fmla="*/ 3634608 h 7031915"/>
              <a:gd name="connsiteX30-61" fmla="*/ 7992299 w 8033654"/>
              <a:gd name="connsiteY30-62" fmla="*/ 3729298 h 7031915"/>
              <a:gd name="connsiteX31-63" fmla="*/ 7949332 w 8033654"/>
              <a:gd name="connsiteY31-64" fmla="*/ 3815232 h 7031915"/>
              <a:gd name="connsiteX32-65" fmla="*/ 6535055 w 8033654"/>
              <a:gd name="connsiteY32-66" fmla="*/ 6638796 h 7031915"/>
              <a:gd name="connsiteX33-67" fmla="*/ 6524461 w 8033654"/>
              <a:gd name="connsiteY33-68" fmla="*/ 6646190 h 7031915"/>
              <a:gd name="connsiteX34-69" fmla="*/ 6482456 w 8033654"/>
              <a:gd name="connsiteY34-70" fmla="*/ 6736229 h 7031915"/>
              <a:gd name="connsiteX35-71" fmla="*/ 6090371 w 8033654"/>
              <a:gd name="connsiteY35-72" fmla="*/ 7019956 h 7031915"/>
              <a:gd name="connsiteX36-73" fmla="*/ 5971740 w 8033654"/>
              <a:gd name="connsiteY36-74" fmla="*/ 7031915 h 7031915"/>
              <a:gd name="connsiteX37-75" fmla="*/ 5971700 w 8033654"/>
              <a:gd name="connsiteY37-76" fmla="*/ 7031915 h 7031915"/>
              <a:gd name="connsiteX38-77" fmla="*/ 2058326 w 8033654"/>
              <a:gd name="connsiteY38-78" fmla="*/ 7031915 h 7031915"/>
              <a:gd name="connsiteX39-79" fmla="*/ 2176958 w 8033654"/>
              <a:gd name="connsiteY39-80" fmla="*/ 7019956 h 7031915"/>
              <a:gd name="connsiteX40-81" fmla="*/ 2363588 w 8033654"/>
              <a:gd name="connsiteY40-82" fmla="*/ 6946684 h 7031915"/>
              <a:gd name="connsiteX41-83" fmla="*/ 2418335 w 8033654"/>
              <a:gd name="connsiteY41-84" fmla="*/ 6906767 h 7031915"/>
              <a:gd name="connsiteX42-85" fmla="*/ 2418334 w 8033654"/>
              <a:gd name="connsiteY42-86" fmla="*/ 6906767 h 7031915"/>
              <a:gd name="connsiteX43-87" fmla="*/ 2176957 w 8033654"/>
              <a:gd name="connsiteY43-88" fmla="*/ 7019956 h 7031915"/>
              <a:gd name="connsiteX44-89" fmla="*/ 2058326 w 8033654"/>
              <a:gd name="connsiteY44-90" fmla="*/ 7031915 h 7031915"/>
              <a:gd name="connsiteX45-91" fmla="*/ 2058286 w 8033654"/>
              <a:gd name="connsiteY45-92" fmla="*/ 7031915 h 7031915"/>
              <a:gd name="connsiteX46-93" fmla="*/ 1939655 w 8033654"/>
              <a:gd name="connsiteY46-94" fmla="*/ 7019956 h 7031915"/>
              <a:gd name="connsiteX47-95" fmla="*/ 1642007 w 8033654"/>
              <a:gd name="connsiteY47-96" fmla="*/ 6859480 h 7031915"/>
              <a:gd name="connsiteX48-97" fmla="*/ 1570173 w 8033654"/>
              <a:gd name="connsiteY48-98" fmla="*/ 6772417 h 7031915"/>
              <a:gd name="connsiteX49-99" fmla="*/ 1508795 w 8033654"/>
              <a:gd name="connsiteY49-100" fmla="*/ 6649661 h 7031915"/>
              <a:gd name="connsiteX50-101" fmla="*/ 1508794 w 8033654"/>
              <a:gd name="connsiteY50-102" fmla="*/ 6649657 h 7031915"/>
              <a:gd name="connsiteX51-103" fmla="*/ 115723 w 8033654"/>
              <a:gd name="connsiteY51-104" fmla="*/ 3863519 h 7031915"/>
              <a:gd name="connsiteX52-105" fmla="*/ 115722 w 8033654"/>
              <a:gd name="connsiteY52-106" fmla="*/ 3863518 h 7031915"/>
              <a:gd name="connsiteX53-107" fmla="*/ 29470 w 8033654"/>
              <a:gd name="connsiteY53-108" fmla="*/ 3691014 h 7031915"/>
              <a:gd name="connsiteX54-109" fmla="*/ 11962 w 8033654"/>
              <a:gd name="connsiteY54-110" fmla="*/ 3634608 h 7031915"/>
              <a:gd name="connsiteX55-111" fmla="*/ 0 w 8033654"/>
              <a:gd name="connsiteY55-112" fmla="*/ 3515957 h 7031915"/>
              <a:gd name="connsiteX56-113" fmla="*/ 11962 w 8033654"/>
              <a:gd name="connsiteY56-114" fmla="*/ 3397306 h 7031915"/>
              <a:gd name="connsiteX57-115" fmla="*/ 29470 w 8033654"/>
              <a:gd name="connsiteY57-116" fmla="*/ 3340901 h 7031915"/>
              <a:gd name="connsiteX58-117" fmla="*/ 115722 w 8033654"/>
              <a:gd name="connsiteY58-118" fmla="*/ 3168396 h 7031915"/>
              <a:gd name="connsiteX59-119" fmla="*/ 115723 w 8033654"/>
              <a:gd name="connsiteY59-120" fmla="*/ 3168396 h 7031915"/>
              <a:gd name="connsiteX60-121" fmla="*/ 1508796 w 8033654"/>
              <a:gd name="connsiteY60-122" fmla="*/ 382255 h 7031915"/>
              <a:gd name="connsiteX61-123" fmla="*/ 1570174 w 8033654"/>
              <a:gd name="connsiteY61-124"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125" fmla="*/ 6552162 w 8033654"/>
              <a:gd name="connsiteY0-126" fmla="*/ 494730 h 7031915"/>
              <a:gd name="connsiteX1-127" fmla="*/ 6555365 w 8033654"/>
              <a:gd name="connsiteY1-128" fmla="*/ 531027 h 7031915"/>
              <a:gd name="connsiteX2-129" fmla="*/ 6556798 w 8033654"/>
              <a:gd name="connsiteY2-130" fmla="*/ 533489 h 7031915"/>
              <a:gd name="connsiteX3-131" fmla="*/ 6555247 w 8033654"/>
              <a:gd name="connsiteY3-132" fmla="*/ 510071 h 7031915"/>
              <a:gd name="connsiteX4-133" fmla="*/ 6552162 w 8033654"/>
              <a:gd name="connsiteY4-134" fmla="*/ 494730 h 7031915"/>
              <a:gd name="connsiteX5-135" fmla="*/ 6529086 w 8033654"/>
              <a:gd name="connsiteY5-136" fmla="*/ 402424 h 7031915"/>
              <a:gd name="connsiteX6-137" fmla="*/ 6546753 w 8033654"/>
              <a:gd name="connsiteY6-138" fmla="*/ 467828 h 7031915"/>
              <a:gd name="connsiteX7-139" fmla="*/ 6540064 w 8033654"/>
              <a:gd name="connsiteY7-140" fmla="*/ 434562 h 7031915"/>
              <a:gd name="connsiteX8-141" fmla="*/ 6529086 w 8033654"/>
              <a:gd name="connsiteY8-142" fmla="*/ 402424 h 7031915"/>
              <a:gd name="connsiteX9-143" fmla="*/ 6482461 w 8033654"/>
              <a:gd name="connsiteY9-144" fmla="*/ 295697 h 7031915"/>
              <a:gd name="connsiteX10-145" fmla="*/ 6520430 w 8033654"/>
              <a:gd name="connsiteY10-146" fmla="*/ 377086 h 7031915"/>
              <a:gd name="connsiteX11-147" fmla="*/ 6515577 w 8033654"/>
              <a:gd name="connsiteY11-148" fmla="*/ 362878 h 7031915"/>
              <a:gd name="connsiteX12-149" fmla="*/ 6482461 w 8033654"/>
              <a:gd name="connsiteY12-150" fmla="*/ 295697 h 7031915"/>
              <a:gd name="connsiteX13-151" fmla="*/ 2058287 w 8033654"/>
              <a:gd name="connsiteY13-152" fmla="*/ 0 h 7031915"/>
              <a:gd name="connsiteX14-153" fmla="*/ 2058326 w 8033654"/>
              <a:gd name="connsiteY14-154" fmla="*/ 0 h 7031915"/>
              <a:gd name="connsiteX15-155" fmla="*/ 5971699 w 8033654"/>
              <a:gd name="connsiteY15-156" fmla="*/ 0 h 7031915"/>
              <a:gd name="connsiteX16-157" fmla="*/ 5971700 w 8033654"/>
              <a:gd name="connsiteY16-158" fmla="*/ 0 h 7031915"/>
              <a:gd name="connsiteX17-159" fmla="*/ 5971740 w 8033654"/>
              <a:gd name="connsiteY17-160" fmla="*/ 0 h 7031915"/>
              <a:gd name="connsiteX18-161" fmla="*/ 6090371 w 8033654"/>
              <a:gd name="connsiteY18-162" fmla="*/ 11959 h 7031915"/>
              <a:gd name="connsiteX19-163" fmla="*/ 6357004 w 8033654"/>
              <a:gd name="connsiteY19-164" fmla="*/ 143562 h 7031915"/>
              <a:gd name="connsiteX20-165" fmla="*/ 6421756 w 8033654"/>
              <a:gd name="connsiteY20-166" fmla="*/ 209878 h 7031915"/>
              <a:gd name="connsiteX21-167" fmla="*/ 6426018 w 8033654"/>
              <a:gd name="connsiteY21-168" fmla="*/ 214243 h 7031915"/>
              <a:gd name="connsiteX22-169" fmla="*/ 6463356 w 8033654"/>
              <a:gd name="connsiteY22-170" fmla="*/ 268125 h 7031915"/>
              <a:gd name="connsiteX23-171" fmla="*/ 6480094 w 8033654"/>
              <a:gd name="connsiteY23-172" fmla="*/ 292278 h 7031915"/>
              <a:gd name="connsiteX24-173" fmla="*/ 6490605 w 8033654"/>
              <a:gd name="connsiteY24-174" fmla="*/ 298322 h 7031915"/>
              <a:gd name="connsiteX25-175" fmla="*/ 7949332 w 8033654"/>
              <a:gd name="connsiteY25-176" fmla="*/ 3216682 h 7031915"/>
              <a:gd name="connsiteX26-177" fmla="*/ 7992299 w 8033654"/>
              <a:gd name="connsiteY26-178" fmla="*/ 3302616 h 7031915"/>
              <a:gd name="connsiteX27-179" fmla="*/ 8021693 w 8033654"/>
              <a:gd name="connsiteY27-180" fmla="*/ 3397306 h 7031915"/>
              <a:gd name="connsiteX28-181" fmla="*/ 8033654 w 8033654"/>
              <a:gd name="connsiteY28-182" fmla="*/ 3515957 h 7031915"/>
              <a:gd name="connsiteX29-183" fmla="*/ 8021693 w 8033654"/>
              <a:gd name="connsiteY29-184" fmla="*/ 3634608 h 7031915"/>
              <a:gd name="connsiteX30-185" fmla="*/ 7992299 w 8033654"/>
              <a:gd name="connsiteY30-186" fmla="*/ 3729298 h 7031915"/>
              <a:gd name="connsiteX31-187" fmla="*/ 7949332 w 8033654"/>
              <a:gd name="connsiteY31-188" fmla="*/ 3815232 h 7031915"/>
              <a:gd name="connsiteX32-189" fmla="*/ 6535055 w 8033654"/>
              <a:gd name="connsiteY32-190" fmla="*/ 6638796 h 7031915"/>
              <a:gd name="connsiteX33-191" fmla="*/ 6524461 w 8033654"/>
              <a:gd name="connsiteY33-192" fmla="*/ 6646190 h 7031915"/>
              <a:gd name="connsiteX34-193" fmla="*/ 6482456 w 8033654"/>
              <a:gd name="connsiteY34-194" fmla="*/ 6736229 h 7031915"/>
              <a:gd name="connsiteX35-195" fmla="*/ 6090371 w 8033654"/>
              <a:gd name="connsiteY35-196" fmla="*/ 7019956 h 7031915"/>
              <a:gd name="connsiteX36-197" fmla="*/ 5971740 w 8033654"/>
              <a:gd name="connsiteY36-198" fmla="*/ 7031915 h 7031915"/>
              <a:gd name="connsiteX37-199" fmla="*/ 5971700 w 8033654"/>
              <a:gd name="connsiteY37-200" fmla="*/ 7031915 h 7031915"/>
              <a:gd name="connsiteX38-201" fmla="*/ 2058326 w 8033654"/>
              <a:gd name="connsiteY38-202" fmla="*/ 7031915 h 7031915"/>
              <a:gd name="connsiteX39-203" fmla="*/ 2176958 w 8033654"/>
              <a:gd name="connsiteY39-204" fmla="*/ 7019956 h 7031915"/>
              <a:gd name="connsiteX40-205" fmla="*/ 2363588 w 8033654"/>
              <a:gd name="connsiteY40-206" fmla="*/ 6946684 h 7031915"/>
              <a:gd name="connsiteX41-207" fmla="*/ 2418335 w 8033654"/>
              <a:gd name="connsiteY41-208" fmla="*/ 6906767 h 7031915"/>
              <a:gd name="connsiteX42-209" fmla="*/ 2176957 w 8033654"/>
              <a:gd name="connsiteY42-210" fmla="*/ 7019956 h 7031915"/>
              <a:gd name="connsiteX43-211" fmla="*/ 2058326 w 8033654"/>
              <a:gd name="connsiteY43-212" fmla="*/ 7031915 h 7031915"/>
              <a:gd name="connsiteX44-213" fmla="*/ 2058286 w 8033654"/>
              <a:gd name="connsiteY44-214" fmla="*/ 7031915 h 7031915"/>
              <a:gd name="connsiteX45-215" fmla="*/ 1939655 w 8033654"/>
              <a:gd name="connsiteY45-216" fmla="*/ 7019956 h 7031915"/>
              <a:gd name="connsiteX46-217" fmla="*/ 1642007 w 8033654"/>
              <a:gd name="connsiteY46-218" fmla="*/ 6859480 h 7031915"/>
              <a:gd name="connsiteX47-219" fmla="*/ 1570173 w 8033654"/>
              <a:gd name="connsiteY47-220" fmla="*/ 6772417 h 7031915"/>
              <a:gd name="connsiteX48-221" fmla="*/ 1508795 w 8033654"/>
              <a:gd name="connsiteY48-222" fmla="*/ 6649661 h 7031915"/>
              <a:gd name="connsiteX49-223" fmla="*/ 1508794 w 8033654"/>
              <a:gd name="connsiteY49-224" fmla="*/ 6649657 h 7031915"/>
              <a:gd name="connsiteX50-225" fmla="*/ 115723 w 8033654"/>
              <a:gd name="connsiteY50-226" fmla="*/ 3863519 h 7031915"/>
              <a:gd name="connsiteX51-227" fmla="*/ 115722 w 8033654"/>
              <a:gd name="connsiteY51-228" fmla="*/ 3863518 h 7031915"/>
              <a:gd name="connsiteX52-229" fmla="*/ 29470 w 8033654"/>
              <a:gd name="connsiteY52-230" fmla="*/ 3691014 h 7031915"/>
              <a:gd name="connsiteX53-231" fmla="*/ 11962 w 8033654"/>
              <a:gd name="connsiteY53-232" fmla="*/ 3634608 h 7031915"/>
              <a:gd name="connsiteX54-233" fmla="*/ 0 w 8033654"/>
              <a:gd name="connsiteY54-234" fmla="*/ 3515957 h 7031915"/>
              <a:gd name="connsiteX55-235" fmla="*/ 11962 w 8033654"/>
              <a:gd name="connsiteY55-236" fmla="*/ 3397306 h 7031915"/>
              <a:gd name="connsiteX56-237" fmla="*/ 29470 w 8033654"/>
              <a:gd name="connsiteY56-238" fmla="*/ 3340901 h 7031915"/>
              <a:gd name="connsiteX57-239" fmla="*/ 115722 w 8033654"/>
              <a:gd name="connsiteY57-240" fmla="*/ 3168396 h 7031915"/>
              <a:gd name="connsiteX58-241" fmla="*/ 115723 w 8033654"/>
              <a:gd name="connsiteY58-242" fmla="*/ 3168396 h 7031915"/>
              <a:gd name="connsiteX59-243" fmla="*/ 1508796 w 8033654"/>
              <a:gd name="connsiteY59-244" fmla="*/ 382255 h 7031915"/>
              <a:gd name="connsiteX60-245" fmla="*/ 1570174 w 8033654"/>
              <a:gd name="connsiteY60-246" fmla="*/ 259499 h 7031915"/>
              <a:gd name="connsiteX61-247" fmla="*/ 1642008 w 8033654"/>
              <a:gd name="connsiteY61-248" fmla="*/ 172435 h 7031915"/>
              <a:gd name="connsiteX62-249" fmla="*/ 1939656 w 8033654"/>
              <a:gd name="connsiteY62-250" fmla="*/ 11959 h 7031915"/>
              <a:gd name="connsiteX63-251" fmla="*/ 2058287 w 8033654"/>
              <a:gd name="connsiteY63-252" fmla="*/ 0 h 7031915"/>
              <a:gd name="connsiteX0-253" fmla="*/ 6552162 w 8033654"/>
              <a:gd name="connsiteY0-254" fmla="*/ 494730 h 7031915"/>
              <a:gd name="connsiteX1-255" fmla="*/ 6555365 w 8033654"/>
              <a:gd name="connsiteY1-256" fmla="*/ 531027 h 7031915"/>
              <a:gd name="connsiteX2-257" fmla="*/ 6556798 w 8033654"/>
              <a:gd name="connsiteY2-258" fmla="*/ 533489 h 7031915"/>
              <a:gd name="connsiteX3-259" fmla="*/ 6555247 w 8033654"/>
              <a:gd name="connsiteY3-260" fmla="*/ 510071 h 7031915"/>
              <a:gd name="connsiteX4-261" fmla="*/ 6552162 w 8033654"/>
              <a:gd name="connsiteY4-262" fmla="*/ 494730 h 7031915"/>
              <a:gd name="connsiteX5-263" fmla="*/ 6529086 w 8033654"/>
              <a:gd name="connsiteY5-264" fmla="*/ 402424 h 7031915"/>
              <a:gd name="connsiteX6-265" fmla="*/ 6546753 w 8033654"/>
              <a:gd name="connsiteY6-266" fmla="*/ 467828 h 7031915"/>
              <a:gd name="connsiteX7-267" fmla="*/ 6540064 w 8033654"/>
              <a:gd name="connsiteY7-268" fmla="*/ 434562 h 7031915"/>
              <a:gd name="connsiteX8-269" fmla="*/ 6529086 w 8033654"/>
              <a:gd name="connsiteY8-270" fmla="*/ 402424 h 7031915"/>
              <a:gd name="connsiteX9-271" fmla="*/ 6482461 w 8033654"/>
              <a:gd name="connsiteY9-272" fmla="*/ 295697 h 7031915"/>
              <a:gd name="connsiteX10-273" fmla="*/ 6520430 w 8033654"/>
              <a:gd name="connsiteY10-274" fmla="*/ 377086 h 7031915"/>
              <a:gd name="connsiteX11-275" fmla="*/ 6515577 w 8033654"/>
              <a:gd name="connsiteY11-276" fmla="*/ 362878 h 7031915"/>
              <a:gd name="connsiteX12-277" fmla="*/ 6482461 w 8033654"/>
              <a:gd name="connsiteY12-278" fmla="*/ 295697 h 7031915"/>
              <a:gd name="connsiteX13-279" fmla="*/ 2058287 w 8033654"/>
              <a:gd name="connsiteY13-280" fmla="*/ 0 h 7031915"/>
              <a:gd name="connsiteX14-281" fmla="*/ 2058326 w 8033654"/>
              <a:gd name="connsiteY14-282" fmla="*/ 0 h 7031915"/>
              <a:gd name="connsiteX15-283" fmla="*/ 5971699 w 8033654"/>
              <a:gd name="connsiteY15-284" fmla="*/ 0 h 7031915"/>
              <a:gd name="connsiteX16-285" fmla="*/ 5971700 w 8033654"/>
              <a:gd name="connsiteY16-286" fmla="*/ 0 h 7031915"/>
              <a:gd name="connsiteX17-287" fmla="*/ 5971740 w 8033654"/>
              <a:gd name="connsiteY17-288" fmla="*/ 0 h 7031915"/>
              <a:gd name="connsiteX18-289" fmla="*/ 6090371 w 8033654"/>
              <a:gd name="connsiteY18-290" fmla="*/ 11959 h 7031915"/>
              <a:gd name="connsiteX19-291" fmla="*/ 6357004 w 8033654"/>
              <a:gd name="connsiteY19-292" fmla="*/ 143562 h 7031915"/>
              <a:gd name="connsiteX20-293" fmla="*/ 6421756 w 8033654"/>
              <a:gd name="connsiteY20-294" fmla="*/ 209878 h 7031915"/>
              <a:gd name="connsiteX21-295" fmla="*/ 6426018 w 8033654"/>
              <a:gd name="connsiteY21-296" fmla="*/ 214243 h 7031915"/>
              <a:gd name="connsiteX22-297" fmla="*/ 6463356 w 8033654"/>
              <a:gd name="connsiteY22-298" fmla="*/ 268125 h 7031915"/>
              <a:gd name="connsiteX23-299" fmla="*/ 6480094 w 8033654"/>
              <a:gd name="connsiteY23-300" fmla="*/ 292278 h 7031915"/>
              <a:gd name="connsiteX24-301" fmla="*/ 6490605 w 8033654"/>
              <a:gd name="connsiteY24-302" fmla="*/ 298322 h 7031915"/>
              <a:gd name="connsiteX25-303" fmla="*/ 7949332 w 8033654"/>
              <a:gd name="connsiteY25-304" fmla="*/ 3216682 h 7031915"/>
              <a:gd name="connsiteX26-305" fmla="*/ 7992299 w 8033654"/>
              <a:gd name="connsiteY26-306" fmla="*/ 3302616 h 7031915"/>
              <a:gd name="connsiteX27-307" fmla="*/ 8021693 w 8033654"/>
              <a:gd name="connsiteY27-308" fmla="*/ 3397306 h 7031915"/>
              <a:gd name="connsiteX28-309" fmla="*/ 8033654 w 8033654"/>
              <a:gd name="connsiteY28-310" fmla="*/ 3515957 h 7031915"/>
              <a:gd name="connsiteX29-311" fmla="*/ 8021693 w 8033654"/>
              <a:gd name="connsiteY29-312" fmla="*/ 3634608 h 7031915"/>
              <a:gd name="connsiteX30-313" fmla="*/ 7992299 w 8033654"/>
              <a:gd name="connsiteY30-314" fmla="*/ 3729298 h 7031915"/>
              <a:gd name="connsiteX31-315" fmla="*/ 7949332 w 8033654"/>
              <a:gd name="connsiteY31-316" fmla="*/ 3815232 h 7031915"/>
              <a:gd name="connsiteX32-317" fmla="*/ 6535055 w 8033654"/>
              <a:gd name="connsiteY32-318" fmla="*/ 6638796 h 7031915"/>
              <a:gd name="connsiteX33-319" fmla="*/ 6524461 w 8033654"/>
              <a:gd name="connsiteY33-320" fmla="*/ 6646190 h 7031915"/>
              <a:gd name="connsiteX34-321" fmla="*/ 6482456 w 8033654"/>
              <a:gd name="connsiteY34-322" fmla="*/ 6736229 h 7031915"/>
              <a:gd name="connsiteX35-323" fmla="*/ 6090371 w 8033654"/>
              <a:gd name="connsiteY35-324" fmla="*/ 7019956 h 7031915"/>
              <a:gd name="connsiteX36-325" fmla="*/ 5971740 w 8033654"/>
              <a:gd name="connsiteY36-326" fmla="*/ 7031915 h 7031915"/>
              <a:gd name="connsiteX37-327" fmla="*/ 5971700 w 8033654"/>
              <a:gd name="connsiteY37-328" fmla="*/ 7031915 h 7031915"/>
              <a:gd name="connsiteX38-329" fmla="*/ 2058326 w 8033654"/>
              <a:gd name="connsiteY38-330" fmla="*/ 7031915 h 7031915"/>
              <a:gd name="connsiteX39-331" fmla="*/ 2176958 w 8033654"/>
              <a:gd name="connsiteY39-332" fmla="*/ 7019956 h 7031915"/>
              <a:gd name="connsiteX40-333" fmla="*/ 2363588 w 8033654"/>
              <a:gd name="connsiteY40-334" fmla="*/ 6946684 h 7031915"/>
              <a:gd name="connsiteX41-335" fmla="*/ 2176957 w 8033654"/>
              <a:gd name="connsiteY41-336" fmla="*/ 7019956 h 7031915"/>
              <a:gd name="connsiteX42-337" fmla="*/ 2058326 w 8033654"/>
              <a:gd name="connsiteY42-338" fmla="*/ 7031915 h 7031915"/>
              <a:gd name="connsiteX43-339" fmla="*/ 2058286 w 8033654"/>
              <a:gd name="connsiteY43-340" fmla="*/ 7031915 h 7031915"/>
              <a:gd name="connsiteX44-341" fmla="*/ 1939655 w 8033654"/>
              <a:gd name="connsiteY44-342" fmla="*/ 7019956 h 7031915"/>
              <a:gd name="connsiteX45-343" fmla="*/ 1642007 w 8033654"/>
              <a:gd name="connsiteY45-344" fmla="*/ 6859480 h 7031915"/>
              <a:gd name="connsiteX46-345" fmla="*/ 1570173 w 8033654"/>
              <a:gd name="connsiteY46-346" fmla="*/ 6772417 h 7031915"/>
              <a:gd name="connsiteX47-347" fmla="*/ 1508795 w 8033654"/>
              <a:gd name="connsiteY47-348" fmla="*/ 6649661 h 7031915"/>
              <a:gd name="connsiteX48-349" fmla="*/ 1508794 w 8033654"/>
              <a:gd name="connsiteY48-350" fmla="*/ 6649657 h 7031915"/>
              <a:gd name="connsiteX49-351" fmla="*/ 115723 w 8033654"/>
              <a:gd name="connsiteY49-352" fmla="*/ 3863519 h 7031915"/>
              <a:gd name="connsiteX50-353" fmla="*/ 115722 w 8033654"/>
              <a:gd name="connsiteY50-354" fmla="*/ 3863518 h 7031915"/>
              <a:gd name="connsiteX51-355" fmla="*/ 29470 w 8033654"/>
              <a:gd name="connsiteY51-356" fmla="*/ 3691014 h 7031915"/>
              <a:gd name="connsiteX52-357" fmla="*/ 11962 w 8033654"/>
              <a:gd name="connsiteY52-358" fmla="*/ 3634608 h 7031915"/>
              <a:gd name="connsiteX53-359" fmla="*/ 0 w 8033654"/>
              <a:gd name="connsiteY53-360" fmla="*/ 3515957 h 7031915"/>
              <a:gd name="connsiteX54-361" fmla="*/ 11962 w 8033654"/>
              <a:gd name="connsiteY54-362" fmla="*/ 3397306 h 7031915"/>
              <a:gd name="connsiteX55-363" fmla="*/ 29470 w 8033654"/>
              <a:gd name="connsiteY55-364" fmla="*/ 3340901 h 7031915"/>
              <a:gd name="connsiteX56-365" fmla="*/ 115722 w 8033654"/>
              <a:gd name="connsiteY56-366" fmla="*/ 3168396 h 7031915"/>
              <a:gd name="connsiteX57-367" fmla="*/ 115723 w 8033654"/>
              <a:gd name="connsiteY57-368" fmla="*/ 3168396 h 7031915"/>
              <a:gd name="connsiteX58-369" fmla="*/ 1508796 w 8033654"/>
              <a:gd name="connsiteY58-370" fmla="*/ 382255 h 7031915"/>
              <a:gd name="connsiteX59-371" fmla="*/ 1570174 w 8033654"/>
              <a:gd name="connsiteY59-372" fmla="*/ 259499 h 7031915"/>
              <a:gd name="connsiteX60-373" fmla="*/ 1642008 w 8033654"/>
              <a:gd name="connsiteY60-374" fmla="*/ 172435 h 7031915"/>
              <a:gd name="connsiteX61-375" fmla="*/ 1939656 w 8033654"/>
              <a:gd name="connsiteY61-376" fmla="*/ 11959 h 7031915"/>
              <a:gd name="connsiteX62-377" fmla="*/ 2058287 w 8033654"/>
              <a:gd name="connsiteY62-378" fmla="*/ 0 h 7031915"/>
              <a:gd name="connsiteX0-379" fmla="*/ 6552162 w 8033654"/>
              <a:gd name="connsiteY0-380" fmla="*/ 494730 h 7031915"/>
              <a:gd name="connsiteX1-381" fmla="*/ 6555365 w 8033654"/>
              <a:gd name="connsiteY1-382" fmla="*/ 531027 h 7031915"/>
              <a:gd name="connsiteX2-383" fmla="*/ 6556798 w 8033654"/>
              <a:gd name="connsiteY2-384" fmla="*/ 533489 h 7031915"/>
              <a:gd name="connsiteX3-385" fmla="*/ 6555247 w 8033654"/>
              <a:gd name="connsiteY3-386" fmla="*/ 510071 h 7031915"/>
              <a:gd name="connsiteX4-387" fmla="*/ 6552162 w 8033654"/>
              <a:gd name="connsiteY4-388" fmla="*/ 494730 h 7031915"/>
              <a:gd name="connsiteX5-389" fmla="*/ 6529086 w 8033654"/>
              <a:gd name="connsiteY5-390" fmla="*/ 402424 h 7031915"/>
              <a:gd name="connsiteX6-391" fmla="*/ 6546753 w 8033654"/>
              <a:gd name="connsiteY6-392" fmla="*/ 467828 h 7031915"/>
              <a:gd name="connsiteX7-393" fmla="*/ 6540064 w 8033654"/>
              <a:gd name="connsiteY7-394" fmla="*/ 434562 h 7031915"/>
              <a:gd name="connsiteX8-395" fmla="*/ 6529086 w 8033654"/>
              <a:gd name="connsiteY8-396" fmla="*/ 402424 h 7031915"/>
              <a:gd name="connsiteX9-397" fmla="*/ 6482461 w 8033654"/>
              <a:gd name="connsiteY9-398" fmla="*/ 295697 h 7031915"/>
              <a:gd name="connsiteX10-399" fmla="*/ 6520430 w 8033654"/>
              <a:gd name="connsiteY10-400" fmla="*/ 377086 h 7031915"/>
              <a:gd name="connsiteX11-401" fmla="*/ 6515577 w 8033654"/>
              <a:gd name="connsiteY11-402" fmla="*/ 362878 h 7031915"/>
              <a:gd name="connsiteX12-403" fmla="*/ 6482461 w 8033654"/>
              <a:gd name="connsiteY12-404" fmla="*/ 295697 h 7031915"/>
              <a:gd name="connsiteX13-405" fmla="*/ 2058287 w 8033654"/>
              <a:gd name="connsiteY13-406" fmla="*/ 0 h 7031915"/>
              <a:gd name="connsiteX14-407" fmla="*/ 2058326 w 8033654"/>
              <a:gd name="connsiteY14-408" fmla="*/ 0 h 7031915"/>
              <a:gd name="connsiteX15-409" fmla="*/ 5971699 w 8033654"/>
              <a:gd name="connsiteY15-410" fmla="*/ 0 h 7031915"/>
              <a:gd name="connsiteX16-411" fmla="*/ 5971700 w 8033654"/>
              <a:gd name="connsiteY16-412" fmla="*/ 0 h 7031915"/>
              <a:gd name="connsiteX17-413" fmla="*/ 5971740 w 8033654"/>
              <a:gd name="connsiteY17-414" fmla="*/ 0 h 7031915"/>
              <a:gd name="connsiteX18-415" fmla="*/ 6090371 w 8033654"/>
              <a:gd name="connsiteY18-416" fmla="*/ 11959 h 7031915"/>
              <a:gd name="connsiteX19-417" fmla="*/ 6357004 w 8033654"/>
              <a:gd name="connsiteY19-418" fmla="*/ 143562 h 7031915"/>
              <a:gd name="connsiteX20-419" fmla="*/ 6421756 w 8033654"/>
              <a:gd name="connsiteY20-420" fmla="*/ 209878 h 7031915"/>
              <a:gd name="connsiteX21-421" fmla="*/ 6426018 w 8033654"/>
              <a:gd name="connsiteY21-422" fmla="*/ 214243 h 7031915"/>
              <a:gd name="connsiteX22-423" fmla="*/ 6463356 w 8033654"/>
              <a:gd name="connsiteY22-424" fmla="*/ 268125 h 7031915"/>
              <a:gd name="connsiteX23-425" fmla="*/ 6480094 w 8033654"/>
              <a:gd name="connsiteY23-426" fmla="*/ 292278 h 7031915"/>
              <a:gd name="connsiteX24-427" fmla="*/ 6490605 w 8033654"/>
              <a:gd name="connsiteY24-428" fmla="*/ 298322 h 7031915"/>
              <a:gd name="connsiteX25-429" fmla="*/ 7949332 w 8033654"/>
              <a:gd name="connsiteY25-430" fmla="*/ 3216682 h 7031915"/>
              <a:gd name="connsiteX26-431" fmla="*/ 7992299 w 8033654"/>
              <a:gd name="connsiteY26-432" fmla="*/ 3302616 h 7031915"/>
              <a:gd name="connsiteX27-433" fmla="*/ 8021693 w 8033654"/>
              <a:gd name="connsiteY27-434" fmla="*/ 3397306 h 7031915"/>
              <a:gd name="connsiteX28-435" fmla="*/ 8033654 w 8033654"/>
              <a:gd name="connsiteY28-436" fmla="*/ 3515957 h 7031915"/>
              <a:gd name="connsiteX29-437" fmla="*/ 8021693 w 8033654"/>
              <a:gd name="connsiteY29-438" fmla="*/ 3634608 h 7031915"/>
              <a:gd name="connsiteX30-439" fmla="*/ 7992299 w 8033654"/>
              <a:gd name="connsiteY30-440" fmla="*/ 3729298 h 7031915"/>
              <a:gd name="connsiteX31-441" fmla="*/ 7949332 w 8033654"/>
              <a:gd name="connsiteY31-442" fmla="*/ 3815232 h 7031915"/>
              <a:gd name="connsiteX32-443" fmla="*/ 6535055 w 8033654"/>
              <a:gd name="connsiteY32-444" fmla="*/ 6638796 h 7031915"/>
              <a:gd name="connsiteX33-445" fmla="*/ 6524461 w 8033654"/>
              <a:gd name="connsiteY33-446" fmla="*/ 6646190 h 7031915"/>
              <a:gd name="connsiteX34-447" fmla="*/ 6482456 w 8033654"/>
              <a:gd name="connsiteY34-448" fmla="*/ 6736229 h 7031915"/>
              <a:gd name="connsiteX35-449" fmla="*/ 6090371 w 8033654"/>
              <a:gd name="connsiteY35-450" fmla="*/ 7019956 h 7031915"/>
              <a:gd name="connsiteX36-451" fmla="*/ 5971740 w 8033654"/>
              <a:gd name="connsiteY36-452" fmla="*/ 7031915 h 7031915"/>
              <a:gd name="connsiteX37-453" fmla="*/ 5971700 w 8033654"/>
              <a:gd name="connsiteY37-454" fmla="*/ 7031915 h 7031915"/>
              <a:gd name="connsiteX38-455" fmla="*/ 2058326 w 8033654"/>
              <a:gd name="connsiteY38-456" fmla="*/ 7031915 h 7031915"/>
              <a:gd name="connsiteX39-457" fmla="*/ 2176958 w 8033654"/>
              <a:gd name="connsiteY39-458" fmla="*/ 7019956 h 7031915"/>
              <a:gd name="connsiteX40-459" fmla="*/ 2176957 w 8033654"/>
              <a:gd name="connsiteY40-460" fmla="*/ 7019956 h 7031915"/>
              <a:gd name="connsiteX41-461" fmla="*/ 2058326 w 8033654"/>
              <a:gd name="connsiteY41-462" fmla="*/ 7031915 h 7031915"/>
              <a:gd name="connsiteX42-463" fmla="*/ 2058286 w 8033654"/>
              <a:gd name="connsiteY42-464" fmla="*/ 7031915 h 7031915"/>
              <a:gd name="connsiteX43-465" fmla="*/ 1939655 w 8033654"/>
              <a:gd name="connsiteY43-466" fmla="*/ 7019956 h 7031915"/>
              <a:gd name="connsiteX44-467" fmla="*/ 1642007 w 8033654"/>
              <a:gd name="connsiteY44-468" fmla="*/ 6859480 h 7031915"/>
              <a:gd name="connsiteX45-469" fmla="*/ 1570173 w 8033654"/>
              <a:gd name="connsiteY45-470" fmla="*/ 6772417 h 7031915"/>
              <a:gd name="connsiteX46-471" fmla="*/ 1508795 w 8033654"/>
              <a:gd name="connsiteY46-472" fmla="*/ 6649661 h 7031915"/>
              <a:gd name="connsiteX47-473" fmla="*/ 1508794 w 8033654"/>
              <a:gd name="connsiteY47-474" fmla="*/ 6649657 h 7031915"/>
              <a:gd name="connsiteX48-475" fmla="*/ 115723 w 8033654"/>
              <a:gd name="connsiteY48-476" fmla="*/ 3863519 h 7031915"/>
              <a:gd name="connsiteX49-477" fmla="*/ 115722 w 8033654"/>
              <a:gd name="connsiteY49-478" fmla="*/ 3863518 h 7031915"/>
              <a:gd name="connsiteX50-479" fmla="*/ 29470 w 8033654"/>
              <a:gd name="connsiteY50-480" fmla="*/ 3691014 h 7031915"/>
              <a:gd name="connsiteX51-481" fmla="*/ 11962 w 8033654"/>
              <a:gd name="connsiteY51-482" fmla="*/ 3634608 h 7031915"/>
              <a:gd name="connsiteX52-483" fmla="*/ 0 w 8033654"/>
              <a:gd name="connsiteY52-484" fmla="*/ 3515957 h 7031915"/>
              <a:gd name="connsiteX53-485" fmla="*/ 11962 w 8033654"/>
              <a:gd name="connsiteY53-486" fmla="*/ 3397306 h 7031915"/>
              <a:gd name="connsiteX54-487" fmla="*/ 29470 w 8033654"/>
              <a:gd name="connsiteY54-488" fmla="*/ 3340901 h 7031915"/>
              <a:gd name="connsiteX55-489" fmla="*/ 115722 w 8033654"/>
              <a:gd name="connsiteY55-490" fmla="*/ 3168396 h 7031915"/>
              <a:gd name="connsiteX56-491" fmla="*/ 115723 w 8033654"/>
              <a:gd name="connsiteY56-492" fmla="*/ 3168396 h 7031915"/>
              <a:gd name="connsiteX57-493" fmla="*/ 1508796 w 8033654"/>
              <a:gd name="connsiteY57-494" fmla="*/ 382255 h 7031915"/>
              <a:gd name="connsiteX58-495" fmla="*/ 1570174 w 8033654"/>
              <a:gd name="connsiteY58-496" fmla="*/ 259499 h 7031915"/>
              <a:gd name="connsiteX59-497" fmla="*/ 1642008 w 8033654"/>
              <a:gd name="connsiteY59-498" fmla="*/ 172435 h 7031915"/>
              <a:gd name="connsiteX60-499" fmla="*/ 1939656 w 8033654"/>
              <a:gd name="connsiteY60-500" fmla="*/ 11959 h 7031915"/>
              <a:gd name="connsiteX61-501" fmla="*/ 2058287 w 8033654"/>
              <a:gd name="connsiteY61-502" fmla="*/ 0 h 7031915"/>
              <a:gd name="connsiteX0-503" fmla="*/ 6552162 w 8033654"/>
              <a:gd name="connsiteY0-504" fmla="*/ 494730 h 7031915"/>
              <a:gd name="connsiteX1-505" fmla="*/ 6555365 w 8033654"/>
              <a:gd name="connsiteY1-506" fmla="*/ 531027 h 7031915"/>
              <a:gd name="connsiteX2-507" fmla="*/ 6556798 w 8033654"/>
              <a:gd name="connsiteY2-508" fmla="*/ 533489 h 7031915"/>
              <a:gd name="connsiteX3-509" fmla="*/ 6555247 w 8033654"/>
              <a:gd name="connsiteY3-510" fmla="*/ 510071 h 7031915"/>
              <a:gd name="connsiteX4-511" fmla="*/ 6552162 w 8033654"/>
              <a:gd name="connsiteY4-512" fmla="*/ 494730 h 7031915"/>
              <a:gd name="connsiteX5-513" fmla="*/ 6529086 w 8033654"/>
              <a:gd name="connsiteY5-514" fmla="*/ 402424 h 7031915"/>
              <a:gd name="connsiteX6-515" fmla="*/ 6540064 w 8033654"/>
              <a:gd name="connsiteY6-516" fmla="*/ 434562 h 7031915"/>
              <a:gd name="connsiteX7-517" fmla="*/ 6529086 w 8033654"/>
              <a:gd name="connsiteY7-518" fmla="*/ 402424 h 7031915"/>
              <a:gd name="connsiteX8-519" fmla="*/ 6482461 w 8033654"/>
              <a:gd name="connsiteY8-520" fmla="*/ 295697 h 7031915"/>
              <a:gd name="connsiteX9-521" fmla="*/ 6520430 w 8033654"/>
              <a:gd name="connsiteY9-522" fmla="*/ 377086 h 7031915"/>
              <a:gd name="connsiteX10-523" fmla="*/ 6515577 w 8033654"/>
              <a:gd name="connsiteY10-524" fmla="*/ 362878 h 7031915"/>
              <a:gd name="connsiteX11-525" fmla="*/ 6482461 w 8033654"/>
              <a:gd name="connsiteY11-526" fmla="*/ 295697 h 7031915"/>
              <a:gd name="connsiteX12-527" fmla="*/ 2058287 w 8033654"/>
              <a:gd name="connsiteY12-528" fmla="*/ 0 h 7031915"/>
              <a:gd name="connsiteX13-529" fmla="*/ 2058326 w 8033654"/>
              <a:gd name="connsiteY13-530" fmla="*/ 0 h 7031915"/>
              <a:gd name="connsiteX14-531" fmla="*/ 5971699 w 8033654"/>
              <a:gd name="connsiteY14-532" fmla="*/ 0 h 7031915"/>
              <a:gd name="connsiteX15-533" fmla="*/ 5971700 w 8033654"/>
              <a:gd name="connsiteY15-534" fmla="*/ 0 h 7031915"/>
              <a:gd name="connsiteX16-535" fmla="*/ 5971740 w 8033654"/>
              <a:gd name="connsiteY16-536" fmla="*/ 0 h 7031915"/>
              <a:gd name="connsiteX17-537" fmla="*/ 6090371 w 8033654"/>
              <a:gd name="connsiteY17-538" fmla="*/ 11959 h 7031915"/>
              <a:gd name="connsiteX18-539" fmla="*/ 6357004 w 8033654"/>
              <a:gd name="connsiteY18-540" fmla="*/ 143562 h 7031915"/>
              <a:gd name="connsiteX19-541" fmla="*/ 6421756 w 8033654"/>
              <a:gd name="connsiteY19-542" fmla="*/ 209878 h 7031915"/>
              <a:gd name="connsiteX20-543" fmla="*/ 6426018 w 8033654"/>
              <a:gd name="connsiteY20-544" fmla="*/ 214243 h 7031915"/>
              <a:gd name="connsiteX21-545" fmla="*/ 6463356 w 8033654"/>
              <a:gd name="connsiteY21-546" fmla="*/ 268125 h 7031915"/>
              <a:gd name="connsiteX22-547" fmla="*/ 6480094 w 8033654"/>
              <a:gd name="connsiteY22-548" fmla="*/ 292278 h 7031915"/>
              <a:gd name="connsiteX23-549" fmla="*/ 6490605 w 8033654"/>
              <a:gd name="connsiteY23-550" fmla="*/ 298322 h 7031915"/>
              <a:gd name="connsiteX24-551" fmla="*/ 7949332 w 8033654"/>
              <a:gd name="connsiteY24-552" fmla="*/ 3216682 h 7031915"/>
              <a:gd name="connsiteX25-553" fmla="*/ 7992299 w 8033654"/>
              <a:gd name="connsiteY25-554" fmla="*/ 3302616 h 7031915"/>
              <a:gd name="connsiteX26-555" fmla="*/ 8021693 w 8033654"/>
              <a:gd name="connsiteY26-556" fmla="*/ 3397306 h 7031915"/>
              <a:gd name="connsiteX27-557" fmla="*/ 8033654 w 8033654"/>
              <a:gd name="connsiteY27-558" fmla="*/ 3515957 h 7031915"/>
              <a:gd name="connsiteX28-559" fmla="*/ 8021693 w 8033654"/>
              <a:gd name="connsiteY28-560" fmla="*/ 3634608 h 7031915"/>
              <a:gd name="connsiteX29-561" fmla="*/ 7992299 w 8033654"/>
              <a:gd name="connsiteY29-562" fmla="*/ 3729298 h 7031915"/>
              <a:gd name="connsiteX30-563" fmla="*/ 7949332 w 8033654"/>
              <a:gd name="connsiteY30-564" fmla="*/ 3815232 h 7031915"/>
              <a:gd name="connsiteX31-565" fmla="*/ 6535055 w 8033654"/>
              <a:gd name="connsiteY31-566" fmla="*/ 6638796 h 7031915"/>
              <a:gd name="connsiteX32-567" fmla="*/ 6524461 w 8033654"/>
              <a:gd name="connsiteY32-568" fmla="*/ 6646190 h 7031915"/>
              <a:gd name="connsiteX33-569" fmla="*/ 6482456 w 8033654"/>
              <a:gd name="connsiteY33-570" fmla="*/ 6736229 h 7031915"/>
              <a:gd name="connsiteX34-571" fmla="*/ 6090371 w 8033654"/>
              <a:gd name="connsiteY34-572" fmla="*/ 7019956 h 7031915"/>
              <a:gd name="connsiteX35-573" fmla="*/ 5971740 w 8033654"/>
              <a:gd name="connsiteY35-574" fmla="*/ 7031915 h 7031915"/>
              <a:gd name="connsiteX36-575" fmla="*/ 5971700 w 8033654"/>
              <a:gd name="connsiteY36-576" fmla="*/ 7031915 h 7031915"/>
              <a:gd name="connsiteX37-577" fmla="*/ 2058326 w 8033654"/>
              <a:gd name="connsiteY37-578" fmla="*/ 7031915 h 7031915"/>
              <a:gd name="connsiteX38-579" fmla="*/ 2176958 w 8033654"/>
              <a:gd name="connsiteY38-580" fmla="*/ 7019956 h 7031915"/>
              <a:gd name="connsiteX39-581" fmla="*/ 2176957 w 8033654"/>
              <a:gd name="connsiteY39-582" fmla="*/ 7019956 h 7031915"/>
              <a:gd name="connsiteX40-583" fmla="*/ 2058326 w 8033654"/>
              <a:gd name="connsiteY40-584" fmla="*/ 7031915 h 7031915"/>
              <a:gd name="connsiteX41-585" fmla="*/ 2058286 w 8033654"/>
              <a:gd name="connsiteY41-586" fmla="*/ 7031915 h 7031915"/>
              <a:gd name="connsiteX42-587" fmla="*/ 1939655 w 8033654"/>
              <a:gd name="connsiteY42-588" fmla="*/ 7019956 h 7031915"/>
              <a:gd name="connsiteX43-589" fmla="*/ 1642007 w 8033654"/>
              <a:gd name="connsiteY43-590" fmla="*/ 6859480 h 7031915"/>
              <a:gd name="connsiteX44-591" fmla="*/ 1570173 w 8033654"/>
              <a:gd name="connsiteY44-592" fmla="*/ 6772417 h 7031915"/>
              <a:gd name="connsiteX45-593" fmla="*/ 1508795 w 8033654"/>
              <a:gd name="connsiteY45-594" fmla="*/ 6649661 h 7031915"/>
              <a:gd name="connsiteX46-595" fmla="*/ 1508794 w 8033654"/>
              <a:gd name="connsiteY46-596" fmla="*/ 6649657 h 7031915"/>
              <a:gd name="connsiteX47-597" fmla="*/ 115723 w 8033654"/>
              <a:gd name="connsiteY47-598" fmla="*/ 3863519 h 7031915"/>
              <a:gd name="connsiteX48-599" fmla="*/ 115722 w 8033654"/>
              <a:gd name="connsiteY48-600" fmla="*/ 3863518 h 7031915"/>
              <a:gd name="connsiteX49-601" fmla="*/ 29470 w 8033654"/>
              <a:gd name="connsiteY49-602" fmla="*/ 3691014 h 7031915"/>
              <a:gd name="connsiteX50-603" fmla="*/ 11962 w 8033654"/>
              <a:gd name="connsiteY50-604" fmla="*/ 3634608 h 7031915"/>
              <a:gd name="connsiteX51-605" fmla="*/ 0 w 8033654"/>
              <a:gd name="connsiteY51-606" fmla="*/ 3515957 h 7031915"/>
              <a:gd name="connsiteX52-607" fmla="*/ 11962 w 8033654"/>
              <a:gd name="connsiteY52-608" fmla="*/ 3397306 h 7031915"/>
              <a:gd name="connsiteX53-609" fmla="*/ 29470 w 8033654"/>
              <a:gd name="connsiteY53-610" fmla="*/ 3340901 h 7031915"/>
              <a:gd name="connsiteX54-611" fmla="*/ 115722 w 8033654"/>
              <a:gd name="connsiteY54-612" fmla="*/ 3168396 h 7031915"/>
              <a:gd name="connsiteX55-613" fmla="*/ 115723 w 8033654"/>
              <a:gd name="connsiteY55-614" fmla="*/ 3168396 h 7031915"/>
              <a:gd name="connsiteX56-615" fmla="*/ 1508796 w 8033654"/>
              <a:gd name="connsiteY56-616" fmla="*/ 382255 h 7031915"/>
              <a:gd name="connsiteX57-617" fmla="*/ 1570174 w 8033654"/>
              <a:gd name="connsiteY57-618" fmla="*/ 259499 h 7031915"/>
              <a:gd name="connsiteX58-619" fmla="*/ 1642008 w 8033654"/>
              <a:gd name="connsiteY58-620" fmla="*/ 172435 h 7031915"/>
              <a:gd name="connsiteX59-621" fmla="*/ 1939656 w 8033654"/>
              <a:gd name="connsiteY59-622" fmla="*/ 11959 h 7031915"/>
              <a:gd name="connsiteX60-623" fmla="*/ 2058287 w 8033654"/>
              <a:gd name="connsiteY60-624" fmla="*/ 0 h 7031915"/>
              <a:gd name="connsiteX0-625" fmla="*/ 6555247 w 8033654"/>
              <a:gd name="connsiteY0-626" fmla="*/ 510071 h 7031915"/>
              <a:gd name="connsiteX1-627" fmla="*/ 6555365 w 8033654"/>
              <a:gd name="connsiteY1-628" fmla="*/ 531027 h 7031915"/>
              <a:gd name="connsiteX2-629" fmla="*/ 6556798 w 8033654"/>
              <a:gd name="connsiteY2-630" fmla="*/ 533489 h 7031915"/>
              <a:gd name="connsiteX3-631" fmla="*/ 6555247 w 8033654"/>
              <a:gd name="connsiteY3-632" fmla="*/ 510071 h 7031915"/>
              <a:gd name="connsiteX4-633" fmla="*/ 6529086 w 8033654"/>
              <a:gd name="connsiteY4-634" fmla="*/ 402424 h 7031915"/>
              <a:gd name="connsiteX5-635" fmla="*/ 6540064 w 8033654"/>
              <a:gd name="connsiteY5-636" fmla="*/ 434562 h 7031915"/>
              <a:gd name="connsiteX6-637" fmla="*/ 6529086 w 8033654"/>
              <a:gd name="connsiteY6-638" fmla="*/ 402424 h 7031915"/>
              <a:gd name="connsiteX7-639" fmla="*/ 6482461 w 8033654"/>
              <a:gd name="connsiteY7-640" fmla="*/ 295697 h 7031915"/>
              <a:gd name="connsiteX8-641" fmla="*/ 6520430 w 8033654"/>
              <a:gd name="connsiteY8-642" fmla="*/ 377086 h 7031915"/>
              <a:gd name="connsiteX9-643" fmla="*/ 6515577 w 8033654"/>
              <a:gd name="connsiteY9-644" fmla="*/ 362878 h 7031915"/>
              <a:gd name="connsiteX10-645" fmla="*/ 6482461 w 8033654"/>
              <a:gd name="connsiteY10-646" fmla="*/ 295697 h 7031915"/>
              <a:gd name="connsiteX11-647" fmla="*/ 2058287 w 8033654"/>
              <a:gd name="connsiteY11-648" fmla="*/ 0 h 7031915"/>
              <a:gd name="connsiteX12-649" fmla="*/ 2058326 w 8033654"/>
              <a:gd name="connsiteY12-650" fmla="*/ 0 h 7031915"/>
              <a:gd name="connsiteX13-651" fmla="*/ 5971699 w 8033654"/>
              <a:gd name="connsiteY13-652" fmla="*/ 0 h 7031915"/>
              <a:gd name="connsiteX14-653" fmla="*/ 5971700 w 8033654"/>
              <a:gd name="connsiteY14-654" fmla="*/ 0 h 7031915"/>
              <a:gd name="connsiteX15-655" fmla="*/ 5971740 w 8033654"/>
              <a:gd name="connsiteY15-656" fmla="*/ 0 h 7031915"/>
              <a:gd name="connsiteX16-657" fmla="*/ 6090371 w 8033654"/>
              <a:gd name="connsiteY16-658" fmla="*/ 11959 h 7031915"/>
              <a:gd name="connsiteX17-659" fmla="*/ 6357004 w 8033654"/>
              <a:gd name="connsiteY17-660" fmla="*/ 143562 h 7031915"/>
              <a:gd name="connsiteX18-661" fmla="*/ 6421756 w 8033654"/>
              <a:gd name="connsiteY18-662" fmla="*/ 209878 h 7031915"/>
              <a:gd name="connsiteX19-663" fmla="*/ 6426018 w 8033654"/>
              <a:gd name="connsiteY19-664" fmla="*/ 214243 h 7031915"/>
              <a:gd name="connsiteX20-665" fmla="*/ 6463356 w 8033654"/>
              <a:gd name="connsiteY20-666" fmla="*/ 268125 h 7031915"/>
              <a:gd name="connsiteX21-667" fmla="*/ 6480094 w 8033654"/>
              <a:gd name="connsiteY21-668" fmla="*/ 292278 h 7031915"/>
              <a:gd name="connsiteX22-669" fmla="*/ 6490605 w 8033654"/>
              <a:gd name="connsiteY22-670" fmla="*/ 298322 h 7031915"/>
              <a:gd name="connsiteX23-671" fmla="*/ 7949332 w 8033654"/>
              <a:gd name="connsiteY23-672" fmla="*/ 3216682 h 7031915"/>
              <a:gd name="connsiteX24-673" fmla="*/ 7992299 w 8033654"/>
              <a:gd name="connsiteY24-674" fmla="*/ 3302616 h 7031915"/>
              <a:gd name="connsiteX25-675" fmla="*/ 8021693 w 8033654"/>
              <a:gd name="connsiteY25-676" fmla="*/ 3397306 h 7031915"/>
              <a:gd name="connsiteX26-677" fmla="*/ 8033654 w 8033654"/>
              <a:gd name="connsiteY26-678" fmla="*/ 3515957 h 7031915"/>
              <a:gd name="connsiteX27-679" fmla="*/ 8021693 w 8033654"/>
              <a:gd name="connsiteY27-680" fmla="*/ 3634608 h 7031915"/>
              <a:gd name="connsiteX28-681" fmla="*/ 7992299 w 8033654"/>
              <a:gd name="connsiteY28-682" fmla="*/ 3729298 h 7031915"/>
              <a:gd name="connsiteX29-683" fmla="*/ 7949332 w 8033654"/>
              <a:gd name="connsiteY29-684" fmla="*/ 3815232 h 7031915"/>
              <a:gd name="connsiteX30-685" fmla="*/ 6535055 w 8033654"/>
              <a:gd name="connsiteY30-686" fmla="*/ 6638796 h 7031915"/>
              <a:gd name="connsiteX31-687" fmla="*/ 6524461 w 8033654"/>
              <a:gd name="connsiteY31-688" fmla="*/ 6646190 h 7031915"/>
              <a:gd name="connsiteX32-689" fmla="*/ 6482456 w 8033654"/>
              <a:gd name="connsiteY32-690" fmla="*/ 6736229 h 7031915"/>
              <a:gd name="connsiteX33-691" fmla="*/ 6090371 w 8033654"/>
              <a:gd name="connsiteY33-692" fmla="*/ 7019956 h 7031915"/>
              <a:gd name="connsiteX34-693" fmla="*/ 5971740 w 8033654"/>
              <a:gd name="connsiteY34-694" fmla="*/ 7031915 h 7031915"/>
              <a:gd name="connsiteX35-695" fmla="*/ 5971700 w 8033654"/>
              <a:gd name="connsiteY35-696" fmla="*/ 7031915 h 7031915"/>
              <a:gd name="connsiteX36-697" fmla="*/ 2058326 w 8033654"/>
              <a:gd name="connsiteY36-698" fmla="*/ 7031915 h 7031915"/>
              <a:gd name="connsiteX37-699" fmla="*/ 2176958 w 8033654"/>
              <a:gd name="connsiteY37-700" fmla="*/ 7019956 h 7031915"/>
              <a:gd name="connsiteX38-701" fmla="*/ 2176957 w 8033654"/>
              <a:gd name="connsiteY38-702" fmla="*/ 7019956 h 7031915"/>
              <a:gd name="connsiteX39-703" fmla="*/ 2058326 w 8033654"/>
              <a:gd name="connsiteY39-704" fmla="*/ 7031915 h 7031915"/>
              <a:gd name="connsiteX40-705" fmla="*/ 2058286 w 8033654"/>
              <a:gd name="connsiteY40-706" fmla="*/ 7031915 h 7031915"/>
              <a:gd name="connsiteX41-707" fmla="*/ 1939655 w 8033654"/>
              <a:gd name="connsiteY41-708" fmla="*/ 7019956 h 7031915"/>
              <a:gd name="connsiteX42-709" fmla="*/ 1642007 w 8033654"/>
              <a:gd name="connsiteY42-710" fmla="*/ 6859480 h 7031915"/>
              <a:gd name="connsiteX43-711" fmla="*/ 1570173 w 8033654"/>
              <a:gd name="connsiteY43-712" fmla="*/ 6772417 h 7031915"/>
              <a:gd name="connsiteX44-713" fmla="*/ 1508795 w 8033654"/>
              <a:gd name="connsiteY44-714" fmla="*/ 6649661 h 7031915"/>
              <a:gd name="connsiteX45-715" fmla="*/ 1508794 w 8033654"/>
              <a:gd name="connsiteY45-716" fmla="*/ 6649657 h 7031915"/>
              <a:gd name="connsiteX46-717" fmla="*/ 115723 w 8033654"/>
              <a:gd name="connsiteY46-718" fmla="*/ 3863519 h 7031915"/>
              <a:gd name="connsiteX47-719" fmla="*/ 115722 w 8033654"/>
              <a:gd name="connsiteY47-720" fmla="*/ 3863518 h 7031915"/>
              <a:gd name="connsiteX48-721" fmla="*/ 29470 w 8033654"/>
              <a:gd name="connsiteY48-722" fmla="*/ 3691014 h 7031915"/>
              <a:gd name="connsiteX49-723" fmla="*/ 11962 w 8033654"/>
              <a:gd name="connsiteY49-724" fmla="*/ 3634608 h 7031915"/>
              <a:gd name="connsiteX50-725" fmla="*/ 0 w 8033654"/>
              <a:gd name="connsiteY50-726" fmla="*/ 3515957 h 7031915"/>
              <a:gd name="connsiteX51-727" fmla="*/ 11962 w 8033654"/>
              <a:gd name="connsiteY51-728" fmla="*/ 3397306 h 7031915"/>
              <a:gd name="connsiteX52-729" fmla="*/ 29470 w 8033654"/>
              <a:gd name="connsiteY52-730" fmla="*/ 3340901 h 7031915"/>
              <a:gd name="connsiteX53-731" fmla="*/ 115722 w 8033654"/>
              <a:gd name="connsiteY53-732" fmla="*/ 3168396 h 7031915"/>
              <a:gd name="connsiteX54-733" fmla="*/ 115723 w 8033654"/>
              <a:gd name="connsiteY54-734" fmla="*/ 3168396 h 7031915"/>
              <a:gd name="connsiteX55-735" fmla="*/ 1508796 w 8033654"/>
              <a:gd name="connsiteY55-736" fmla="*/ 382255 h 7031915"/>
              <a:gd name="connsiteX56-737" fmla="*/ 1570174 w 8033654"/>
              <a:gd name="connsiteY56-738" fmla="*/ 259499 h 7031915"/>
              <a:gd name="connsiteX57-739" fmla="*/ 1642008 w 8033654"/>
              <a:gd name="connsiteY57-740" fmla="*/ 172435 h 7031915"/>
              <a:gd name="connsiteX58-741" fmla="*/ 1939656 w 8033654"/>
              <a:gd name="connsiteY58-742" fmla="*/ 11959 h 7031915"/>
              <a:gd name="connsiteX59-743" fmla="*/ 2058287 w 8033654"/>
              <a:gd name="connsiteY59-744" fmla="*/ 0 h 7031915"/>
              <a:gd name="connsiteX0-745" fmla="*/ 6556798 w 8033654"/>
              <a:gd name="connsiteY0-746" fmla="*/ 533489 h 7031915"/>
              <a:gd name="connsiteX1-747" fmla="*/ 6555365 w 8033654"/>
              <a:gd name="connsiteY1-748" fmla="*/ 531027 h 7031915"/>
              <a:gd name="connsiteX2-749" fmla="*/ 6556798 w 8033654"/>
              <a:gd name="connsiteY2-750" fmla="*/ 533489 h 7031915"/>
              <a:gd name="connsiteX3-751" fmla="*/ 6529086 w 8033654"/>
              <a:gd name="connsiteY3-752" fmla="*/ 402424 h 7031915"/>
              <a:gd name="connsiteX4-753" fmla="*/ 6540064 w 8033654"/>
              <a:gd name="connsiteY4-754" fmla="*/ 434562 h 7031915"/>
              <a:gd name="connsiteX5-755" fmla="*/ 6529086 w 8033654"/>
              <a:gd name="connsiteY5-756" fmla="*/ 402424 h 7031915"/>
              <a:gd name="connsiteX6-757" fmla="*/ 6482461 w 8033654"/>
              <a:gd name="connsiteY6-758" fmla="*/ 295697 h 7031915"/>
              <a:gd name="connsiteX7-759" fmla="*/ 6520430 w 8033654"/>
              <a:gd name="connsiteY7-760" fmla="*/ 377086 h 7031915"/>
              <a:gd name="connsiteX8-761" fmla="*/ 6515577 w 8033654"/>
              <a:gd name="connsiteY8-762" fmla="*/ 362878 h 7031915"/>
              <a:gd name="connsiteX9-763" fmla="*/ 6482461 w 8033654"/>
              <a:gd name="connsiteY9-764" fmla="*/ 295697 h 7031915"/>
              <a:gd name="connsiteX10-765" fmla="*/ 2058287 w 8033654"/>
              <a:gd name="connsiteY10-766" fmla="*/ 0 h 7031915"/>
              <a:gd name="connsiteX11-767" fmla="*/ 2058326 w 8033654"/>
              <a:gd name="connsiteY11-768" fmla="*/ 0 h 7031915"/>
              <a:gd name="connsiteX12-769" fmla="*/ 5971699 w 8033654"/>
              <a:gd name="connsiteY12-770" fmla="*/ 0 h 7031915"/>
              <a:gd name="connsiteX13-771" fmla="*/ 5971700 w 8033654"/>
              <a:gd name="connsiteY13-772" fmla="*/ 0 h 7031915"/>
              <a:gd name="connsiteX14-773" fmla="*/ 5971740 w 8033654"/>
              <a:gd name="connsiteY14-774" fmla="*/ 0 h 7031915"/>
              <a:gd name="connsiteX15-775" fmla="*/ 6090371 w 8033654"/>
              <a:gd name="connsiteY15-776" fmla="*/ 11959 h 7031915"/>
              <a:gd name="connsiteX16-777" fmla="*/ 6357004 w 8033654"/>
              <a:gd name="connsiteY16-778" fmla="*/ 143562 h 7031915"/>
              <a:gd name="connsiteX17-779" fmla="*/ 6421756 w 8033654"/>
              <a:gd name="connsiteY17-780" fmla="*/ 209878 h 7031915"/>
              <a:gd name="connsiteX18-781" fmla="*/ 6426018 w 8033654"/>
              <a:gd name="connsiteY18-782" fmla="*/ 214243 h 7031915"/>
              <a:gd name="connsiteX19-783" fmla="*/ 6463356 w 8033654"/>
              <a:gd name="connsiteY19-784" fmla="*/ 268125 h 7031915"/>
              <a:gd name="connsiteX20-785" fmla="*/ 6480094 w 8033654"/>
              <a:gd name="connsiteY20-786" fmla="*/ 292278 h 7031915"/>
              <a:gd name="connsiteX21-787" fmla="*/ 6490605 w 8033654"/>
              <a:gd name="connsiteY21-788" fmla="*/ 298322 h 7031915"/>
              <a:gd name="connsiteX22-789" fmla="*/ 7949332 w 8033654"/>
              <a:gd name="connsiteY22-790" fmla="*/ 3216682 h 7031915"/>
              <a:gd name="connsiteX23-791" fmla="*/ 7992299 w 8033654"/>
              <a:gd name="connsiteY23-792" fmla="*/ 3302616 h 7031915"/>
              <a:gd name="connsiteX24-793" fmla="*/ 8021693 w 8033654"/>
              <a:gd name="connsiteY24-794" fmla="*/ 3397306 h 7031915"/>
              <a:gd name="connsiteX25-795" fmla="*/ 8033654 w 8033654"/>
              <a:gd name="connsiteY25-796" fmla="*/ 3515957 h 7031915"/>
              <a:gd name="connsiteX26-797" fmla="*/ 8021693 w 8033654"/>
              <a:gd name="connsiteY26-798" fmla="*/ 3634608 h 7031915"/>
              <a:gd name="connsiteX27-799" fmla="*/ 7992299 w 8033654"/>
              <a:gd name="connsiteY27-800" fmla="*/ 3729298 h 7031915"/>
              <a:gd name="connsiteX28-801" fmla="*/ 7949332 w 8033654"/>
              <a:gd name="connsiteY28-802" fmla="*/ 3815232 h 7031915"/>
              <a:gd name="connsiteX29-803" fmla="*/ 6535055 w 8033654"/>
              <a:gd name="connsiteY29-804" fmla="*/ 6638796 h 7031915"/>
              <a:gd name="connsiteX30-805" fmla="*/ 6524461 w 8033654"/>
              <a:gd name="connsiteY30-806" fmla="*/ 6646190 h 7031915"/>
              <a:gd name="connsiteX31-807" fmla="*/ 6482456 w 8033654"/>
              <a:gd name="connsiteY31-808" fmla="*/ 6736229 h 7031915"/>
              <a:gd name="connsiteX32-809" fmla="*/ 6090371 w 8033654"/>
              <a:gd name="connsiteY32-810" fmla="*/ 7019956 h 7031915"/>
              <a:gd name="connsiteX33-811" fmla="*/ 5971740 w 8033654"/>
              <a:gd name="connsiteY33-812" fmla="*/ 7031915 h 7031915"/>
              <a:gd name="connsiteX34-813" fmla="*/ 5971700 w 8033654"/>
              <a:gd name="connsiteY34-814" fmla="*/ 7031915 h 7031915"/>
              <a:gd name="connsiteX35-815" fmla="*/ 2058326 w 8033654"/>
              <a:gd name="connsiteY35-816" fmla="*/ 7031915 h 7031915"/>
              <a:gd name="connsiteX36-817" fmla="*/ 2176958 w 8033654"/>
              <a:gd name="connsiteY36-818" fmla="*/ 7019956 h 7031915"/>
              <a:gd name="connsiteX37-819" fmla="*/ 2176957 w 8033654"/>
              <a:gd name="connsiteY37-820" fmla="*/ 7019956 h 7031915"/>
              <a:gd name="connsiteX38-821" fmla="*/ 2058326 w 8033654"/>
              <a:gd name="connsiteY38-822" fmla="*/ 7031915 h 7031915"/>
              <a:gd name="connsiteX39-823" fmla="*/ 2058286 w 8033654"/>
              <a:gd name="connsiteY39-824" fmla="*/ 7031915 h 7031915"/>
              <a:gd name="connsiteX40-825" fmla="*/ 1939655 w 8033654"/>
              <a:gd name="connsiteY40-826" fmla="*/ 7019956 h 7031915"/>
              <a:gd name="connsiteX41-827" fmla="*/ 1642007 w 8033654"/>
              <a:gd name="connsiteY41-828" fmla="*/ 6859480 h 7031915"/>
              <a:gd name="connsiteX42-829" fmla="*/ 1570173 w 8033654"/>
              <a:gd name="connsiteY42-830" fmla="*/ 6772417 h 7031915"/>
              <a:gd name="connsiteX43-831" fmla="*/ 1508795 w 8033654"/>
              <a:gd name="connsiteY43-832" fmla="*/ 6649661 h 7031915"/>
              <a:gd name="connsiteX44-833" fmla="*/ 1508794 w 8033654"/>
              <a:gd name="connsiteY44-834" fmla="*/ 6649657 h 7031915"/>
              <a:gd name="connsiteX45-835" fmla="*/ 115723 w 8033654"/>
              <a:gd name="connsiteY45-836" fmla="*/ 3863519 h 7031915"/>
              <a:gd name="connsiteX46-837" fmla="*/ 115722 w 8033654"/>
              <a:gd name="connsiteY46-838" fmla="*/ 3863518 h 7031915"/>
              <a:gd name="connsiteX47-839" fmla="*/ 29470 w 8033654"/>
              <a:gd name="connsiteY47-840" fmla="*/ 3691014 h 7031915"/>
              <a:gd name="connsiteX48-841" fmla="*/ 11962 w 8033654"/>
              <a:gd name="connsiteY48-842" fmla="*/ 3634608 h 7031915"/>
              <a:gd name="connsiteX49-843" fmla="*/ 0 w 8033654"/>
              <a:gd name="connsiteY49-844" fmla="*/ 3515957 h 7031915"/>
              <a:gd name="connsiteX50-845" fmla="*/ 11962 w 8033654"/>
              <a:gd name="connsiteY50-846" fmla="*/ 3397306 h 7031915"/>
              <a:gd name="connsiteX51-847" fmla="*/ 29470 w 8033654"/>
              <a:gd name="connsiteY51-848" fmla="*/ 3340901 h 7031915"/>
              <a:gd name="connsiteX52-849" fmla="*/ 115722 w 8033654"/>
              <a:gd name="connsiteY52-850" fmla="*/ 3168396 h 7031915"/>
              <a:gd name="connsiteX53-851" fmla="*/ 115723 w 8033654"/>
              <a:gd name="connsiteY53-852" fmla="*/ 3168396 h 7031915"/>
              <a:gd name="connsiteX54-853" fmla="*/ 1508796 w 8033654"/>
              <a:gd name="connsiteY54-854" fmla="*/ 382255 h 7031915"/>
              <a:gd name="connsiteX55-855" fmla="*/ 1570174 w 8033654"/>
              <a:gd name="connsiteY55-856" fmla="*/ 259499 h 7031915"/>
              <a:gd name="connsiteX56-857" fmla="*/ 1642008 w 8033654"/>
              <a:gd name="connsiteY56-858" fmla="*/ 172435 h 7031915"/>
              <a:gd name="connsiteX57-859" fmla="*/ 1939656 w 8033654"/>
              <a:gd name="connsiteY57-860" fmla="*/ 11959 h 7031915"/>
              <a:gd name="connsiteX58-861" fmla="*/ 2058287 w 8033654"/>
              <a:gd name="connsiteY58-862" fmla="*/ 0 h 7031915"/>
              <a:gd name="connsiteX0-863" fmla="*/ 6529086 w 8033654"/>
              <a:gd name="connsiteY0-864" fmla="*/ 402424 h 7031915"/>
              <a:gd name="connsiteX1-865" fmla="*/ 6540064 w 8033654"/>
              <a:gd name="connsiteY1-866" fmla="*/ 434562 h 7031915"/>
              <a:gd name="connsiteX2-867" fmla="*/ 6529086 w 8033654"/>
              <a:gd name="connsiteY2-868" fmla="*/ 402424 h 7031915"/>
              <a:gd name="connsiteX3-869" fmla="*/ 6482461 w 8033654"/>
              <a:gd name="connsiteY3-870" fmla="*/ 295697 h 7031915"/>
              <a:gd name="connsiteX4-871" fmla="*/ 6520430 w 8033654"/>
              <a:gd name="connsiteY4-872" fmla="*/ 377086 h 7031915"/>
              <a:gd name="connsiteX5-873" fmla="*/ 6515577 w 8033654"/>
              <a:gd name="connsiteY5-874" fmla="*/ 362878 h 7031915"/>
              <a:gd name="connsiteX6-875" fmla="*/ 6482461 w 8033654"/>
              <a:gd name="connsiteY6-876" fmla="*/ 295697 h 7031915"/>
              <a:gd name="connsiteX7-877" fmla="*/ 2058287 w 8033654"/>
              <a:gd name="connsiteY7-878" fmla="*/ 0 h 7031915"/>
              <a:gd name="connsiteX8-879" fmla="*/ 2058326 w 8033654"/>
              <a:gd name="connsiteY8-880" fmla="*/ 0 h 7031915"/>
              <a:gd name="connsiteX9-881" fmla="*/ 5971699 w 8033654"/>
              <a:gd name="connsiteY9-882" fmla="*/ 0 h 7031915"/>
              <a:gd name="connsiteX10-883" fmla="*/ 5971700 w 8033654"/>
              <a:gd name="connsiteY10-884" fmla="*/ 0 h 7031915"/>
              <a:gd name="connsiteX11-885" fmla="*/ 5971740 w 8033654"/>
              <a:gd name="connsiteY11-886" fmla="*/ 0 h 7031915"/>
              <a:gd name="connsiteX12-887" fmla="*/ 6090371 w 8033654"/>
              <a:gd name="connsiteY12-888" fmla="*/ 11959 h 7031915"/>
              <a:gd name="connsiteX13-889" fmla="*/ 6357004 w 8033654"/>
              <a:gd name="connsiteY13-890" fmla="*/ 143562 h 7031915"/>
              <a:gd name="connsiteX14-891" fmla="*/ 6421756 w 8033654"/>
              <a:gd name="connsiteY14-892" fmla="*/ 209878 h 7031915"/>
              <a:gd name="connsiteX15-893" fmla="*/ 6426018 w 8033654"/>
              <a:gd name="connsiteY15-894" fmla="*/ 214243 h 7031915"/>
              <a:gd name="connsiteX16-895" fmla="*/ 6463356 w 8033654"/>
              <a:gd name="connsiteY16-896" fmla="*/ 268125 h 7031915"/>
              <a:gd name="connsiteX17-897" fmla="*/ 6480094 w 8033654"/>
              <a:gd name="connsiteY17-898" fmla="*/ 292278 h 7031915"/>
              <a:gd name="connsiteX18-899" fmla="*/ 6490605 w 8033654"/>
              <a:gd name="connsiteY18-900" fmla="*/ 298322 h 7031915"/>
              <a:gd name="connsiteX19-901" fmla="*/ 7949332 w 8033654"/>
              <a:gd name="connsiteY19-902" fmla="*/ 3216682 h 7031915"/>
              <a:gd name="connsiteX20-903" fmla="*/ 7992299 w 8033654"/>
              <a:gd name="connsiteY20-904" fmla="*/ 3302616 h 7031915"/>
              <a:gd name="connsiteX21-905" fmla="*/ 8021693 w 8033654"/>
              <a:gd name="connsiteY21-906" fmla="*/ 3397306 h 7031915"/>
              <a:gd name="connsiteX22-907" fmla="*/ 8033654 w 8033654"/>
              <a:gd name="connsiteY22-908" fmla="*/ 3515957 h 7031915"/>
              <a:gd name="connsiteX23-909" fmla="*/ 8021693 w 8033654"/>
              <a:gd name="connsiteY23-910" fmla="*/ 3634608 h 7031915"/>
              <a:gd name="connsiteX24-911" fmla="*/ 7992299 w 8033654"/>
              <a:gd name="connsiteY24-912" fmla="*/ 3729298 h 7031915"/>
              <a:gd name="connsiteX25-913" fmla="*/ 7949332 w 8033654"/>
              <a:gd name="connsiteY25-914" fmla="*/ 3815232 h 7031915"/>
              <a:gd name="connsiteX26-915" fmla="*/ 6535055 w 8033654"/>
              <a:gd name="connsiteY26-916" fmla="*/ 6638796 h 7031915"/>
              <a:gd name="connsiteX27-917" fmla="*/ 6524461 w 8033654"/>
              <a:gd name="connsiteY27-918" fmla="*/ 6646190 h 7031915"/>
              <a:gd name="connsiteX28-919" fmla="*/ 6482456 w 8033654"/>
              <a:gd name="connsiteY28-920" fmla="*/ 6736229 h 7031915"/>
              <a:gd name="connsiteX29-921" fmla="*/ 6090371 w 8033654"/>
              <a:gd name="connsiteY29-922" fmla="*/ 7019956 h 7031915"/>
              <a:gd name="connsiteX30-923" fmla="*/ 5971740 w 8033654"/>
              <a:gd name="connsiteY30-924" fmla="*/ 7031915 h 7031915"/>
              <a:gd name="connsiteX31-925" fmla="*/ 5971700 w 8033654"/>
              <a:gd name="connsiteY31-926" fmla="*/ 7031915 h 7031915"/>
              <a:gd name="connsiteX32-927" fmla="*/ 2058326 w 8033654"/>
              <a:gd name="connsiteY32-928" fmla="*/ 7031915 h 7031915"/>
              <a:gd name="connsiteX33-929" fmla="*/ 2176958 w 8033654"/>
              <a:gd name="connsiteY33-930" fmla="*/ 7019956 h 7031915"/>
              <a:gd name="connsiteX34-931" fmla="*/ 2176957 w 8033654"/>
              <a:gd name="connsiteY34-932" fmla="*/ 7019956 h 7031915"/>
              <a:gd name="connsiteX35-933" fmla="*/ 2058326 w 8033654"/>
              <a:gd name="connsiteY35-934" fmla="*/ 7031915 h 7031915"/>
              <a:gd name="connsiteX36-935" fmla="*/ 2058286 w 8033654"/>
              <a:gd name="connsiteY36-936" fmla="*/ 7031915 h 7031915"/>
              <a:gd name="connsiteX37-937" fmla="*/ 1939655 w 8033654"/>
              <a:gd name="connsiteY37-938" fmla="*/ 7019956 h 7031915"/>
              <a:gd name="connsiteX38-939" fmla="*/ 1642007 w 8033654"/>
              <a:gd name="connsiteY38-940" fmla="*/ 6859480 h 7031915"/>
              <a:gd name="connsiteX39-941" fmla="*/ 1570173 w 8033654"/>
              <a:gd name="connsiteY39-942" fmla="*/ 6772417 h 7031915"/>
              <a:gd name="connsiteX40-943" fmla="*/ 1508795 w 8033654"/>
              <a:gd name="connsiteY40-944" fmla="*/ 6649661 h 7031915"/>
              <a:gd name="connsiteX41-945" fmla="*/ 1508794 w 8033654"/>
              <a:gd name="connsiteY41-946" fmla="*/ 6649657 h 7031915"/>
              <a:gd name="connsiteX42-947" fmla="*/ 115723 w 8033654"/>
              <a:gd name="connsiteY42-948" fmla="*/ 3863519 h 7031915"/>
              <a:gd name="connsiteX43-949" fmla="*/ 115722 w 8033654"/>
              <a:gd name="connsiteY43-950" fmla="*/ 3863518 h 7031915"/>
              <a:gd name="connsiteX44-951" fmla="*/ 29470 w 8033654"/>
              <a:gd name="connsiteY44-952" fmla="*/ 3691014 h 7031915"/>
              <a:gd name="connsiteX45-953" fmla="*/ 11962 w 8033654"/>
              <a:gd name="connsiteY45-954" fmla="*/ 3634608 h 7031915"/>
              <a:gd name="connsiteX46-955" fmla="*/ 0 w 8033654"/>
              <a:gd name="connsiteY46-956" fmla="*/ 3515957 h 7031915"/>
              <a:gd name="connsiteX47-957" fmla="*/ 11962 w 8033654"/>
              <a:gd name="connsiteY47-958" fmla="*/ 3397306 h 7031915"/>
              <a:gd name="connsiteX48-959" fmla="*/ 29470 w 8033654"/>
              <a:gd name="connsiteY48-960" fmla="*/ 3340901 h 7031915"/>
              <a:gd name="connsiteX49-961" fmla="*/ 115722 w 8033654"/>
              <a:gd name="connsiteY49-962" fmla="*/ 3168396 h 7031915"/>
              <a:gd name="connsiteX50-963" fmla="*/ 115723 w 8033654"/>
              <a:gd name="connsiteY50-964" fmla="*/ 3168396 h 7031915"/>
              <a:gd name="connsiteX51-965" fmla="*/ 1508796 w 8033654"/>
              <a:gd name="connsiteY51-966" fmla="*/ 382255 h 7031915"/>
              <a:gd name="connsiteX52-967" fmla="*/ 1570174 w 8033654"/>
              <a:gd name="connsiteY52-968" fmla="*/ 259499 h 7031915"/>
              <a:gd name="connsiteX53-969" fmla="*/ 1642008 w 8033654"/>
              <a:gd name="connsiteY53-970" fmla="*/ 172435 h 7031915"/>
              <a:gd name="connsiteX54-971" fmla="*/ 1939656 w 8033654"/>
              <a:gd name="connsiteY54-972" fmla="*/ 11959 h 7031915"/>
              <a:gd name="connsiteX55-973" fmla="*/ 2058287 w 8033654"/>
              <a:gd name="connsiteY55-974" fmla="*/ 0 h 7031915"/>
              <a:gd name="connsiteX0-975" fmla="*/ 6529086 w 8033654"/>
              <a:gd name="connsiteY0-976" fmla="*/ 402424 h 7031915"/>
              <a:gd name="connsiteX1-977" fmla="*/ 6540064 w 8033654"/>
              <a:gd name="connsiteY1-978" fmla="*/ 434562 h 7031915"/>
              <a:gd name="connsiteX2-979" fmla="*/ 6529086 w 8033654"/>
              <a:gd name="connsiteY2-980" fmla="*/ 402424 h 7031915"/>
              <a:gd name="connsiteX3-981" fmla="*/ 6482461 w 8033654"/>
              <a:gd name="connsiteY3-982" fmla="*/ 295697 h 7031915"/>
              <a:gd name="connsiteX4-983" fmla="*/ 6520430 w 8033654"/>
              <a:gd name="connsiteY4-984" fmla="*/ 377086 h 7031915"/>
              <a:gd name="connsiteX5-985" fmla="*/ 6515577 w 8033654"/>
              <a:gd name="connsiteY5-986" fmla="*/ 362878 h 7031915"/>
              <a:gd name="connsiteX6-987" fmla="*/ 6482461 w 8033654"/>
              <a:gd name="connsiteY6-988" fmla="*/ 295697 h 7031915"/>
              <a:gd name="connsiteX7-989" fmla="*/ 2058287 w 8033654"/>
              <a:gd name="connsiteY7-990" fmla="*/ 0 h 7031915"/>
              <a:gd name="connsiteX8-991" fmla="*/ 2058326 w 8033654"/>
              <a:gd name="connsiteY8-992" fmla="*/ 0 h 7031915"/>
              <a:gd name="connsiteX9-993" fmla="*/ 5971699 w 8033654"/>
              <a:gd name="connsiteY9-994" fmla="*/ 0 h 7031915"/>
              <a:gd name="connsiteX10-995" fmla="*/ 5971700 w 8033654"/>
              <a:gd name="connsiteY10-996" fmla="*/ 0 h 7031915"/>
              <a:gd name="connsiteX11-997" fmla="*/ 5971740 w 8033654"/>
              <a:gd name="connsiteY11-998" fmla="*/ 0 h 7031915"/>
              <a:gd name="connsiteX12-999" fmla="*/ 6090371 w 8033654"/>
              <a:gd name="connsiteY12-1000" fmla="*/ 11959 h 7031915"/>
              <a:gd name="connsiteX13-1001" fmla="*/ 6357004 w 8033654"/>
              <a:gd name="connsiteY13-1002" fmla="*/ 143562 h 7031915"/>
              <a:gd name="connsiteX14-1003" fmla="*/ 6421756 w 8033654"/>
              <a:gd name="connsiteY14-1004" fmla="*/ 209878 h 7031915"/>
              <a:gd name="connsiteX15-1005" fmla="*/ 6426018 w 8033654"/>
              <a:gd name="connsiteY15-1006" fmla="*/ 214243 h 7031915"/>
              <a:gd name="connsiteX16-1007" fmla="*/ 6463356 w 8033654"/>
              <a:gd name="connsiteY16-1008" fmla="*/ 268125 h 7031915"/>
              <a:gd name="connsiteX17-1009" fmla="*/ 6480094 w 8033654"/>
              <a:gd name="connsiteY17-1010" fmla="*/ 292278 h 7031915"/>
              <a:gd name="connsiteX18-1011" fmla="*/ 7949332 w 8033654"/>
              <a:gd name="connsiteY18-1012" fmla="*/ 3216682 h 7031915"/>
              <a:gd name="connsiteX19-1013" fmla="*/ 7992299 w 8033654"/>
              <a:gd name="connsiteY19-1014" fmla="*/ 3302616 h 7031915"/>
              <a:gd name="connsiteX20-1015" fmla="*/ 8021693 w 8033654"/>
              <a:gd name="connsiteY20-1016" fmla="*/ 3397306 h 7031915"/>
              <a:gd name="connsiteX21-1017" fmla="*/ 8033654 w 8033654"/>
              <a:gd name="connsiteY21-1018" fmla="*/ 3515957 h 7031915"/>
              <a:gd name="connsiteX22-1019" fmla="*/ 8021693 w 8033654"/>
              <a:gd name="connsiteY22-1020" fmla="*/ 3634608 h 7031915"/>
              <a:gd name="connsiteX23-1021" fmla="*/ 7992299 w 8033654"/>
              <a:gd name="connsiteY23-1022" fmla="*/ 3729298 h 7031915"/>
              <a:gd name="connsiteX24-1023" fmla="*/ 7949332 w 8033654"/>
              <a:gd name="connsiteY24-1024" fmla="*/ 3815232 h 7031915"/>
              <a:gd name="connsiteX25-1025" fmla="*/ 6535055 w 8033654"/>
              <a:gd name="connsiteY25-1026" fmla="*/ 6638796 h 7031915"/>
              <a:gd name="connsiteX26-1027" fmla="*/ 6524461 w 8033654"/>
              <a:gd name="connsiteY26-1028" fmla="*/ 6646190 h 7031915"/>
              <a:gd name="connsiteX27-1029" fmla="*/ 6482456 w 8033654"/>
              <a:gd name="connsiteY27-1030" fmla="*/ 6736229 h 7031915"/>
              <a:gd name="connsiteX28-1031" fmla="*/ 6090371 w 8033654"/>
              <a:gd name="connsiteY28-1032" fmla="*/ 7019956 h 7031915"/>
              <a:gd name="connsiteX29-1033" fmla="*/ 5971740 w 8033654"/>
              <a:gd name="connsiteY29-1034" fmla="*/ 7031915 h 7031915"/>
              <a:gd name="connsiteX30-1035" fmla="*/ 5971700 w 8033654"/>
              <a:gd name="connsiteY30-1036" fmla="*/ 7031915 h 7031915"/>
              <a:gd name="connsiteX31-1037" fmla="*/ 2058326 w 8033654"/>
              <a:gd name="connsiteY31-1038" fmla="*/ 7031915 h 7031915"/>
              <a:gd name="connsiteX32-1039" fmla="*/ 2176958 w 8033654"/>
              <a:gd name="connsiteY32-1040" fmla="*/ 7019956 h 7031915"/>
              <a:gd name="connsiteX33-1041" fmla="*/ 2176957 w 8033654"/>
              <a:gd name="connsiteY33-1042" fmla="*/ 7019956 h 7031915"/>
              <a:gd name="connsiteX34-1043" fmla="*/ 2058326 w 8033654"/>
              <a:gd name="connsiteY34-1044" fmla="*/ 7031915 h 7031915"/>
              <a:gd name="connsiteX35-1045" fmla="*/ 2058286 w 8033654"/>
              <a:gd name="connsiteY35-1046" fmla="*/ 7031915 h 7031915"/>
              <a:gd name="connsiteX36-1047" fmla="*/ 1939655 w 8033654"/>
              <a:gd name="connsiteY36-1048" fmla="*/ 7019956 h 7031915"/>
              <a:gd name="connsiteX37-1049" fmla="*/ 1642007 w 8033654"/>
              <a:gd name="connsiteY37-1050" fmla="*/ 6859480 h 7031915"/>
              <a:gd name="connsiteX38-1051" fmla="*/ 1570173 w 8033654"/>
              <a:gd name="connsiteY38-1052" fmla="*/ 6772417 h 7031915"/>
              <a:gd name="connsiteX39-1053" fmla="*/ 1508795 w 8033654"/>
              <a:gd name="connsiteY39-1054" fmla="*/ 6649661 h 7031915"/>
              <a:gd name="connsiteX40-1055" fmla="*/ 1508794 w 8033654"/>
              <a:gd name="connsiteY40-1056" fmla="*/ 6649657 h 7031915"/>
              <a:gd name="connsiteX41-1057" fmla="*/ 115723 w 8033654"/>
              <a:gd name="connsiteY41-1058" fmla="*/ 3863519 h 7031915"/>
              <a:gd name="connsiteX42-1059" fmla="*/ 115722 w 8033654"/>
              <a:gd name="connsiteY42-1060" fmla="*/ 3863518 h 7031915"/>
              <a:gd name="connsiteX43-1061" fmla="*/ 29470 w 8033654"/>
              <a:gd name="connsiteY43-1062" fmla="*/ 3691014 h 7031915"/>
              <a:gd name="connsiteX44-1063" fmla="*/ 11962 w 8033654"/>
              <a:gd name="connsiteY44-1064" fmla="*/ 3634608 h 7031915"/>
              <a:gd name="connsiteX45-1065" fmla="*/ 0 w 8033654"/>
              <a:gd name="connsiteY45-1066" fmla="*/ 3515957 h 7031915"/>
              <a:gd name="connsiteX46-1067" fmla="*/ 11962 w 8033654"/>
              <a:gd name="connsiteY46-1068" fmla="*/ 3397306 h 7031915"/>
              <a:gd name="connsiteX47-1069" fmla="*/ 29470 w 8033654"/>
              <a:gd name="connsiteY47-1070" fmla="*/ 3340901 h 7031915"/>
              <a:gd name="connsiteX48-1071" fmla="*/ 115722 w 8033654"/>
              <a:gd name="connsiteY48-1072" fmla="*/ 3168396 h 7031915"/>
              <a:gd name="connsiteX49-1073" fmla="*/ 115723 w 8033654"/>
              <a:gd name="connsiteY49-1074" fmla="*/ 3168396 h 7031915"/>
              <a:gd name="connsiteX50-1075" fmla="*/ 1508796 w 8033654"/>
              <a:gd name="connsiteY50-1076" fmla="*/ 382255 h 7031915"/>
              <a:gd name="connsiteX51-1077" fmla="*/ 1570174 w 8033654"/>
              <a:gd name="connsiteY51-1078" fmla="*/ 259499 h 7031915"/>
              <a:gd name="connsiteX52-1079" fmla="*/ 1642008 w 8033654"/>
              <a:gd name="connsiteY52-1080" fmla="*/ 172435 h 7031915"/>
              <a:gd name="connsiteX53-1081" fmla="*/ 1939656 w 8033654"/>
              <a:gd name="connsiteY53-1082" fmla="*/ 11959 h 7031915"/>
              <a:gd name="connsiteX54-1083" fmla="*/ 2058287 w 8033654"/>
              <a:gd name="connsiteY54-1084" fmla="*/ 0 h 7031915"/>
              <a:gd name="connsiteX0-1085" fmla="*/ 6529086 w 8033654"/>
              <a:gd name="connsiteY0-1086" fmla="*/ 402424 h 7031915"/>
              <a:gd name="connsiteX1-1087" fmla="*/ 6540064 w 8033654"/>
              <a:gd name="connsiteY1-1088" fmla="*/ 434562 h 7031915"/>
              <a:gd name="connsiteX2-1089" fmla="*/ 6529086 w 8033654"/>
              <a:gd name="connsiteY2-1090" fmla="*/ 402424 h 7031915"/>
              <a:gd name="connsiteX3-1091" fmla="*/ 6482461 w 8033654"/>
              <a:gd name="connsiteY3-1092" fmla="*/ 295697 h 7031915"/>
              <a:gd name="connsiteX4-1093" fmla="*/ 6520430 w 8033654"/>
              <a:gd name="connsiteY4-1094" fmla="*/ 377086 h 7031915"/>
              <a:gd name="connsiteX5-1095" fmla="*/ 6482461 w 8033654"/>
              <a:gd name="connsiteY5-1096" fmla="*/ 295697 h 7031915"/>
              <a:gd name="connsiteX6-1097" fmla="*/ 2058287 w 8033654"/>
              <a:gd name="connsiteY6-1098" fmla="*/ 0 h 7031915"/>
              <a:gd name="connsiteX7-1099" fmla="*/ 2058326 w 8033654"/>
              <a:gd name="connsiteY7-1100" fmla="*/ 0 h 7031915"/>
              <a:gd name="connsiteX8-1101" fmla="*/ 5971699 w 8033654"/>
              <a:gd name="connsiteY8-1102" fmla="*/ 0 h 7031915"/>
              <a:gd name="connsiteX9-1103" fmla="*/ 5971700 w 8033654"/>
              <a:gd name="connsiteY9-1104" fmla="*/ 0 h 7031915"/>
              <a:gd name="connsiteX10-1105" fmla="*/ 5971740 w 8033654"/>
              <a:gd name="connsiteY10-1106" fmla="*/ 0 h 7031915"/>
              <a:gd name="connsiteX11-1107" fmla="*/ 6090371 w 8033654"/>
              <a:gd name="connsiteY11-1108" fmla="*/ 11959 h 7031915"/>
              <a:gd name="connsiteX12-1109" fmla="*/ 6357004 w 8033654"/>
              <a:gd name="connsiteY12-1110" fmla="*/ 143562 h 7031915"/>
              <a:gd name="connsiteX13-1111" fmla="*/ 6421756 w 8033654"/>
              <a:gd name="connsiteY13-1112" fmla="*/ 209878 h 7031915"/>
              <a:gd name="connsiteX14-1113" fmla="*/ 6426018 w 8033654"/>
              <a:gd name="connsiteY14-1114" fmla="*/ 214243 h 7031915"/>
              <a:gd name="connsiteX15-1115" fmla="*/ 6463356 w 8033654"/>
              <a:gd name="connsiteY15-1116" fmla="*/ 268125 h 7031915"/>
              <a:gd name="connsiteX16-1117" fmla="*/ 6480094 w 8033654"/>
              <a:gd name="connsiteY16-1118" fmla="*/ 292278 h 7031915"/>
              <a:gd name="connsiteX17-1119" fmla="*/ 7949332 w 8033654"/>
              <a:gd name="connsiteY17-1120" fmla="*/ 3216682 h 7031915"/>
              <a:gd name="connsiteX18-1121" fmla="*/ 7992299 w 8033654"/>
              <a:gd name="connsiteY18-1122" fmla="*/ 3302616 h 7031915"/>
              <a:gd name="connsiteX19-1123" fmla="*/ 8021693 w 8033654"/>
              <a:gd name="connsiteY19-1124" fmla="*/ 3397306 h 7031915"/>
              <a:gd name="connsiteX20-1125" fmla="*/ 8033654 w 8033654"/>
              <a:gd name="connsiteY20-1126" fmla="*/ 3515957 h 7031915"/>
              <a:gd name="connsiteX21-1127" fmla="*/ 8021693 w 8033654"/>
              <a:gd name="connsiteY21-1128" fmla="*/ 3634608 h 7031915"/>
              <a:gd name="connsiteX22-1129" fmla="*/ 7992299 w 8033654"/>
              <a:gd name="connsiteY22-1130" fmla="*/ 3729298 h 7031915"/>
              <a:gd name="connsiteX23-1131" fmla="*/ 7949332 w 8033654"/>
              <a:gd name="connsiteY23-1132" fmla="*/ 3815232 h 7031915"/>
              <a:gd name="connsiteX24-1133" fmla="*/ 6535055 w 8033654"/>
              <a:gd name="connsiteY24-1134" fmla="*/ 6638796 h 7031915"/>
              <a:gd name="connsiteX25-1135" fmla="*/ 6524461 w 8033654"/>
              <a:gd name="connsiteY25-1136" fmla="*/ 6646190 h 7031915"/>
              <a:gd name="connsiteX26-1137" fmla="*/ 6482456 w 8033654"/>
              <a:gd name="connsiteY26-1138" fmla="*/ 6736229 h 7031915"/>
              <a:gd name="connsiteX27-1139" fmla="*/ 6090371 w 8033654"/>
              <a:gd name="connsiteY27-1140" fmla="*/ 7019956 h 7031915"/>
              <a:gd name="connsiteX28-1141" fmla="*/ 5971740 w 8033654"/>
              <a:gd name="connsiteY28-1142" fmla="*/ 7031915 h 7031915"/>
              <a:gd name="connsiteX29-1143" fmla="*/ 5971700 w 8033654"/>
              <a:gd name="connsiteY29-1144" fmla="*/ 7031915 h 7031915"/>
              <a:gd name="connsiteX30-1145" fmla="*/ 2058326 w 8033654"/>
              <a:gd name="connsiteY30-1146" fmla="*/ 7031915 h 7031915"/>
              <a:gd name="connsiteX31-1147" fmla="*/ 2176958 w 8033654"/>
              <a:gd name="connsiteY31-1148" fmla="*/ 7019956 h 7031915"/>
              <a:gd name="connsiteX32-1149" fmla="*/ 2176957 w 8033654"/>
              <a:gd name="connsiteY32-1150" fmla="*/ 7019956 h 7031915"/>
              <a:gd name="connsiteX33-1151" fmla="*/ 2058326 w 8033654"/>
              <a:gd name="connsiteY33-1152" fmla="*/ 7031915 h 7031915"/>
              <a:gd name="connsiteX34-1153" fmla="*/ 2058286 w 8033654"/>
              <a:gd name="connsiteY34-1154" fmla="*/ 7031915 h 7031915"/>
              <a:gd name="connsiteX35-1155" fmla="*/ 1939655 w 8033654"/>
              <a:gd name="connsiteY35-1156" fmla="*/ 7019956 h 7031915"/>
              <a:gd name="connsiteX36-1157" fmla="*/ 1642007 w 8033654"/>
              <a:gd name="connsiteY36-1158" fmla="*/ 6859480 h 7031915"/>
              <a:gd name="connsiteX37-1159" fmla="*/ 1570173 w 8033654"/>
              <a:gd name="connsiteY37-1160" fmla="*/ 6772417 h 7031915"/>
              <a:gd name="connsiteX38-1161" fmla="*/ 1508795 w 8033654"/>
              <a:gd name="connsiteY38-1162" fmla="*/ 6649661 h 7031915"/>
              <a:gd name="connsiteX39-1163" fmla="*/ 1508794 w 8033654"/>
              <a:gd name="connsiteY39-1164" fmla="*/ 6649657 h 7031915"/>
              <a:gd name="connsiteX40-1165" fmla="*/ 115723 w 8033654"/>
              <a:gd name="connsiteY40-1166" fmla="*/ 3863519 h 7031915"/>
              <a:gd name="connsiteX41-1167" fmla="*/ 115722 w 8033654"/>
              <a:gd name="connsiteY41-1168" fmla="*/ 3863518 h 7031915"/>
              <a:gd name="connsiteX42-1169" fmla="*/ 29470 w 8033654"/>
              <a:gd name="connsiteY42-1170" fmla="*/ 3691014 h 7031915"/>
              <a:gd name="connsiteX43-1171" fmla="*/ 11962 w 8033654"/>
              <a:gd name="connsiteY43-1172" fmla="*/ 3634608 h 7031915"/>
              <a:gd name="connsiteX44-1173" fmla="*/ 0 w 8033654"/>
              <a:gd name="connsiteY44-1174" fmla="*/ 3515957 h 7031915"/>
              <a:gd name="connsiteX45-1175" fmla="*/ 11962 w 8033654"/>
              <a:gd name="connsiteY45-1176" fmla="*/ 3397306 h 7031915"/>
              <a:gd name="connsiteX46-1177" fmla="*/ 29470 w 8033654"/>
              <a:gd name="connsiteY46-1178" fmla="*/ 3340901 h 7031915"/>
              <a:gd name="connsiteX47-1179" fmla="*/ 115722 w 8033654"/>
              <a:gd name="connsiteY47-1180" fmla="*/ 3168396 h 7031915"/>
              <a:gd name="connsiteX48-1181" fmla="*/ 115723 w 8033654"/>
              <a:gd name="connsiteY48-1182" fmla="*/ 3168396 h 7031915"/>
              <a:gd name="connsiteX49-1183" fmla="*/ 1508796 w 8033654"/>
              <a:gd name="connsiteY49-1184" fmla="*/ 382255 h 7031915"/>
              <a:gd name="connsiteX50-1185" fmla="*/ 1570174 w 8033654"/>
              <a:gd name="connsiteY50-1186" fmla="*/ 259499 h 7031915"/>
              <a:gd name="connsiteX51-1187" fmla="*/ 1642008 w 8033654"/>
              <a:gd name="connsiteY51-1188" fmla="*/ 172435 h 7031915"/>
              <a:gd name="connsiteX52-1189" fmla="*/ 1939656 w 8033654"/>
              <a:gd name="connsiteY52-1190" fmla="*/ 11959 h 7031915"/>
              <a:gd name="connsiteX53-1191" fmla="*/ 2058287 w 8033654"/>
              <a:gd name="connsiteY53-1192" fmla="*/ 0 h 7031915"/>
              <a:gd name="connsiteX0-1193" fmla="*/ 6529086 w 8033654"/>
              <a:gd name="connsiteY0-1194" fmla="*/ 402424 h 7031915"/>
              <a:gd name="connsiteX1-1195" fmla="*/ 6540064 w 8033654"/>
              <a:gd name="connsiteY1-1196" fmla="*/ 434562 h 7031915"/>
              <a:gd name="connsiteX2-1197" fmla="*/ 6529086 w 8033654"/>
              <a:gd name="connsiteY2-1198" fmla="*/ 402424 h 7031915"/>
              <a:gd name="connsiteX3-1199" fmla="*/ 2058287 w 8033654"/>
              <a:gd name="connsiteY3-1200" fmla="*/ 0 h 7031915"/>
              <a:gd name="connsiteX4-1201" fmla="*/ 2058326 w 8033654"/>
              <a:gd name="connsiteY4-1202" fmla="*/ 0 h 7031915"/>
              <a:gd name="connsiteX5-1203" fmla="*/ 5971699 w 8033654"/>
              <a:gd name="connsiteY5-1204" fmla="*/ 0 h 7031915"/>
              <a:gd name="connsiteX6-1205" fmla="*/ 5971700 w 8033654"/>
              <a:gd name="connsiteY6-1206" fmla="*/ 0 h 7031915"/>
              <a:gd name="connsiteX7-1207" fmla="*/ 5971740 w 8033654"/>
              <a:gd name="connsiteY7-1208" fmla="*/ 0 h 7031915"/>
              <a:gd name="connsiteX8-1209" fmla="*/ 6090371 w 8033654"/>
              <a:gd name="connsiteY8-1210" fmla="*/ 11959 h 7031915"/>
              <a:gd name="connsiteX9-1211" fmla="*/ 6357004 w 8033654"/>
              <a:gd name="connsiteY9-1212" fmla="*/ 143562 h 7031915"/>
              <a:gd name="connsiteX10-1213" fmla="*/ 6421756 w 8033654"/>
              <a:gd name="connsiteY10-1214" fmla="*/ 209878 h 7031915"/>
              <a:gd name="connsiteX11-1215" fmla="*/ 6426018 w 8033654"/>
              <a:gd name="connsiteY11-1216" fmla="*/ 214243 h 7031915"/>
              <a:gd name="connsiteX12-1217" fmla="*/ 6463356 w 8033654"/>
              <a:gd name="connsiteY12-1218" fmla="*/ 268125 h 7031915"/>
              <a:gd name="connsiteX13-1219" fmla="*/ 6480094 w 8033654"/>
              <a:gd name="connsiteY13-1220" fmla="*/ 292278 h 7031915"/>
              <a:gd name="connsiteX14-1221" fmla="*/ 7949332 w 8033654"/>
              <a:gd name="connsiteY14-1222" fmla="*/ 3216682 h 7031915"/>
              <a:gd name="connsiteX15-1223" fmla="*/ 7992299 w 8033654"/>
              <a:gd name="connsiteY15-1224" fmla="*/ 3302616 h 7031915"/>
              <a:gd name="connsiteX16-1225" fmla="*/ 8021693 w 8033654"/>
              <a:gd name="connsiteY16-1226" fmla="*/ 3397306 h 7031915"/>
              <a:gd name="connsiteX17-1227" fmla="*/ 8033654 w 8033654"/>
              <a:gd name="connsiteY17-1228" fmla="*/ 3515957 h 7031915"/>
              <a:gd name="connsiteX18-1229" fmla="*/ 8021693 w 8033654"/>
              <a:gd name="connsiteY18-1230" fmla="*/ 3634608 h 7031915"/>
              <a:gd name="connsiteX19-1231" fmla="*/ 7992299 w 8033654"/>
              <a:gd name="connsiteY19-1232" fmla="*/ 3729298 h 7031915"/>
              <a:gd name="connsiteX20-1233" fmla="*/ 7949332 w 8033654"/>
              <a:gd name="connsiteY20-1234" fmla="*/ 3815232 h 7031915"/>
              <a:gd name="connsiteX21-1235" fmla="*/ 6535055 w 8033654"/>
              <a:gd name="connsiteY21-1236" fmla="*/ 6638796 h 7031915"/>
              <a:gd name="connsiteX22-1237" fmla="*/ 6524461 w 8033654"/>
              <a:gd name="connsiteY22-1238" fmla="*/ 6646190 h 7031915"/>
              <a:gd name="connsiteX23-1239" fmla="*/ 6482456 w 8033654"/>
              <a:gd name="connsiteY23-1240" fmla="*/ 6736229 h 7031915"/>
              <a:gd name="connsiteX24-1241" fmla="*/ 6090371 w 8033654"/>
              <a:gd name="connsiteY24-1242" fmla="*/ 7019956 h 7031915"/>
              <a:gd name="connsiteX25-1243" fmla="*/ 5971740 w 8033654"/>
              <a:gd name="connsiteY25-1244" fmla="*/ 7031915 h 7031915"/>
              <a:gd name="connsiteX26-1245" fmla="*/ 5971700 w 8033654"/>
              <a:gd name="connsiteY26-1246" fmla="*/ 7031915 h 7031915"/>
              <a:gd name="connsiteX27-1247" fmla="*/ 2058326 w 8033654"/>
              <a:gd name="connsiteY27-1248" fmla="*/ 7031915 h 7031915"/>
              <a:gd name="connsiteX28-1249" fmla="*/ 2176958 w 8033654"/>
              <a:gd name="connsiteY28-1250" fmla="*/ 7019956 h 7031915"/>
              <a:gd name="connsiteX29-1251" fmla="*/ 2176957 w 8033654"/>
              <a:gd name="connsiteY29-1252" fmla="*/ 7019956 h 7031915"/>
              <a:gd name="connsiteX30-1253" fmla="*/ 2058326 w 8033654"/>
              <a:gd name="connsiteY30-1254" fmla="*/ 7031915 h 7031915"/>
              <a:gd name="connsiteX31-1255" fmla="*/ 2058286 w 8033654"/>
              <a:gd name="connsiteY31-1256" fmla="*/ 7031915 h 7031915"/>
              <a:gd name="connsiteX32-1257" fmla="*/ 1939655 w 8033654"/>
              <a:gd name="connsiteY32-1258" fmla="*/ 7019956 h 7031915"/>
              <a:gd name="connsiteX33-1259" fmla="*/ 1642007 w 8033654"/>
              <a:gd name="connsiteY33-1260" fmla="*/ 6859480 h 7031915"/>
              <a:gd name="connsiteX34-1261" fmla="*/ 1570173 w 8033654"/>
              <a:gd name="connsiteY34-1262" fmla="*/ 6772417 h 7031915"/>
              <a:gd name="connsiteX35-1263" fmla="*/ 1508795 w 8033654"/>
              <a:gd name="connsiteY35-1264" fmla="*/ 6649661 h 7031915"/>
              <a:gd name="connsiteX36-1265" fmla="*/ 1508794 w 8033654"/>
              <a:gd name="connsiteY36-1266" fmla="*/ 6649657 h 7031915"/>
              <a:gd name="connsiteX37-1267" fmla="*/ 115723 w 8033654"/>
              <a:gd name="connsiteY37-1268" fmla="*/ 3863519 h 7031915"/>
              <a:gd name="connsiteX38-1269" fmla="*/ 115722 w 8033654"/>
              <a:gd name="connsiteY38-1270" fmla="*/ 3863518 h 7031915"/>
              <a:gd name="connsiteX39-1271" fmla="*/ 29470 w 8033654"/>
              <a:gd name="connsiteY39-1272" fmla="*/ 3691014 h 7031915"/>
              <a:gd name="connsiteX40-1273" fmla="*/ 11962 w 8033654"/>
              <a:gd name="connsiteY40-1274" fmla="*/ 3634608 h 7031915"/>
              <a:gd name="connsiteX41-1275" fmla="*/ 0 w 8033654"/>
              <a:gd name="connsiteY41-1276" fmla="*/ 3515957 h 7031915"/>
              <a:gd name="connsiteX42-1277" fmla="*/ 11962 w 8033654"/>
              <a:gd name="connsiteY42-1278" fmla="*/ 3397306 h 7031915"/>
              <a:gd name="connsiteX43-1279" fmla="*/ 29470 w 8033654"/>
              <a:gd name="connsiteY43-1280" fmla="*/ 3340901 h 7031915"/>
              <a:gd name="connsiteX44-1281" fmla="*/ 115722 w 8033654"/>
              <a:gd name="connsiteY44-1282" fmla="*/ 3168396 h 7031915"/>
              <a:gd name="connsiteX45-1283" fmla="*/ 115723 w 8033654"/>
              <a:gd name="connsiteY45-1284" fmla="*/ 3168396 h 7031915"/>
              <a:gd name="connsiteX46-1285" fmla="*/ 1508796 w 8033654"/>
              <a:gd name="connsiteY46-1286" fmla="*/ 382255 h 7031915"/>
              <a:gd name="connsiteX47-1287" fmla="*/ 1570174 w 8033654"/>
              <a:gd name="connsiteY47-1288" fmla="*/ 259499 h 7031915"/>
              <a:gd name="connsiteX48-1289" fmla="*/ 1642008 w 8033654"/>
              <a:gd name="connsiteY48-1290" fmla="*/ 172435 h 7031915"/>
              <a:gd name="connsiteX49-1291" fmla="*/ 1939656 w 8033654"/>
              <a:gd name="connsiteY49-1292" fmla="*/ 11959 h 7031915"/>
              <a:gd name="connsiteX50-1293" fmla="*/ 2058287 w 8033654"/>
              <a:gd name="connsiteY50-1294" fmla="*/ 0 h 7031915"/>
              <a:gd name="connsiteX0-1295" fmla="*/ 2058287 w 8033654"/>
              <a:gd name="connsiteY0-1296" fmla="*/ 0 h 7031915"/>
              <a:gd name="connsiteX1-1297" fmla="*/ 2058326 w 8033654"/>
              <a:gd name="connsiteY1-1298" fmla="*/ 0 h 7031915"/>
              <a:gd name="connsiteX2-1299" fmla="*/ 5971699 w 8033654"/>
              <a:gd name="connsiteY2-1300" fmla="*/ 0 h 7031915"/>
              <a:gd name="connsiteX3-1301" fmla="*/ 5971700 w 8033654"/>
              <a:gd name="connsiteY3-1302" fmla="*/ 0 h 7031915"/>
              <a:gd name="connsiteX4-1303" fmla="*/ 5971740 w 8033654"/>
              <a:gd name="connsiteY4-1304" fmla="*/ 0 h 7031915"/>
              <a:gd name="connsiteX5-1305" fmla="*/ 6090371 w 8033654"/>
              <a:gd name="connsiteY5-1306" fmla="*/ 11959 h 7031915"/>
              <a:gd name="connsiteX6-1307" fmla="*/ 6357004 w 8033654"/>
              <a:gd name="connsiteY6-1308" fmla="*/ 143562 h 7031915"/>
              <a:gd name="connsiteX7-1309" fmla="*/ 6421756 w 8033654"/>
              <a:gd name="connsiteY7-1310" fmla="*/ 209878 h 7031915"/>
              <a:gd name="connsiteX8-1311" fmla="*/ 6426018 w 8033654"/>
              <a:gd name="connsiteY8-1312" fmla="*/ 214243 h 7031915"/>
              <a:gd name="connsiteX9-1313" fmla="*/ 6463356 w 8033654"/>
              <a:gd name="connsiteY9-1314" fmla="*/ 268125 h 7031915"/>
              <a:gd name="connsiteX10-1315" fmla="*/ 6480094 w 8033654"/>
              <a:gd name="connsiteY10-1316" fmla="*/ 292278 h 7031915"/>
              <a:gd name="connsiteX11-1317" fmla="*/ 7949332 w 8033654"/>
              <a:gd name="connsiteY11-1318" fmla="*/ 3216682 h 7031915"/>
              <a:gd name="connsiteX12-1319" fmla="*/ 7992299 w 8033654"/>
              <a:gd name="connsiteY12-1320" fmla="*/ 3302616 h 7031915"/>
              <a:gd name="connsiteX13-1321" fmla="*/ 8021693 w 8033654"/>
              <a:gd name="connsiteY13-1322" fmla="*/ 3397306 h 7031915"/>
              <a:gd name="connsiteX14-1323" fmla="*/ 8033654 w 8033654"/>
              <a:gd name="connsiteY14-1324" fmla="*/ 3515957 h 7031915"/>
              <a:gd name="connsiteX15-1325" fmla="*/ 8021693 w 8033654"/>
              <a:gd name="connsiteY15-1326" fmla="*/ 3634608 h 7031915"/>
              <a:gd name="connsiteX16-1327" fmla="*/ 7992299 w 8033654"/>
              <a:gd name="connsiteY16-1328" fmla="*/ 3729298 h 7031915"/>
              <a:gd name="connsiteX17-1329" fmla="*/ 7949332 w 8033654"/>
              <a:gd name="connsiteY17-1330" fmla="*/ 3815232 h 7031915"/>
              <a:gd name="connsiteX18-1331" fmla="*/ 6535055 w 8033654"/>
              <a:gd name="connsiteY18-1332" fmla="*/ 6638796 h 7031915"/>
              <a:gd name="connsiteX19-1333" fmla="*/ 6524461 w 8033654"/>
              <a:gd name="connsiteY19-1334" fmla="*/ 6646190 h 7031915"/>
              <a:gd name="connsiteX20-1335" fmla="*/ 6482456 w 8033654"/>
              <a:gd name="connsiteY20-1336" fmla="*/ 6736229 h 7031915"/>
              <a:gd name="connsiteX21-1337" fmla="*/ 6090371 w 8033654"/>
              <a:gd name="connsiteY21-1338" fmla="*/ 7019956 h 7031915"/>
              <a:gd name="connsiteX22-1339" fmla="*/ 5971740 w 8033654"/>
              <a:gd name="connsiteY22-1340" fmla="*/ 7031915 h 7031915"/>
              <a:gd name="connsiteX23-1341" fmla="*/ 5971700 w 8033654"/>
              <a:gd name="connsiteY23-1342" fmla="*/ 7031915 h 7031915"/>
              <a:gd name="connsiteX24-1343" fmla="*/ 2058326 w 8033654"/>
              <a:gd name="connsiteY24-1344" fmla="*/ 7031915 h 7031915"/>
              <a:gd name="connsiteX25-1345" fmla="*/ 2176958 w 8033654"/>
              <a:gd name="connsiteY25-1346" fmla="*/ 7019956 h 7031915"/>
              <a:gd name="connsiteX26-1347" fmla="*/ 2176957 w 8033654"/>
              <a:gd name="connsiteY26-1348" fmla="*/ 7019956 h 7031915"/>
              <a:gd name="connsiteX27-1349" fmla="*/ 2058326 w 8033654"/>
              <a:gd name="connsiteY27-1350" fmla="*/ 7031915 h 7031915"/>
              <a:gd name="connsiteX28-1351" fmla="*/ 2058286 w 8033654"/>
              <a:gd name="connsiteY28-1352" fmla="*/ 7031915 h 7031915"/>
              <a:gd name="connsiteX29-1353" fmla="*/ 1939655 w 8033654"/>
              <a:gd name="connsiteY29-1354" fmla="*/ 7019956 h 7031915"/>
              <a:gd name="connsiteX30-1355" fmla="*/ 1642007 w 8033654"/>
              <a:gd name="connsiteY30-1356" fmla="*/ 6859480 h 7031915"/>
              <a:gd name="connsiteX31-1357" fmla="*/ 1570173 w 8033654"/>
              <a:gd name="connsiteY31-1358" fmla="*/ 6772417 h 7031915"/>
              <a:gd name="connsiteX32-1359" fmla="*/ 1508795 w 8033654"/>
              <a:gd name="connsiteY32-1360" fmla="*/ 6649661 h 7031915"/>
              <a:gd name="connsiteX33-1361" fmla="*/ 1508794 w 8033654"/>
              <a:gd name="connsiteY33-1362" fmla="*/ 6649657 h 7031915"/>
              <a:gd name="connsiteX34-1363" fmla="*/ 115723 w 8033654"/>
              <a:gd name="connsiteY34-1364" fmla="*/ 3863519 h 7031915"/>
              <a:gd name="connsiteX35-1365" fmla="*/ 115722 w 8033654"/>
              <a:gd name="connsiteY35-1366" fmla="*/ 3863518 h 7031915"/>
              <a:gd name="connsiteX36-1367" fmla="*/ 29470 w 8033654"/>
              <a:gd name="connsiteY36-1368" fmla="*/ 3691014 h 7031915"/>
              <a:gd name="connsiteX37-1369" fmla="*/ 11962 w 8033654"/>
              <a:gd name="connsiteY37-1370" fmla="*/ 3634608 h 7031915"/>
              <a:gd name="connsiteX38-1371" fmla="*/ 0 w 8033654"/>
              <a:gd name="connsiteY38-1372" fmla="*/ 3515957 h 7031915"/>
              <a:gd name="connsiteX39-1373" fmla="*/ 11962 w 8033654"/>
              <a:gd name="connsiteY39-1374" fmla="*/ 3397306 h 7031915"/>
              <a:gd name="connsiteX40-1375" fmla="*/ 29470 w 8033654"/>
              <a:gd name="connsiteY40-1376" fmla="*/ 3340901 h 7031915"/>
              <a:gd name="connsiteX41-1377" fmla="*/ 115722 w 8033654"/>
              <a:gd name="connsiteY41-1378" fmla="*/ 3168396 h 7031915"/>
              <a:gd name="connsiteX42-1379" fmla="*/ 115723 w 8033654"/>
              <a:gd name="connsiteY42-1380" fmla="*/ 3168396 h 7031915"/>
              <a:gd name="connsiteX43-1381" fmla="*/ 1508796 w 8033654"/>
              <a:gd name="connsiteY43-1382" fmla="*/ 382255 h 7031915"/>
              <a:gd name="connsiteX44-1383" fmla="*/ 1570174 w 8033654"/>
              <a:gd name="connsiteY44-1384" fmla="*/ 259499 h 7031915"/>
              <a:gd name="connsiteX45-1385" fmla="*/ 1642008 w 8033654"/>
              <a:gd name="connsiteY45-1386" fmla="*/ 172435 h 7031915"/>
              <a:gd name="connsiteX46-1387" fmla="*/ 1939656 w 8033654"/>
              <a:gd name="connsiteY46-1388" fmla="*/ 11959 h 7031915"/>
              <a:gd name="connsiteX47-1389" fmla="*/ 2058287 w 8033654"/>
              <a:gd name="connsiteY47-1390" fmla="*/ 0 h 7031915"/>
              <a:gd name="connsiteX0-1391" fmla="*/ 2058287 w 8033654"/>
              <a:gd name="connsiteY0-1392" fmla="*/ 0 h 7031915"/>
              <a:gd name="connsiteX1-1393" fmla="*/ 2058326 w 8033654"/>
              <a:gd name="connsiteY1-1394" fmla="*/ 0 h 7031915"/>
              <a:gd name="connsiteX2-1395" fmla="*/ 5971699 w 8033654"/>
              <a:gd name="connsiteY2-1396" fmla="*/ 0 h 7031915"/>
              <a:gd name="connsiteX3-1397" fmla="*/ 5971700 w 8033654"/>
              <a:gd name="connsiteY3-1398" fmla="*/ 0 h 7031915"/>
              <a:gd name="connsiteX4-1399" fmla="*/ 5971740 w 8033654"/>
              <a:gd name="connsiteY4-1400" fmla="*/ 0 h 7031915"/>
              <a:gd name="connsiteX5-1401" fmla="*/ 6090371 w 8033654"/>
              <a:gd name="connsiteY5-1402" fmla="*/ 11959 h 7031915"/>
              <a:gd name="connsiteX6-1403" fmla="*/ 6357004 w 8033654"/>
              <a:gd name="connsiteY6-1404" fmla="*/ 143562 h 7031915"/>
              <a:gd name="connsiteX7-1405" fmla="*/ 6421756 w 8033654"/>
              <a:gd name="connsiteY7-1406" fmla="*/ 209878 h 7031915"/>
              <a:gd name="connsiteX8-1407" fmla="*/ 6426018 w 8033654"/>
              <a:gd name="connsiteY8-1408" fmla="*/ 214243 h 7031915"/>
              <a:gd name="connsiteX9-1409" fmla="*/ 6463356 w 8033654"/>
              <a:gd name="connsiteY9-1410" fmla="*/ 268125 h 7031915"/>
              <a:gd name="connsiteX10-1411" fmla="*/ 7949332 w 8033654"/>
              <a:gd name="connsiteY10-1412" fmla="*/ 3216682 h 7031915"/>
              <a:gd name="connsiteX11-1413" fmla="*/ 7992299 w 8033654"/>
              <a:gd name="connsiteY11-1414" fmla="*/ 3302616 h 7031915"/>
              <a:gd name="connsiteX12-1415" fmla="*/ 8021693 w 8033654"/>
              <a:gd name="connsiteY12-1416" fmla="*/ 3397306 h 7031915"/>
              <a:gd name="connsiteX13-1417" fmla="*/ 8033654 w 8033654"/>
              <a:gd name="connsiteY13-1418" fmla="*/ 3515957 h 7031915"/>
              <a:gd name="connsiteX14-1419" fmla="*/ 8021693 w 8033654"/>
              <a:gd name="connsiteY14-1420" fmla="*/ 3634608 h 7031915"/>
              <a:gd name="connsiteX15-1421" fmla="*/ 7992299 w 8033654"/>
              <a:gd name="connsiteY15-1422" fmla="*/ 3729298 h 7031915"/>
              <a:gd name="connsiteX16-1423" fmla="*/ 7949332 w 8033654"/>
              <a:gd name="connsiteY16-1424" fmla="*/ 3815232 h 7031915"/>
              <a:gd name="connsiteX17-1425" fmla="*/ 6535055 w 8033654"/>
              <a:gd name="connsiteY17-1426" fmla="*/ 6638796 h 7031915"/>
              <a:gd name="connsiteX18-1427" fmla="*/ 6524461 w 8033654"/>
              <a:gd name="connsiteY18-1428" fmla="*/ 6646190 h 7031915"/>
              <a:gd name="connsiteX19-1429" fmla="*/ 6482456 w 8033654"/>
              <a:gd name="connsiteY19-1430" fmla="*/ 6736229 h 7031915"/>
              <a:gd name="connsiteX20-1431" fmla="*/ 6090371 w 8033654"/>
              <a:gd name="connsiteY20-1432" fmla="*/ 7019956 h 7031915"/>
              <a:gd name="connsiteX21-1433" fmla="*/ 5971740 w 8033654"/>
              <a:gd name="connsiteY21-1434" fmla="*/ 7031915 h 7031915"/>
              <a:gd name="connsiteX22-1435" fmla="*/ 5971700 w 8033654"/>
              <a:gd name="connsiteY22-1436" fmla="*/ 7031915 h 7031915"/>
              <a:gd name="connsiteX23-1437" fmla="*/ 2058326 w 8033654"/>
              <a:gd name="connsiteY23-1438" fmla="*/ 7031915 h 7031915"/>
              <a:gd name="connsiteX24-1439" fmla="*/ 2176958 w 8033654"/>
              <a:gd name="connsiteY24-1440" fmla="*/ 7019956 h 7031915"/>
              <a:gd name="connsiteX25-1441" fmla="*/ 2176957 w 8033654"/>
              <a:gd name="connsiteY25-1442" fmla="*/ 7019956 h 7031915"/>
              <a:gd name="connsiteX26-1443" fmla="*/ 2058326 w 8033654"/>
              <a:gd name="connsiteY26-1444" fmla="*/ 7031915 h 7031915"/>
              <a:gd name="connsiteX27-1445" fmla="*/ 2058286 w 8033654"/>
              <a:gd name="connsiteY27-1446" fmla="*/ 7031915 h 7031915"/>
              <a:gd name="connsiteX28-1447" fmla="*/ 1939655 w 8033654"/>
              <a:gd name="connsiteY28-1448" fmla="*/ 7019956 h 7031915"/>
              <a:gd name="connsiteX29-1449" fmla="*/ 1642007 w 8033654"/>
              <a:gd name="connsiteY29-1450" fmla="*/ 6859480 h 7031915"/>
              <a:gd name="connsiteX30-1451" fmla="*/ 1570173 w 8033654"/>
              <a:gd name="connsiteY30-1452" fmla="*/ 6772417 h 7031915"/>
              <a:gd name="connsiteX31-1453" fmla="*/ 1508795 w 8033654"/>
              <a:gd name="connsiteY31-1454" fmla="*/ 6649661 h 7031915"/>
              <a:gd name="connsiteX32-1455" fmla="*/ 1508794 w 8033654"/>
              <a:gd name="connsiteY32-1456" fmla="*/ 6649657 h 7031915"/>
              <a:gd name="connsiteX33-1457" fmla="*/ 115723 w 8033654"/>
              <a:gd name="connsiteY33-1458" fmla="*/ 3863519 h 7031915"/>
              <a:gd name="connsiteX34-1459" fmla="*/ 115722 w 8033654"/>
              <a:gd name="connsiteY34-1460" fmla="*/ 3863518 h 7031915"/>
              <a:gd name="connsiteX35-1461" fmla="*/ 29470 w 8033654"/>
              <a:gd name="connsiteY35-1462" fmla="*/ 3691014 h 7031915"/>
              <a:gd name="connsiteX36-1463" fmla="*/ 11962 w 8033654"/>
              <a:gd name="connsiteY36-1464" fmla="*/ 3634608 h 7031915"/>
              <a:gd name="connsiteX37-1465" fmla="*/ 0 w 8033654"/>
              <a:gd name="connsiteY37-1466" fmla="*/ 3515957 h 7031915"/>
              <a:gd name="connsiteX38-1467" fmla="*/ 11962 w 8033654"/>
              <a:gd name="connsiteY38-1468" fmla="*/ 3397306 h 7031915"/>
              <a:gd name="connsiteX39-1469" fmla="*/ 29470 w 8033654"/>
              <a:gd name="connsiteY39-1470" fmla="*/ 3340901 h 7031915"/>
              <a:gd name="connsiteX40-1471" fmla="*/ 115722 w 8033654"/>
              <a:gd name="connsiteY40-1472" fmla="*/ 3168396 h 7031915"/>
              <a:gd name="connsiteX41-1473" fmla="*/ 115723 w 8033654"/>
              <a:gd name="connsiteY41-1474" fmla="*/ 3168396 h 7031915"/>
              <a:gd name="connsiteX42-1475" fmla="*/ 1508796 w 8033654"/>
              <a:gd name="connsiteY42-1476" fmla="*/ 382255 h 7031915"/>
              <a:gd name="connsiteX43-1477" fmla="*/ 1570174 w 8033654"/>
              <a:gd name="connsiteY43-1478" fmla="*/ 259499 h 7031915"/>
              <a:gd name="connsiteX44-1479" fmla="*/ 1642008 w 8033654"/>
              <a:gd name="connsiteY44-1480" fmla="*/ 172435 h 7031915"/>
              <a:gd name="connsiteX45-1481" fmla="*/ 1939656 w 8033654"/>
              <a:gd name="connsiteY45-1482" fmla="*/ 11959 h 7031915"/>
              <a:gd name="connsiteX46-1483" fmla="*/ 2058287 w 8033654"/>
              <a:gd name="connsiteY46-1484" fmla="*/ 0 h 7031915"/>
              <a:gd name="connsiteX0-1485" fmla="*/ 2058287 w 8033654"/>
              <a:gd name="connsiteY0-1486" fmla="*/ 0 h 7031915"/>
              <a:gd name="connsiteX1-1487" fmla="*/ 2058326 w 8033654"/>
              <a:gd name="connsiteY1-1488" fmla="*/ 0 h 7031915"/>
              <a:gd name="connsiteX2-1489" fmla="*/ 5971699 w 8033654"/>
              <a:gd name="connsiteY2-1490" fmla="*/ 0 h 7031915"/>
              <a:gd name="connsiteX3-1491" fmla="*/ 5971700 w 8033654"/>
              <a:gd name="connsiteY3-1492" fmla="*/ 0 h 7031915"/>
              <a:gd name="connsiteX4-1493" fmla="*/ 5971740 w 8033654"/>
              <a:gd name="connsiteY4-1494" fmla="*/ 0 h 7031915"/>
              <a:gd name="connsiteX5-1495" fmla="*/ 6090371 w 8033654"/>
              <a:gd name="connsiteY5-1496" fmla="*/ 11959 h 7031915"/>
              <a:gd name="connsiteX6-1497" fmla="*/ 6357004 w 8033654"/>
              <a:gd name="connsiteY6-1498" fmla="*/ 143562 h 7031915"/>
              <a:gd name="connsiteX7-1499" fmla="*/ 6421756 w 8033654"/>
              <a:gd name="connsiteY7-1500" fmla="*/ 209878 h 7031915"/>
              <a:gd name="connsiteX8-1501" fmla="*/ 6426018 w 8033654"/>
              <a:gd name="connsiteY8-1502" fmla="*/ 214243 h 7031915"/>
              <a:gd name="connsiteX9-1503" fmla="*/ 6463356 w 8033654"/>
              <a:gd name="connsiteY9-1504" fmla="*/ 268125 h 7031915"/>
              <a:gd name="connsiteX10-1505" fmla="*/ 7949332 w 8033654"/>
              <a:gd name="connsiteY10-1506" fmla="*/ 3216682 h 7031915"/>
              <a:gd name="connsiteX11-1507" fmla="*/ 7992299 w 8033654"/>
              <a:gd name="connsiteY11-1508" fmla="*/ 3302616 h 7031915"/>
              <a:gd name="connsiteX12-1509" fmla="*/ 8021693 w 8033654"/>
              <a:gd name="connsiteY12-1510" fmla="*/ 3397306 h 7031915"/>
              <a:gd name="connsiteX13-1511" fmla="*/ 8033654 w 8033654"/>
              <a:gd name="connsiteY13-1512" fmla="*/ 3515957 h 7031915"/>
              <a:gd name="connsiteX14-1513" fmla="*/ 8021693 w 8033654"/>
              <a:gd name="connsiteY14-1514" fmla="*/ 3634608 h 7031915"/>
              <a:gd name="connsiteX15-1515" fmla="*/ 7992299 w 8033654"/>
              <a:gd name="connsiteY15-1516" fmla="*/ 3729298 h 7031915"/>
              <a:gd name="connsiteX16-1517" fmla="*/ 7949332 w 8033654"/>
              <a:gd name="connsiteY16-1518" fmla="*/ 3815232 h 7031915"/>
              <a:gd name="connsiteX17-1519" fmla="*/ 6535055 w 8033654"/>
              <a:gd name="connsiteY17-1520" fmla="*/ 6638796 h 7031915"/>
              <a:gd name="connsiteX18-1521" fmla="*/ 6524461 w 8033654"/>
              <a:gd name="connsiteY18-1522" fmla="*/ 6646190 h 7031915"/>
              <a:gd name="connsiteX19-1523" fmla="*/ 6482456 w 8033654"/>
              <a:gd name="connsiteY19-1524" fmla="*/ 6736229 h 7031915"/>
              <a:gd name="connsiteX20-1525" fmla="*/ 6090371 w 8033654"/>
              <a:gd name="connsiteY20-1526" fmla="*/ 7019956 h 7031915"/>
              <a:gd name="connsiteX21-1527" fmla="*/ 5971740 w 8033654"/>
              <a:gd name="connsiteY21-1528" fmla="*/ 7031915 h 7031915"/>
              <a:gd name="connsiteX22-1529" fmla="*/ 5971700 w 8033654"/>
              <a:gd name="connsiteY22-1530" fmla="*/ 7031915 h 7031915"/>
              <a:gd name="connsiteX23-1531" fmla="*/ 2058326 w 8033654"/>
              <a:gd name="connsiteY23-1532" fmla="*/ 7031915 h 7031915"/>
              <a:gd name="connsiteX24-1533" fmla="*/ 2176958 w 8033654"/>
              <a:gd name="connsiteY24-1534" fmla="*/ 7019956 h 7031915"/>
              <a:gd name="connsiteX25-1535" fmla="*/ 2058326 w 8033654"/>
              <a:gd name="connsiteY25-1536" fmla="*/ 7031915 h 7031915"/>
              <a:gd name="connsiteX26-1537" fmla="*/ 2058286 w 8033654"/>
              <a:gd name="connsiteY26-1538" fmla="*/ 7031915 h 7031915"/>
              <a:gd name="connsiteX27-1539" fmla="*/ 1939655 w 8033654"/>
              <a:gd name="connsiteY27-1540" fmla="*/ 7019956 h 7031915"/>
              <a:gd name="connsiteX28-1541" fmla="*/ 1642007 w 8033654"/>
              <a:gd name="connsiteY28-1542" fmla="*/ 6859480 h 7031915"/>
              <a:gd name="connsiteX29-1543" fmla="*/ 1570173 w 8033654"/>
              <a:gd name="connsiteY29-1544" fmla="*/ 6772417 h 7031915"/>
              <a:gd name="connsiteX30-1545" fmla="*/ 1508795 w 8033654"/>
              <a:gd name="connsiteY30-1546" fmla="*/ 6649661 h 7031915"/>
              <a:gd name="connsiteX31-1547" fmla="*/ 1508794 w 8033654"/>
              <a:gd name="connsiteY31-1548" fmla="*/ 6649657 h 7031915"/>
              <a:gd name="connsiteX32-1549" fmla="*/ 115723 w 8033654"/>
              <a:gd name="connsiteY32-1550" fmla="*/ 3863519 h 7031915"/>
              <a:gd name="connsiteX33-1551" fmla="*/ 115722 w 8033654"/>
              <a:gd name="connsiteY33-1552" fmla="*/ 3863518 h 7031915"/>
              <a:gd name="connsiteX34-1553" fmla="*/ 29470 w 8033654"/>
              <a:gd name="connsiteY34-1554" fmla="*/ 3691014 h 7031915"/>
              <a:gd name="connsiteX35-1555" fmla="*/ 11962 w 8033654"/>
              <a:gd name="connsiteY35-1556" fmla="*/ 3634608 h 7031915"/>
              <a:gd name="connsiteX36-1557" fmla="*/ 0 w 8033654"/>
              <a:gd name="connsiteY36-1558" fmla="*/ 3515957 h 7031915"/>
              <a:gd name="connsiteX37-1559" fmla="*/ 11962 w 8033654"/>
              <a:gd name="connsiteY37-1560" fmla="*/ 3397306 h 7031915"/>
              <a:gd name="connsiteX38-1561" fmla="*/ 29470 w 8033654"/>
              <a:gd name="connsiteY38-1562" fmla="*/ 3340901 h 7031915"/>
              <a:gd name="connsiteX39-1563" fmla="*/ 115722 w 8033654"/>
              <a:gd name="connsiteY39-1564" fmla="*/ 3168396 h 7031915"/>
              <a:gd name="connsiteX40-1565" fmla="*/ 115723 w 8033654"/>
              <a:gd name="connsiteY40-1566" fmla="*/ 3168396 h 7031915"/>
              <a:gd name="connsiteX41-1567" fmla="*/ 1508796 w 8033654"/>
              <a:gd name="connsiteY41-1568" fmla="*/ 382255 h 7031915"/>
              <a:gd name="connsiteX42-1569" fmla="*/ 1570174 w 8033654"/>
              <a:gd name="connsiteY42-1570" fmla="*/ 259499 h 7031915"/>
              <a:gd name="connsiteX43-1571" fmla="*/ 1642008 w 8033654"/>
              <a:gd name="connsiteY43-1572" fmla="*/ 172435 h 7031915"/>
              <a:gd name="connsiteX44-1573" fmla="*/ 1939656 w 8033654"/>
              <a:gd name="connsiteY44-1574" fmla="*/ 11959 h 7031915"/>
              <a:gd name="connsiteX45-1575" fmla="*/ 2058287 w 8033654"/>
              <a:gd name="connsiteY45-1576" fmla="*/ 0 h 7031915"/>
              <a:gd name="connsiteX0-1577" fmla="*/ 2058287 w 8033654"/>
              <a:gd name="connsiteY0-1578" fmla="*/ 0 h 7031915"/>
              <a:gd name="connsiteX1-1579" fmla="*/ 2058326 w 8033654"/>
              <a:gd name="connsiteY1-1580" fmla="*/ 0 h 7031915"/>
              <a:gd name="connsiteX2-1581" fmla="*/ 5971699 w 8033654"/>
              <a:gd name="connsiteY2-1582" fmla="*/ 0 h 7031915"/>
              <a:gd name="connsiteX3-1583" fmla="*/ 5971700 w 8033654"/>
              <a:gd name="connsiteY3-1584" fmla="*/ 0 h 7031915"/>
              <a:gd name="connsiteX4-1585" fmla="*/ 5971740 w 8033654"/>
              <a:gd name="connsiteY4-1586" fmla="*/ 0 h 7031915"/>
              <a:gd name="connsiteX5-1587" fmla="*/ 6090371 w 8033654"/>
              <a:gd name="connsiteY5-1588" fmla="*/ 11959 h 7031915"/>
              <a:gd name="connsiteX6-1589" fmla="*/ 6357004 w 8033654"/>
              <a:gd name="connsiteY6-1590" fmla="*/ 143562 h 7031915"/>
              <a:gd name="connsiteX7-1591" fmla="*/ 6421756 w 8033654"/>
              <a:gd name="connsiteY7-1592" fmla="*/ 209878 h 7031915"/>
              <a:gd name="connsiteX8-1593" fmla="*/ 6426018 w 8033654"/>
              <a:gd name="connsiteY8-1594" fmla="*/ 214243 h 7031915"/>
              <a:gd name="connsiteX9-1595" fmla="*/ 6463356 w 8033654"/>
              <a:gd name="connsiteY9-1596" fmla="*/ 268125 h 7031915"/>
              <a:gd name="connsiteX10-1597" fmla="*/ 7949332 w 8033654"/>
              <a:gd name="connsiteY10-1598" fmla="*/ 3216682 h 7031915"/>
              <a:gd name="connsiteX11-1599" fmla="*/ 7992299 w 8033654"/>
              <a:gd name="connsiteY11-1600" fmla="*/ 3302616 h 7031915"/>
              <a:gd name="connsiteX12-1601" fmla="*/ 8021693 w 8033654"/>
              <a:gd name="connsiteY12-1602" fmla="*/ 3397306 h 7031915"/>
              <a:gd name="connsiteX13-1603" fmla="*/ 8033654 w 8033654"/>
              <a:gd name="connsiteY13-1604" fmla="*/ 3515957 h 7031915"/>
              <a:gd name="connsiteX14-1605" fmla="*/ 8021693 w 8033654"/>
              <a:gd name="connsiteY14-1606" fmla="*/ 3634608 h 7031915"/>
              <a:gd name="connsiteX15-1607" fmla="*/ 7992299 w 8033654"/>
              <a:gd name="connsiteY15-1608" fmla="*/ 3729298 h 7031915"/>
              <a:gd name="connsiteX16-1609" fmla="*/ 7949332 w 8033654"/>
              <a:gd name="connsiteY16-1610" fmla="*/ 3815232 h 7031915"/>
              <a:gd name="connsiteX17-1611" fmla="*/ 6535055 w 8033654"/>
              <a:gd name="connsiteY17-1612" fmla="*/ 6638796 h 7031915"/>
              <a:gd name="connsiteX18-1613" fmla="*/ 6524461 w 8033654"/>
              <a:gd name="connsiteY18-1614" fmla="*/ 6646190 h 7031915"/>
              <a:gd name="connsiteX19-1615" fmla="*/ 6482456 w 8033654"/>
              <a:gd name="connsiteY19-1616" fmla="*/ 6736229 h 7031915"/>
              <a:gd name="connsiteX20-1617" fmla="*/ 6090371 w 8033654"/>
              <a:gd name="connsiteY20-1618" fmla="*/ 7019956 h 7031915"/>
              <a:gd name="connsiteX21-1619" fmla="*/ 5971740 w 8033654"/>
              <a:gd name="connsiteY21-1620" fmla="*/ 7031915 h 7031915"/>
              <a:gd name="connsiteX22-1621" fmla="*/ 5971700 w 8033654"/>
              <a:gd name="connsiteY22-1622" fmla="*/ 7031915 h 7031915"/>
              <a:gd name="connsiteX23-1623" fmla="*/ 2058326 w 8033654"/>
              <a:gd name="connsiteY23-1624" fmla="*/ 7031915 h 7031915"/>
              <a:gd name="connsiteX24-1625" fmla="*/ 2058326 w 8033654"/>
              <a:gd name="connsiteY24-1626" fmla="*/ 7031915 h 7031915"/>
              <a:gd name="connsiteX25-1627" fmla="*/ 2058286 w 8033654"/>
              <a:gd name="connsiteY25-1628" fmla="*/ 7031915 h 7031915"/>
              <a:gd name="connsiteX26-1629" fmla="*/ 1939655 w 8033654"/>
              <a:gd name="connsiteY26-1630" fmla="*/ 7019956 h 7031915"/>
              <a:gd name="connsiteX27-1631" fmla="*/ 1642007 w 8033654"/>
              <a:gd name="connsiteY27-1632" fmla="*/ 6859480 h 7031915"/>
              <a:gd name="connsiteX28-1633" fmla="*/ 1570173 w 8033654"/>
              <a:gd name="connsiteY28-1634" fmla="*/ 6772417 h 7031915"/>
              <a:gd name="connsiteX29-1635" fmla="*/ 1508795 w 8033654"/>
              <a:gd name="connsiteY29-1636" fmla="*/ 6649661 h 7031915"/>
              <a:gd name="connsiteX30-1637" fmla="*/ 1508794 w 8033654"/>
              <a:gd name="connsiteY30-1638" fmla="*/ 6649657 h 7031915"/>
              <a:gd name="connsiteX31-1639" fmla="*/ 115723 w 8033654"/>
              <a:gd name="connsiteY31-1640" fmla="*/ 3863519 h 7031915"/>
              <a:gd name="connsiteX32-1641" fmla="*/ 115722 w 8033654"/>
              <a:gd name="connsiteY32-1642" fmla="*/ 3863518 h 7031915"/>
              <a:gd name="connsiteX33-1643" fmla="*/ 29470 w 8033654"/>
              <a:gd name="connsiteY33-1644" fmla="*/ 3691014 h 7031915"/>
              <a:gd name="connsiteX34-1645" fmla="*/ 11962 w 8033654"/>
              <a:gd name="connsiteY34-1646" fmla="*/ 3634608 h 7031915"/>
              <a:gd name="connsiteX35-1647" fmla="*/ 0 w 8033654"/>
              <a:gd name="connsiteY35-1648" fmla="*/ 3515957 h 7031915"/>
              <a:gd name="connsiteX36-1649" fmla="*/ 11962 w 8033654"/>
              <a:gd name="connsiteY36-1650" fmla="*/ 3397306 h 7031915"/>
              <a:gd name="connsiteX37-1651" fmla="*/ 29470 w 8033654"/>
              <a:gd name="connsiteY37-1652" fmla="*/ 3340901 h 7031915"/>
              <a:gd name="connsiteX38-1653" fmla="*/ 115722 w 8033654"/>
              <a:gd name="connsiteY38-1654" fmla="*/ 3168396 h 7031915"/>
              <a:gd name="connsiteX39-1655" fmla="*/ 115723 w 8033654"/>
              <a:gd name="connsiteY39-1656" fmla="*/ 3168396 h 7031915"/>
              <a:gd name="connsiteX40-1657" fmla="*/ 1508796 w 8033654"/>
              <a:gd name="connsiteY40-1658" fmla="*/ 382255 h 7031915"/>
              <a:gd name="connsiteX41-1659" fmla="*/ 1570174 w 8033654"/>
              <a:gd name="connsiteY41-1660" fmla="*/ 259499 h 7031915"/>
              <a:gd name="connsiteX42-1661" fmla="*/ 1642008 w 8033654"/>
              <a:gd name="connsiteY42-1662" fmla="*/ 172435 h 7031915"/>
              <a:gd name="connsiteX43-1663" fmla="*/ 1939656 w 8033654"/>
              <a:gd name="connsiteY43-1664" fmla="*/ 11959 h 7031915"/>
              <a:gd name="connsiteX44-1665" fmla="*/ 2058287 w 8033654"/>
              <a:gd name="connsiteY44-1666" fmla="*/ 0 h 7031915"/>
              <a:gd name="connsiteX0-1667" fmla="*/ 2058287 w 8033654"/>
              <a:gd name="connsiteY0-1668" fmla="*/ 0 h 7031915"/>
              <a:gd name="connsiteX1-1669" fmla="*/ 2058326 w 8033654"/>
              <a:gd name="connsiteY1-1670" fmla="*/ 0 h 7031915"/>
              <a:gd name="connsiteX2-1671" fmla="*/ 5971699 w 8033654"/>
              <a:gd name="connsiteY2-1672" fmla="*/ 0 h 7031915"/>
              <a:gd name="connsiteX3-1673" fmla="*/ 5971700 w 8033654"/>
              <a:gd name="connsiteY3-1674" fmla="*/ 0 h 7031915"/>
              <a:gd name="connsiteX4-1675" fmla="*/ 5971740 w 8033654"/>
              <a:gd name="connsiteY4-1676" fmla="*/ 0 h 7031915"/>
              <a:gd name="connsiteX5-1677" fmla="*/ 6090371 w 8033654"/>
              <a:gd name="connsiteY5-1678" fmla="*/ 11959 h 7031915"/>
              <a:gd name="connsiteX6-1679" fmla="*/ 6357004 w 8033654"/>
              <a:gd name="connsiteY6-1680" fmla="*/ 143562 h 7031915"/>
              <a:gd name="connsiteX7-1681" fmla="*/ 6421756 w 8033654"/>
              <a:gd name="connsiteY7-1682" fmla="*/ 209878 h 7031915"/>
              <a:gd name="connsiteX8-1683" fmla="*/ 6426018 w 8033654"/>
              <a:gd name="connsiteY8-1684" fmla="*/ 214243 h 7031915"/>
              <a:gd name="connsiteX9-1685" fmla="*/ 6463356 w 8033654"/>
              <a:gd name="connsiteY9-1686" fmla="*/ 268125 h 7031915"/>
              <a:gd name="connsiteX10-1687" fmla="*/ 7949332 w 8033654"/>
              <a:gd name="connsiteY10-1688" fmla="*/ 3216682 h 7031915"/>
              <a:gd name="connsiteX11-1689" fmla="*/ 7992299 w 8033654"/>
              <a:gd name="connsiteY11-1690" fmla="*/ 3302616 h 7031915"/>
              <a:gd name="connsiteX12-1691" fmla="*/ 8021693 w 8033654"/>
              <a:gd name="connsiteY12-1692" fmla="*/ 3397306 h 7031915"/>
              <a:gd name="connsiteX13-1693" fmla="*/ 8033654 w 8033654"/>
              <a:gd name="connsiteY13-1694" fmla="*/ 3515957 h 7031915"/>
              <a:gd name="connsiteX14-1695" fmla="*/ 8021693 w 8033654"/>
              <a:gd name="connsiteY14-1696" fmla="*/ 3634608 h 7031915"/>
              <a:gd name="connsiteX15-1697" fmla="*/ 7992299 w 8033654"/>
              <a:gd name="connsiteY15-1698" fmla="*/ 3729298 h 7031915"/>
              <a:gd name="connsiteX16-1699" fmla="*/ 7949332 w 8033654"/>
              <a:gd name="connsiteY16-1700" fmla="*/ 3815232 h 7031915"/>
              <a:gd name="connsiteX17-1701" fmla="*/ 6535055 w 8033654"/>
              <a:gd name="connsiteY17-1702" fmla="*/ 6638796 h 7031915"/>
              <a:gd name="connsiteX18-1703" fmla="*/ 6482456 w 8033654"/>
              <a:gd name="connsiteY18-1704" fmla="*/ 6736229 h 7031915"/>
              <a:gd name="connsiteX19-1705" fmla="*/ 6090371 w 8033654"/>
              <a:gd name="connsiteY19-1706" fmla="*/ 7019956 h 7031915"/>
              <a:gd name="connsiteX20-1707" fmla="*/ 5971740 w 8033654"/>
              <a:gd name="connsiteY20-1708" fmla="*/ 7031915 h 7031915"/>
              <a:gd name="connsiteX21-1709" fmla="*/ 5971700 w 8033654"/>
              <a:gd name="connsiteY21-1710" fmla="*/ 7031915 h 7031915"/>
              <a:gd name="connsiteX22-1711" fmla="*/ 2058326 w 8033654"/>
              <a:gd name="connsiteY22-1712" fmla="*/ 7031915 h 7031915"/>
              <a:gd name="connsiteX23-1713" fmla="*/ 2058326 w 8033654"/>
              <a:gd name="connsiteY23-1714" fmla="*/ 7031915 h 7031915"/>
              <a:gd name="connsiteX24-1715" fmla="*/ 2058286 w 8033654"/>
              <a:gd name="connsiteY24-1716" fmla="*/ 7031915 h 7031915"/>
              <a:gd name="connsiteX25-1717" fmla="*/ 1939655 w 8033654"/>
              <a:gd name="connsiteY25-1718" fmla="*/ 7019956 h 7031915"/>
              <a:gd name="connsiteX26-1719" fmla="*/ 1642007 w 8033654"/>
              <a:gd name="connsiteY26-1720" fmla="*/ 6859480 h 7031915"/>
              <a:gd name="connsiteX27-1721" fmla="*/ 1570173 w 8033654"/>
              <a:gd name="connsiteY27-1722" fmla="*/ 6772417 h 7031915"/>
              <a:gd name="connsiteX28-1723" fmla="*/ 1508795 w 8033654"/>
              <a:gd name="connsiteY28-1724" fmla="*/ 6649661 h 7031915"/>
              <a:gd name="connsiteX29-1725" fmla="*/ 1508794 w 8033654"/>
              <a:gd name="connsiteY29-1726" fmla="*/ 6649657 h 7031915"/>
              <a:gd name="connsiteX30-1727" fmla="*/ 115723 w 8033654"/>
              <a:gd name="connsiteY30-1728" fmla="*/ 3863519 h 7031915"/>
              <a:gd name="connsiteX31-1729" fmla="*/ 115722 w 8033654"/>
              <a:gd name="connsiteY31-1730" fmla="*/ 3863518 h 7031915"/>
              <a:gd name="connsiteX32-1731" fmla="*/ 29470 w 8033654"/>
              <a:gd name="connsiteY32-1732" fmla="*/ 3691014 h 7031915"/>
              <a:gd name="connsiteX33-1733" fmla="*/ 11962 w 8033654"/>
              <a:gd name="connsiteY33-1734" fmla="*/ 3634608 h 7031915"/>
              <a:gd name="connsiteX34-1735" fmla="*/ 0 w 8033654"/>
              <a:gd name="connsiteY34-1736" fmla="*/ 3515957 h 7031915"/>
              <a:gd name="connsiteX35-1737" fmla="*/ 11962 w 8033654"/>
              <a:gd name="connsiteY35-1738" fmla="*/ 3397306 h 7031915"/>
              <a:gd name="connsiteX36-1739" fmla="*/ 29470 w 8033654"/>
              <a:gd name="connsiteY36-1740" fmla="*/ 3340901 h 7031915"/>
              <a:gd name="connsiteX37-1741" fmla="*/ 115722 w 8033654"/>
              <a:gd name="connsiteY37-1742" fmla="*/ 3168396 h 7031915"/>
              <a:gd name="connsiteX38-1743" fmla="*/ 115723 w 8033654"/>
              <a:gd name="connsiteY38-1744" fmla="*/ 3168396 h 7031915"/>
              <a:gd name="connsiteX39-1745" fmla="*/ 1508796 w 8033654"/>
              <a:gd name="connsiteY39-1746" fmla="*/ 382255 h 7031915"/>
              <a:gd name="connsiteX40-1747" fmla="*/ 1570174 w 8033654"/>
              <a:gd name="connsiteY40-1748" fmla="*/ 259499 h 7031915"/>
              <a:gd name="connsiteX41-1749" fmla="*/ 1642008 w 8033654"/>
              <a:gd name="connsiteY41-1750" fmla="*/ 172435 h 7031915"/>
              <a:gd name="connsiteX42-1751" fmla="*/ 1939656 w 8033654"/>
              <a:gd name="connsiteY42-1752" fmla="*/ 11959 h 7031915"/>
              <a:gd name="connsiteX43-1753" fmla="*/ 2058287 w 8033654"/>
              <a:gd name="connsiteY43-1754" fmla="*/ 0 h 7031915"/>
              <a:gd name="connsiteX0-1755" fmla="*/ 2058287 w 8033654"/>
              <a:gd name="connsiteY0-1756" fmla="*/ 0 h 7031915"/>
              <a:gd name="connsiteX1-1757" fmla="*/ 2058326 w 8033654"/>
              <a:gd name="connsiteY1-1758" fmla="*/ 0 h 7031915"/>
              <a:gd name="connsiteX2-1759" fmla="*/ 5971699 w 8033654"/>
              <a:gd name="connsiteY2-1760" fmla="*/ 0 h 7031915"/>
              <a:gd name="connsiteX3-1761" fmla="*/ 5971700 w 8033654"/>
              <a:gd name="connsiteY3-1762" fmla="*/ 0 h 7031915"/>
              <a:gd name="connsiteX4-1763" fmla="*/ 5971740 w 8033654"/>
              <a:gd name="connsiteY4-1764" fmla="*/ 0 h 7031915"/>
              <a:gd name="connsiteX5-1765" fmla="*/ 6090371 w 8033654"/>
              <a:gd name="connsiteY5-1766" fmla="*/ 11959 h 7031915"/>
              <a:gd name="connsiteX6-1767" fmla="*/ 6357004 w 8033654"/>
              <a:gd name="connsiteY6-1768" fmla="*/ 143562 h 7031915"/>
              <a:gd name="connsiteX7-1769" fmla="*/ 6421756 w 8033654"/>
              <a:gd name="connsiteY7-1770" fmla="*/ 209878 h 7031915"/>
              <a:gd name="connsiteX8-1771" fmla="*/ 6426018 w 8033654"/>
              <a:gd name="connsiteY8-1772" fmla="*/ 214243 h 7031915"/>
              <a:gd name="connsiteX9-1773" fmla="*/ 6463356 w 8033654"/>
              <a:gd name="connsiteY9-1774" fmla="*/ 268125 h 7031915"/>
              <a:gd name="connsiteX10-1775" fmla="*/ 7949332 w 8033654"/>
              <a:gd name="connsiteY10-1776" fmla="*/ 3216682 h 7031915"/>
              <a:gd name="connsiteX11-1777" fmla="*/ 7992299 w 8033654"/>
              <a:gd name="connsiteY11-1778" fmla="*/ 3302616 h 7031915"/>
              <a:gd name="connsiteX12-1779" fmla="*/ 8021693 w 8033654"/>
              <a:gd name="connsiteY12-1780" fmla="*/ 3397306 h 7031915"/>
              <a:gd name="connsiteX13-1781" fmla="*/ 8033654 w 8033654"/>
              <a:gd name="connsiteY13-1782" fmla="*/ 3515957 h 7031915"/>
              <a:gd name="connsiteX14-1783" fmla="*/ 8021693 w 8033654"/>
              <a:gd name="connsiteY14-1784" fmla="*/ 3634608 h 7031915"/>
              <a:gd name="connsiteX15-1785" fmla="*/ 7992299 w 8033654"/>
              <a:gd name="connsiteY15-1786" fmla="*/ 3729298 h 7031915"/>
              <a:gd name="connsiteX16-1787" fmla="*/ 7949332 w 8033654"/>
              <a:gd name="connsiteY16-1788" fmla="*/ 3815232 h 7031915"/>
              <a:gd name="connsiteX17-1789" fmla="*/ 6482456 w 8033654"/>
              <a:gd name="connsiteY17-1790" fmla="*/ 6736229 h 7031915"/>
              <a:gd name="connsiteX18-1791" fmla="*/ 6090371 w 8033654"/>
              <a:gd name="connsiteY18-1792" fmla="*/ 7019956 h 7031915"/>
              <a:gd name="connsiteX19-1793" fmla="*/ 5971740 w 8033654"/>
              <a:gd name="connsiteY19-1794" fmla="*/ 7031915 h 7031915"/>
              <a:gd name="connsiteX20-1795" fmla="*/ 5971700 w 8033654"/>
              <a:gd name="connsiteY20-1796" fmla="*/ 7031915 h 7031915"/>
              <a:gd name="connsiteX21-1797" fmla="*/ 2058326 w 8033654"/>
              <a:gd name="connsiteY21-1798" fmla="*/ 7031915 h 7031915"/>
              <a:gd name="connsiteX22-1799" fmla="*/ 2058326 w 8033654"/>
              <a:gd name="connsiteY22-1800" fmla="*/ 7031915 h 7031915"/>
              <a:gd name="connsiteX23-1801" fmla="*/ 2058286 w 8033654"/>
              <a:gd name="connsiteY23-1802" fmla="*/ 7031915 h 7031915"/>
              <a:gd name="connsiteX24-1803" fmla="*/ 1939655 w 8033654"/>
              <a:gd name="connsiteY24-1804" fmla="*/ 7019956 h 7031915"/>
              <a:gd name="connsiteX25-1805" fmla="*/ 1642007 w 8033654"/>
              <a:gd name="connsiteY25-1806" fmla="*/ 6859480 h 7031915"/>
              <a:gd name="connsiteX26-1807" fmla="*/ 1570173 w 8033654"/>
              <a:gd name="connsiteY26-1808" fmla="*/ 6772417 h 7031915"/>
              <a:gd name="connsiteX27-1809" fmla="*/ 1508795 w 8033654"/>
              <a:gd name="connsiteY27-1810" fmla="*/ 6649661 h 7031915"/>
              <a:gd name="connsiteX28-1811" fmla="*/ 1508794 w 8033654"/>
              <a:gd name="connsiteY28-1812" fmla="*/ 6649657 h 7031915"/>
              <a:gd name="connsiteX29-1813" fmla="*/ 115723 w 8033654"/>
              <a:gd name="connsiteY29-1814" fmla="*/ 3863519 h 7031915"/>
              <a:gd name="connsiteX30-1815" fmla="*/ 115722 w 8033654"/>
              <a:gd name="connsiteY30-1816" fmla="*/ 3863518 h 7031915"/>
              <a:gd name="connsiteX31-1817" fmla="*/ 29470 w 8033654"/>
              <a:gd name="connsiteY31-1818" fmla="*/ 3691014 h 7031915"/>
              <a:gd name="connsiteX32-1819" fmla="*/ 11962 w 8033654"/>
              <a:gd name="connsiteY32-1820" fmla="*/ 3634608 h 7031915"/>
              <a:gd name="connsiteX33-1821" fmla="*/ 0 w 8033654"/>
              <a:gd name="connsiteY33-1822" fmla="*/ 3515957 h 7031915"/>
              <a:gd name="connsiteX34-1823" fmla="*/ 11962 w 8033654"/>
              <a:gd name="connsiteY34-1824" fmla="*/ 3397306 h 7031915"/>
              <a:gd name="connsiteX35-1825" fmla="*/ 29470 w 8033654"/>
              <a:gd name="connsiteY35-1826" fmla="*/ 3340901 h 7031915"/>
              <a:gd name="connsiteX36-1827" fmla="*/ 115722 w 8033654"/>
              <a:gd name="connsiteY36-1828" fmla="*/ 3168396 h 7031915"/>
              <a:gd name="connsiteX37-1829" fmla="*/ 115723 w 8033654"/>
              <a:gd name="connsiteY37-1830" fmla="*/ 3168396 h 7031915"/>
              <a:gd name="connsiteX38-1831" fmla="*/ 1508796 w 8033654"/>
              <a:gd name="connsiteY38-1832" fmla="*/ 382255 h 7031915"/>
              <a:gd name="connsiteX39-1833" fmla="*/ 1570174 w 8033654"/>
              <a:gd name="connsiteY39-1834" fmla="*/ 259499 h 7031915"/>
              <a:gd name="connsiteX40-1835" fmla="*/ 1642008 w 8033654"/>
              <a:gd name="connsiteY40-1836" fmla="*/ 172435 h 7031915"/>
              <a:gd name="connsiteX41-1837" fmla="*/ 1939656 w 8033654"/>
              <a:gd name="connsiteY41-1838" fmla="*/ 11959 h 7031915"/>
              <a:gd name="connsiteX42-1839" fmla="*/ 2058287 w 8033654"/>
              <a:gd name="connsiteY42-1840" fmla="*/ 0 h 7031915"/>
              <a:gd name="connsiteX0-1841" fmla="*/ 2058287 w 8033654"/>
              <a:gd name="connsiteY0-1842" fmla="*/ 0 h 7031915"/>
              <a:gd name="connsiteX1-1843" fmla="*/ 2058326 w 8033654"/>
              <a:gd name="connsiteY1-1844" fmla="*/ 0 h 7031915"/>
              <a:gd name="connsiteX2-1845" fmla="*/ 5971699 w 8033654"/>
              <a:gd name="connsiteY2-1846" fmla="*/ 0 h 7031915"/>
              <a:gd name="connsiteX3-1847" fmla="*/ 5971700 w 8033654"/>
              <a:gd name="connsiteY3-1848" fmla="*/ 0 h 7031915"/>
              <a:gd name="connsiteX4-1849" fmla="*/ 5971740 w 8033654"/>
              <a:gd name="connsiteY4-1850" fmla="*/ 0 h 7031915"/>
              <a:gd name="connsiteX5-1851" fmla="*/ 6090371 w 8033654"/>
              <a:gd name="connsiteY5-1852" fmla="*/ 11959 h 7031915"/>
              <a:gd name="connsiteX6-1853" fmla="*/ 6357004 w 8033654"/>
              <a:gd name="connsiteY6-1854" fmla="*/ 143562 h 7031915"/>
              <a:gd name="connsiteX7-1855" fmla="*/ 6421756 w 8033654"/>
              <a:gd name="connsiteY7-1856" fmla="*/ 209878 h 7031915"/>
              <a:gd name="connsiteX8-1857" fmla="*/ 6426018 w 8033654"/>
              <a:gd name="connsiteY8-1858" fmla="*/ 214243 h 7031915"/>
              <a:gd name="connsiteX9-1859" fmla="*/ 7949332 w 8033654"/>
              <a:gd name="connsiteY9-1860" fmla="*/ 3216682 h 7031915"/>
              <a:gd name="connsiteX10-1861" fmla="*/ 7992299 w 8033654"/>
              <a:gd name="connsiteY10-1862" fmla="*/ 3302616 h 7031915"/>
              <a:gd name="connsiteX11-1863" fmla="*/ 8021693 w 8033654"/>
              <a:gd name="connsiteY11-1864" fmla="*/ 3397306 h 7031915"/>
              <a:gd name="connsiteX12-1865" fmla="*/ 8033654 w 8033654"/>
              <a:gd name="connsiteY12-1866" fmla="*/ 3515957 h 7031915"/>
              <a:gd name="connsiteX13-1867" fmla="*/ 8021693 w 8033654"/>
              <a:gd name="connsiteY13-1868" fmla="*/ 3634608 h 7031915"/>
              <a:gd name="connsiteX14-1869" fmla="*/ 7992299 w 8033654"/>
              <a:gd name="connsiteY14-1870" fmla="*/ 3729298 h 7031915"/>
              <a:gd name="connsiteX15-1871" fmla="*/ 7949332 w 8033654"/>
              <a:gd name="connsiteY15-1872" fmla="*/ 3815232 h 7031915"/>
              <a:gd name="connsiteX16-1873" fmla="*/ 6482456 w 8033654"/>
              <a:gd name="connsiteY16-1874" fmla="*/ 6736229 h 7031915"/>
              <a:gd name="connsiteX17-1875" fmla="*/ 6090371 w 8033654"/>
              <a:gd name="connsiteY17-1876" fmla="*/ 7019956 h 7031915"/>
              <a:gd name="connsiteX18-1877" fmla="*/ 5971740 w 8033654"/>
              <a:gd name="connsiteY18-1878" fmla="*/ 7031915 h 7031915"/>
              <a:gd name="connsiteX19-1879" fmla="*/ 5971700 w 8033654"/>
              <a:gd name="connsiteY19-1880" fmla="*/ 7031915 h 7031915"/>
              <a:gd name="connsiteX20-1881" fmla="*/ 2058326 w 8033654"/>
              <a:gd name="connsiteY20-1882" fmla="*/ 7031915 h 7031915"/>
              <a:gd name="connsiteX21-1883" fmla="*/ 2058326 w 8033654"/>
              <a:gd name="connsiteY21-1884" fmla="*/ 7031915 h 7031915"/>
              <a:gd name="connsiteX22-1885" fmla="*/ 2058286 w 8033654"/>
              <a:gd name="connsiteY22-1886" fmla="*/ 7031915 h 7031915"/>
              <a:gd name="connsiteX23-1887" fmla="*/ 1939655 w 8033654"/>
              <a:gd name="connsiteY23-1888" fmla="*/ 7019956 h 7031915"/>
              <a:gd name="connsiteX24-1889" fmla="*/ 1642007 w 8033654"/>
              <a:gd name="connsiteY24-1890" fmla="*/ 6859480 h 7031915"/>
              <a:gd name="connsiteX25-1891" fmla="*/ 1570173 w 8033654"/>
              <a:gd name="connsiteY25-1892" fmla="*/ 6772417 h 7031915"/>
              <a:gd name="connsiteX26-1893" fmla="*/ 1508795 w 8033654"/>
              <a:gd name="connsiteY26-1894" fmla="*/ 6649661 h 7031915"/>
              <a:gd name="connsiteX27-1895" fmla="*/ 1508794 w 8033654"/>
              <a:gd name="connsiteY27-1896" fmla="*/ 6649657 h 7031915"/>
              <a:gd name="connsiteX28-1897" fmla="*/ 115723 w 8033654"/>
              <a:gd name="connsiteY28-1898" fmla="*/ 3863519 h 7031915"/>
              <a:gd name="connsiteX29-1899" fmla="*/ 115722 w 8033654"/>
              <a:gd name="connsiteY29-1900" fmla="*/ 3863518 h 7031915"/>
              <a:gd name="connsiteX30-1901" fmla="*/ 29470 w 8033654"/>
              <a:gd name="connsiteY30-1902" fmla="*/ 3691014 h 7031915"/>
              <a:gd name="connsiteX31-1903" fmla="*/ 11962 w 8033654"/>
              <a:gd name="connsiteY31-1904" fmla="*/ 3634608 h 7031915"/>
              <a:gd name="connsiteX32-1905" fmla="*/ 0 w 8033654"/>
              <a:gd name="connsiteY32-1906" fmla="*/ 3515957 h 7031915"/>
              <a:gd name="connsiteX33-1907" fmla="*/ 11962 w 8033654"/>
              <a:gd name="connsiteY33-1908" fmla="*/ 3397306 h 7031915"/>
              <a:gd name="connsiteX34-1909" fmla="*/ 29470 w 8033654"/>
              <a:gd name="connsiteY34-1910" fmla="*/ 3340901 h 7031915"/>
              <a:gd name="connsiteX35-1911" fmla="*/ 115722 w 8033654"/>
              <a:gd name="connsiteY35-1912" fmla="*/ 3168396 h 7031915"/>
              <a:gd name="connsiteX36-1913" fmla="*/ 115723 w 8033654"/>
              <a:gd name="connsiteY36-1914" fmla="*/ 3168396 h 7031915"/>
              <a:gd name="connsiteX37-1915" fmla="*/ 1508796 w 8033654"/>
              <a:gd name="connsiteY37-1916" fmla="*/ 382255 h 7031915"/>
              <a:gd name="connsiteX38-1917" fmla="*/ 1570174 w 8033654"/>
              <a:gd name="connsiteY38-1918" fmla="*/ 259499 h 7031915"/>
              <a:gd name="connsiteX39-1919" fmla="*/ 1642008 w 8033654"/>
              <a:gd name="connsiteY39-1920" fmla="*/ 172435 h 7031915"/>
              <a:gd name="connsiteX40-1921" fmla="*/ 1939656 w 8033654"/>
              <a:gd name="connsiteY40-1922" fmla="*/ 11959 h 7031915"/>
              <a:gd name="connsiteX41-1923" fmla="*/ 2058287 w 8033654"/>
              <a:gd name="connsiteY41-1924" fmla="*/ 0 h 7031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noFill/>
          <a:ln w="38100">
            <a:solidFill>
              <a:srgbClr val="006AB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任意多边形: 形状 5"/>
          <p:cNvSpPr/>
          <p:nvPr/>
        </p:nvSpPr>
        <p:spPr>
          <a:xfrm rot="16200000">
            <a:off x="3664910" y="3125933"/>
            <a:ext cx="2472192" cy="2163924"/>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1" fmla="*/ 6552162 w 8033654"/>
              <a:gd name="connsiteY0-2" fmla="*/ 494730 h 7031915"/>
              <a:gd name="connsiteX1-3" fmla="*/ 6555365 w 8033654"/>
              <a:gd name="connsiteY1-4" fmla="*/ 531027 h 7031915"/>
              <a:gd name="connsiteX2-5" fmla="*/ 6556798 w 8033654"/>
              <a:gd name="connsiteY2-6" fmla="*/ 533489 h 7031915"/>
              <a:gd name="connsiteX3-7" fmla="*/ 6555247 w 8033654"/>
              <a:gd name="connsiteY3-8" fmla="*/ 510071 h 7031915"/>
              <a:gd name="connsiteX4-9" fmla="*/ 6552162 w 8033654"/>
              <a:gd name="connsiteY4-10" fmla="*/ 494730 h 7031915"/>
              <a:gd name="connsiteX5-11" fmla="*/ 6529086 w 8033654"/>
              <a:gd name="connsiteY5-12" fmla="*/ 402424 h 7031915"/>
              <a:gd name="connsiteX6-13" fmla="*/ 6546753 w 8033654"/>
              <a:gd name="connsiteY6-14" fmla="*/ 467828 h 7031915"/>
              <a:gd name="connsiteX7-15" fmla="*/ 6540064 w 8033654"/>
              <a:gd name="connsiteY7-16" fmla="*/ 434562 h 7031915"/>
              <a:gd name="connsiteX8-17" fmla="*/ 6529086 w 8033654"/>
              <a:gd name="connsiteY8-18" fmla="*/ 402424 h 7031915"/>
              <a:gd name="connsiteX9-19" fmla="*/ 6482461 w 8033654"/>
              <a:gd name="connsiteY9-20" fmla="*/ 295697 h 7031915"/>
              <a:gd name="connsiteX10-21" fmla="*/ 6520430 w 8033654"/>
              <a:gd name="connsiteY10-22" fmla="*/ 377086 h 7031915"/>
              <a:gd name="connsiteX11-23" fmla="*/ 6515577 w 8033654"/>
              <a:gd name="connsiteY11-24" fmla="*/ 362878 h 7031915"/>
              <a:gd name="connsiteX12-25" fmla="*/ 6482461 w 8033654"/>
              <a:gd name="connsiteY12-26" fmla="*/ 295697 h 7031915"/>
              <a:gd name="connsiteX13-27" fmla="*/ 2058287 w 8033654"/>
              <a:gd name="connsiteY13-28" fmla="*/ 0 h 7031915"/>
              <a:gd name="connsiteX14-29" fmla="*/ 2058326 w 8033654"/>
              <a:gd name="connsiteY14-30" fmla="*/ 0 h 7031915"/>
              <a:gd name="connsiteX15-31" fmla="*/ 5971699 w 8033654"/>
              <a:gd name="connsiteY15-32" fmla="*/ 0 h 7031915"/>
              <a:gd name="connsiteX16-33" fmla="*/ 5971700 w 8033654"/>
              <a:gd name="connsiteY16-34" fmla="*/ 0 h 7031915"/>
              <a:gd name="connsiteX17-35" fmla="*/ 5971740 w 8033654"/>
              <a:gd name="connsiteY17-36" fmla="*/ 0 h 7031915"/>
              <a:gd name="connsiteX18-37" fmla="*/ 6090371 w 8033654"/>
              <a:gd name="connsiteY18-38" fmla="*/ 11959 h 7031915"/>
              <a:gd name="connsiteX19-39" fmla="*/ 6357004 w 8033654"/>
              <a:gd name="connsiteY19-40" fmla="*/ 143562 h 7031915"/>
              <a:gd name="connsiteX20-41" fmla="*/ 6421756 w 8033654"/>
              <a:gd name="connsiteY20-42" fmla="*/ 209878 h 7031915"/>
              <a:gd name="connsiteX21-43" fmla="*/ 6426018 w 8033654"/>
              <a:gd name="connsiteY21-44" fmla="*/ 214243 h 7031915"/>
              <a:gd name="connsiteX22-45" fmla="*/ 6463356 w 8033654"/>
              <a:gd name="connsiteY22-46" fmla="*/ 268125 h 7031915"/>
              <a:gd name="connsiteX23-47" fmla="*/ 6480094 w 8033654"/>
              <a:gd name="connsiteY23-48" fmla="*/ 292278 h 7031915"/>
              <a:gd name="connsiteX24-49" fmla="*/ 6490605 w 8033654"/>
              <a:gd name="connsiteY24-50" fmla="*/ 298322 h 7031915"/>
              <a:gd name="connsiteX25-51" fmla="*/ 7949332 w 8033654"/>
              <a:gd name="connsiteY25-52" fmla="*/ 3216682 h 7031915"/>
              <a:gd name="connsiteX26-53" fmla="*/ 7992299 w 8033654"/>
              <a:gd name="connsiteY26-54" fmla="*/ 3302616 h 7031915"/>
              <a:gd name="connsiteX27-55" fmla="*/ 8021693 w 8033654"/>
              <a:gd name="connsiteY27-56" fmla="*/ 3397306 h 7031915"/>
              <a:gd name="connsiteX28-57" fmla="*/ 8033654 w 8033654"/>
              <a:gd name="connsiteY28-58" fmla="*/ 3515957 h 7031915"/>
              <a:gd name="connsiteX29-59" fmla="*/ 8021693 w 8033654"/>
              <a:gd name="connsiteY29-60" fmla="*/ 3634608 h 7031915"/>
              <a:gd name="connsiteX30-61" fmla="*/ 7992299 w 8033654"/>
              <a:gd name="connsiteY30-62" fmla="*/ 3729298 h 7031915"/>
              <a:gd name="connsiteX31-63" fmla="*/ 7949332 w 8033654"/>
              <a:gd name="connsiteY31-64" fmla="*/ 3815232 h 7031915"/>
              <a:gd name="connsiteX32-65" fmla="*/ 6535055 w 8033654"/>
              <a:gd name="connsiteY32-66" fmla="*/ 6638796 h 7031915"/>
              <a:gd name="connsiteX33-67" fmla="*/ 6524461 w 8033654"/>
              <a:gd name="connsiteY33-68" fmla="*/ 6646190 h 7031915"/>
              <a:gd name="connsiteX34-69" fmla="*/ 6482456 w 8033654"/>
              <a:gd name="connsiteY34-70" fmla="*/ 6736229 h 7031915"/>
              <a:gd name="connsiteX35-71" fmla="*/ 6090371 w 8033654"/>
              <a:gd name="connsiteY35-72" fmla="*/ 7019956 h 7031915"/>
              <a:gd name="connsiteX36-73" fmla="*/ 5971740 w 8033654"/>
              <a:gd name="connsiteY36-74" fmla="*/ 7031915 h 7031915"/>
              <a:gd name="connsiteX37-75" fmla="*/ 5971700 w 8033654"/>
              <a:gd name="connsiteY37-76" fmla="*/ 7031915 h 7031915"/>
              <a:gd name="connsiteX38-77" fmla="*/ 2058326 w 8033654"/>
              <a:gd name="connsiteY38-78" fmla="*/ 7031915 h 7031915"/>
              <a:gd name="connsiteX39-79" fmla="*/ 2176958 w 8033654"/>
              <a:gd name="connsiteY39-80" fmla="*/ 7019956 h 7031915"/>
              <a:gd name="connsiteX40-81" fmla="*/ 2363588 w 8033654"/>
              <a:gd name="connsiteY40-82" fmla="*/ 6946684 h 7031915"/>
              <a:gd name="connsiteX41-83" fmla="*/ 2418335 w 8033654"/>
              <a:gd name="connsiteY41-84" fmla="*/ 6906767 h 7031915"/>
              <a:gd name="connsiteX42-85" fmla="*/ 2418334 w 8033654"/>
              <a:gd name="connsiteY42-86" fmla="*/ 6906767 h 7031915"/>
              <a:gd name="connsiteX43-87" fmla="*/ 2176957 w 8033654"/>
              <a:gd name="connsiteY43-88" fmla="*/ 7019956 h 7031915"/>
              <a:gd name="connsiteX44-89" fmla="*/ 2058326 w 8033654"/>
              <a:gd name="connsiteY44-90" fmla="*/ 7031915 h 7031915"/>
              <a:gd name="connsiteX45-91" fmla="*/ 2058286 w 8033654"/>
              <a:gd name="connsiteY45-92" fmla="*/ 7031915 h 7031915"/>
              <a:gd name="connsiteX46-93" fmla="*/ 1939655 w 8033654"/>
              <a:gd name="connsiteY46-94" fmla="*/ 7019956 h 7031915"/>
              <a:gd name="connsiteX47-95" fmla="*/ 1642007 w 8033654"/>
              <a:gd name="connsiteY47-96" fmla="*/ 6859480 h 7031915"/>
              <a:gd name="connsiteX48-97" fmla="*/ 1570173 w 8033654"/>
              <a:gd name="connsiteY48-98" fmla="*/ 6772417 h 7031915"/>
              <a:gd name="connsiteX49-99" fmla="*/ 1508795 w 8033654"/>
              <a:gd name="connsiteY49-100" fmla="*/ 6649661 h 7031915"/>
              <a:gd name="connsiteX50-101" fmla="*/ 1508794 w 8033654"/>
              <a:gd name="connsiteY50-102" fmla="*/ 6649657 h 7031915"/>
              <a:gd name="connsiteX51-103" fmla="*/ 115723 w 8033654"/>
              <a:gd name="connsiteY51-104" fmla="*/ 3863519 h 7031915"/>
              <a:gd name="connsiteX52-105" fmla="*/ 115722 w 8033654"/>
              <a:gd name="connsiteY52-106" fmla="*/ 3863518 h 7031915"/>
              <a:gd name="connsiteX53-107" fmla="*/ 29470 w 8033654"/>
              <a:gd name="connsiteY53-108" fmla="*/ 3691014 h 7031915"/>
              <a:gd name="connsiteX54-109" fmla="*/ 11962 w 8033654"/>
              <a:gd name="connsiteY54-110" fmla="*/ 3634608 h 7031915"/>
              <a:gd name="connsiteX55-111" fmla="*/ 0 w 8033654"/>
              <a:gd name="connsiteY55-112" fmla="*/ 3515957 h 7031915"/>
              <a:gd name="connsiteX56-113" fmla="*/ 11962 w 8033654"/>
              <a:gd name="connsiteY56-114" fmla="*/ 3397306 h 7031915"/>
              <a:gd name="connsiteX57-115" fmla="*/ 29470 w 8033654"/>
              <a:gd name="connsiteY57-116" fmla="*/ 3340901 h 7031915"/>
              <a:gd name="connsiteX58-117" fmla="*/ 115722 w 8033654"/>
              <a:gd name="connsiteY58-118" fmla="*/ 3168396 h 7031915"/>
              <a:gd name="connsiteX59-119" fmla="*/ 115723 w 8033654"/>
              <a:gd name="connsiteY59-120" fmla="*/ 3168396 h 7031915"/>
              <a:gd name="connsiteX60-121" fmla="*/ 1508796 w 8033654"/>
              <a:gd name="connsiteY60-122" fmla="*/ 382255 h 7031915"/>
              <a:gd name="connsiteX61-123" fmla="*/ 1570174 w 8033654"/>
              <a:gd name="connsiteY61-124"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125" fmla="*/ 6552162 w 8033654"/>
              <a:gd name="connsiteY0-126" fmla="*/ 494730 h 7031915"/>
              <a:gd name="connsiteX1-127" fmla="*/ 6555365 w 8033654"/>
              <a:gd name="connsiteY1-128" fmla="*/ 531027 h 7031915"/>
              <a:gd name="connsiteX2-129" fmla="*/ 6556798 w 8033654"/>
              <a:gd name="connsiteY2-130" fmla="*/ 533489 h 7031915"/>
              <a:gd name="connsiteX3-131" fmla="*/ 6555247 w 8033654"/>
              <a:gd name="connsiteY3-132" fmla="*/ 510071 h 7031915"/>
              <a:gd name="connsiteX4-133" fmla="*/ 6552162 w 8033654"/>
              <a:gd name="connsiteY4-134" fmla="*/ 494730 h 7031915"/>
              <a:gd name="connsiteX5-135" fmla="*/ 6529086 w 8033654"/>
              <a:gd name="connsiteY5-136" fmla="*/ 402424 h 7031915"/>
              <a:gd name="connsiteX6-137" fmla="*/ 6546753 w 8033654"/>
              <a:gd name="connsiteY6-138" fmla="*/ 467828 h 7031915"/>
              <a:gd name="connsiteX7-139" fmla="*/ 6540064 w 8033654"/>
              <a:gd name="connsiteY7-140" fmla="*/ 434562 h 7031915"/>
              <a:gd name="connsiteX8-141" fmla="*/ 6529086 w 8033654"/>
              <a:gd name="connsiteY8-142" fmla="*/ 402424 h 7031915"/>
              <a:gd name="connsiteX9-143" fmla="*/ 6482461 w 8033654"/>
              <a:gd name="connsiteY9-144" fmla="*/ 295697 h 7031915"/>
              <a:gd name="connsiteX10-145" fmla="*/ 6520430 w 8033654"/>
              <a:gd name="connsiteY10-146" fmla="*/ 377086 h 7031915"/>
              <a:gd name="connsiteX11-147" fmla="*/ 6515577 w 8033654"/>
              <a:gd name="connsiteY11-148" fmla="*/ 362878 h 7031915"/>
              <a:gd name="connsiteX12-149" fmla="*/ 6482461 w 8033654"/>
              <a:gd name="connsiteY12-150" fmla="*/ 295697 h 7031915"/>
              <a:gd name="connsiteX13-151" fmla="*/ 2058287 w 8033654"/>
              <a:gd name="connsiteY13-152" fmla="*/ 0 h 7031915"/>
              <a:gd name="connsiteX14-153" fmla="*/ 2058326 w 8033654"/>
              <a:gd name="connsiteY14-154" fmla="*/ 0 h 7031915"/>
              <a:gd name="connsiteX15-155" fmla="*/ 5971699 w 8033654"/>
              <a:gd name="connsiteY15-156" fmla="*/ 0 h 7031915"/>
              <a:gd name="connsiteX16-157" fmla="*/ 5971700 w 8033654"/>
              <a:gd name="connsiteY16-158" fmla="*/ 0 h 7031915"/>
              <a:gd name="connsiteX17-159" fmla="*/ 5971740 w 8033654"/>
              <a:gd name="connsiteY17-160" fmla="*/ 0 h 7031915"/>
              <a:gd name="connsiteX18-161" fmla="*/ 6090371 w 8033654"/>
              <a:gd name="connsiteY18-162" fmla="*/ 11959 h 7031915"/>
              <a:gd name="connsiteX19-163" fmla="*/ 6357004 w 8033654"/>
              <a:gd name="connsiteY19-164" fmla="*/ 143562 h 7031915"/>
              <a:gd name="connsiteX20-165" fmla="*/ 6421756 w 8033654"/>
              <a:gd name="connsiteY20-166" fmla="*/ 209878 h 7031915"/>
              <a:gd name="connsiteX21-167" fmla="*/ 6426018 w 8033654"/>
              <a:gd name="connsiteY21-168" fmla="*/ 214243 h 7031915"/>
              <a:gd name="connsiteX22-169" fmla="*/ 6463356 w 8033654"/>
              <a:gd name="connsiteY22-170" fmla="*/ 268125 h 7031915"/>
              <a:gd name="connsiteX23-171" fmla="*/ 6480094 w 8033654"/>
              <a:gd name="connsiteY23-172" fmla="*/ 292278 h 7031915"/>
              <a:gd name="connsiteX24-173" fmla="*/ 6490605 w 8033654"/>
              <a:gd name="connsiteY24-174" fmla="*/ 298322 h 7031915"/>
              <a:gd name="connsiteX25-175" fmla="*/ 7949332 w 8033654"/>
              <a:gd name="connsiteY25-176" fmla="*/ 3216682 h 7031915"/>
              <a:gd name="connsiteX26-177" fmla="*/ 7992299 w 8033654"/>
              <a:gd name="connsiteY26-178" fmla="*/ 3302616 h 7031915"/>
              <a:gd name="connsiteX27-179" fmla="*/ 8021693 w 8033654"/>
              <a:gd name="connsiteY27-180" fmla="*/ 3397306 h 7031915"/>
              <a:gd name="connsiteX28-181" fmla="*/ 8033654 w 8033654"/>
              <a:gd name="connsiteY28-182" fmla="*/ 3515957 h 7031915"/>
              <a:gd name="connsiteX29-183" fmla="*/ 8021693 w 8033654"/>
              <a:gd name="connsiteY29-184" fmla="*/ 3634608 h 7031915"/>
              <a:gd name="connsiteX30-185" fmla="*/ 7992299 w 8033654"/>
              <a:gd name="connsiteY30-186" fmla="*/ 3729298 h 7031915"/>
              <a:gd name="connsiteX31-187" fmla="*/ 7949332 w 8033654"/>
              <a:gd name="connsiteY31-188" fmla="*/ 3815232 h 7031915"/>
              <a:gd name="connsiteX32-189" fmla="*/ 6535055 w 8033654"/>
              <a:gd name="connsiteY32-190" fmla="*/ 6638796 h 7031915"/>
              <a:gd name="connsiteX33-191" fmla="*/ 6524461 w 8033654"/>
              <a:gd name="connsiteY33-192" fmla="*/ 6646190 h 7031915"/>
              <a:gd name="connsiteX34-193" fmla="*/ 6482456 w 8033654"/>
              <a:gd name="connsiteY34-194" fmla="*/ 6736229 h 7031915"/>
              <a:gd name="connsiteX35-195" fmla="*/ 6090371 w 8033654"/>
              <a:gd name="connsiteY35-196" fmla="*/ 7019956 h 7031915"/>
              <a:gd name="connsiteX36-197" fmla="*/ 5971740 w 8033654"/>
              <a:gd name="connsiteY36-198" fmla="*/ 7031915 h 7031915"/>
              <a:gd name="connsiteX37-199" fmla="*/ 5971700 w 8033654"/>
              <a:gd name="connsiteY37-200" fmla="*/ 7031915 h 7031915"/>
              <a:gd name="connsiteX38-201" fmla="*/ 2058326 w 8033654"/>
              <a:gd name="connsiteY38-202" fmla="*/ 7031915 h 7031915"/>
              <a:gd name="connsiteX39-203" fmla="*/ 2176958 w 8033654"/>
              <a:gd name="connsiteY39-204" fmla="*/ 7019956 h 7031915"/>
              <a:gd name="connsiteX40-205" fmla="*/ 2363588 w 8033654"/>
              <a:gd name="connsiteY40-206" fmla="*/ 6946684 h 7031915"/>
              <a:gd name="connsiteX41-207" fmla="*/ 2418335 w 8033654"/>
              <a:gd name="connsiteY41-208" fmla="*/ 6906767 h 7031915"/>
              <a:gd name="connsiteX42-209" fmla="*/ 2176957 w 8033654"/>
              <a:gd name="connsiteY42-210" fmla="*/ 7019956 h 7031915"/>
              <a:gd name="connsiteX43-211" fmla="*/ 2058326 w 8033654"/>
              <a:gd name="connsiteY43-212" fmla="*/ 7031915 h 7031915"/>
              <a:gd name="connsiteX44-213" fmla="*/ 2058286 w 8033654"/>
              <a:gd name="connsiteY44-214" fmla="*/ 7031915 h 7031915"/>
              <a:gd name="connsiteX45-215" fmla="*/ 1939655 w 8033654"/>
              <a:gd name="connsiteY45-216" fmla="*/ 7019956 h 7031915"/>
              <a:gd name="connsiteX46-217" fmla="*/ 1642007 w 8033654"/>
              <a:gd name="connsiteY46-218" fmla="*/ 6859480 h 7031915"/>
              <a:gd name="connsiteX47-219" fmla="*/ 1570173 w 8033654"/>
              <a:gd name="connsiteY47-220" fmla="*/ 6772417 h 7031915"/>
              <a:gd name="connsiteX48-221" fmla="*/ 1508795 w 8033654"/>
              <a:gd name="connsiteY48-222" fmla="*/ 6649661 h 7031915"/>
              <a:gd name="connsiteX49-223" fmla="*/ 1508794 w 8033654"/>
              <a:gd name="connsiteY49-224" fmla="*/ 6649657 h 7031915"/>
              <a:gd name="connsiteX50-225" fmla="*/ 115723 w 8033654"/>
              <a:gd name="connsiteY50-226" fmla="*/ 3863519 h 7031915"/>
              <a:gd name="connsiteX51-227" fmla="*/ 115722 w 8033654"/>
              <a:gd name="connsiteY51-228" fmla="*/ 3863518 h 7031915"/>
              <a:gd name="connsiteX52-229" fmla="*/ 29470 w 8033654"/>
              <a:gd name="connsiteY52-230" fmla="*/ 3691014 h 7031915"/>
              <a:gd name="connsiteX53-231" fmla="*/ 11962 w 8033654"/>
              <a:gd name="connsiteY53-232" fmla="*/ 3634608 h 7031915"/>
              <a:gd name="connsiteX54-233" fmla="*/ 0 w 8033654"/>
              <a:gd name="connsiteY54-234" fmla="*/ 3515957 h 7031915"/>
              <a:gd name="connsiteX55-235" fmla="*/ 11962 w 8033654"/>
              <a:gd name="connsiteY55-236" fmla="*/ 3397306 h 7031915"/>
              <a:gd name="connsiteX56-237" fmla="*/ 29470 w 8033654"/>
              <a:gd name="connsiteY56-238" fmla="*/ 3340901 h 7031915"/>
              <a:gd name="connsiteX57-239" fmla="*/ 115722 w 8033654"/>
              <a:gd name="connsiteY57-240" fmla="*/ 3168396 h 7031915"/>
              <a:gd name="connsiteX58-241" fmla="*/ 115723 w 8033654"/>
              <a:gd name="connsiteY58-242" fmla="*/ 3168396 h 7031915"/>
              <a:gd name="connsiteX59-243" fmla="*/ 1508796 w 8033654"/>
              <a:gd name="connsiteY59-244" fmla="*/ 382255 h 7031915"/>
              <a:gd name="connsiteX60-245" fmla="*/ 1570174 w 8033654"/>
              <a:gd name="connsiteY60-246" fmla="*/ 259499 h 7031915"/>
              <a:gd name="connsiteX61-247" fmla="*/ 1642008 w 8033654"/>
              <a:gd name="connsiteY61-248" fmla="*/ 172435 h 7031915"/>
              <a:gd name="connsiteX62-249" fmla="*/ 1939656 w 8033654"/>
              <a:gd name="connsiteY62-250" fmla="*/ 11959 h 7031915"/>
              <a:gd name="connsiteX63-251" fmla="*/ 2058287 w 8033654"/>
              <a:gd name="connsiteY63-252" fmla="*/ 0 h 7031915"/>
              <a:gd name="connsiteX0-253" fmla="*/ 6552162 w 8033654"/>
              <a:gd name="connsiteY0-254" fmla="*/ 494730 h 7031915"/>
              <a:gd name="connsiteX1-255" fmla="*/ 6555365 w 8033654"/>
              <a:gd name="connsiteY1-256" fmla="*/ 531027 h 7031915"/>
              <a:gd name="connsiteX2-257" fmla="*/ 6556798 w 8033654"/>
              <a:gd name="connsiteY2-258" fmla="*/ 533489 h 7031915"/>
              <a:gd name="connsiteX3-259" fmla="*/ 6555247 w 8033654"/>
              <a:gd name="connsiteY3-260" fmla="*/ 510071 h 7031915"/>
              <a:gd name="connsiteX4-261" fmla="*/ 6552162 w 8033654"/>
              <a:gd name="connsiteY4-262" fmla="*/ 494730 h 7031915"/>
              <a:gd name="connsiteX5-263" fmla="*/ 6529086 w 8033654"/>
              <a:gd name="connsiteY5-264" fmla="*/ 402424 h 7031915"/>
              <a:gd name="connsiteX6-265" fmla="*/ 6546753 w 8033654"/>
              <a:gd name="connsiteY6-266" fmla="*/ 467828 h 7031915"/>
              <a:gd name="connsiteX7-267" fmla="*/ 6540064 w 8033654"/>
              <a:gd name="connsiteY7-268" fmla="*/ 434562 h 7031915"/>
              <a:gd name="connsiteX8-269" fmla="*/ 6529086 w 8033654"/>
              <a:gd name="connsiteY8-270" fmla="*/ 402424 h 7031915"/>
              <a:gd name="connsiteX9-271" fmla="*/ 6482461 w 8033654"/>
              <a:gd name="connsiteY9-272" fmla="*/ 295697 h 7031915"/>
              <a:gd name="connsiteX10-273" fmla="*/ 6520430 w 8033654"/>
              <a:gd name="connsiteY10-274" fmla="*/ 377086 h 7031915"/>
              <a:gd name="connsiteX11-275" fmla="*/ 6515577 w 8033654"/>
              <a:gd name="connsiteY11-276" fmla="*/ 362878 h 7031915"/>
              <a:gd name="connsiteX12-277" fmla="*/ 6482461 w 8033654"/>
              <a:gd name="connsiteY12-278" fmla="*/ 295697 h 7031915"/>
              <a:gd name="connsiteX13-279" fmla="*/ 2058287 w 8033654"/>
              <a:gd name="connsiteY13-280" fmla="*/ 0 h 7031915"/>
              <a:gd name="connsiteX14-281" fmla="*/ 2058326 w 8033654"/>
              <a:gd name="connsiteY14-282" fmla="*/ 0 h 7031915"/>
              <a:gd name="connsiteX15-283" fmla="*/ 5971699 w 8033654"/>
              <a:gd name="connsiteY15-284" fmla="*/ 0 h 7031915"/>
              <a:gd name="connsiteX16-285" fmla="*/ 5971700 w 8033654"/>
              <a:gd name="connsiteY16-286" fmla="*/ 0 h 7031915"/>
              <a:gd name="connsiteX17-287" fmla="*/ 5971740 w 8033654"/>
              <a:gd name="connsiteY17-288" fmla="*/ 0 h 7031915"/>
              <a:gd name="connsiteX18-289" fmla="*/ 6090371 w 8033654"/>
              <a:gd name="connsiteY18-290" fmla="*/ 11959 h 7031915"/>
              <a:gd name="connsiteX19-291" fmla="*/ 6357004 w 8033654"/>
              <a:gd name="connsiteY19-292" fmla="*/ 143562 h 7031915"/>
              <a:gd name="connsiteX20-293" fmla="*/ 6421756 w 8033654"/>
              <a:gd name="connsiteY20-294" fmla="*/ 209878 h 7031915"/>
              <a:gd name="connsiteX21-295" fmla="*/ 6426018 w 8033654"/>
              <a:gd name="connsiteY21-296" fmla="*/ 214243 h 7031915"/>
              <a:gd name="connsiteX22-297" fmla="*/ 6463356 w 8033654"/>
              <a:gd name="connsiteY22-298" fmla="*/ 268125 h 7031915"/>
              <a:gd name="connsiteX23-299" fmla="*/ 6480094 w 8033654"/>
              <a:gd name="connsiteY23-300" fmla="*/ 292278 h 7031915"/>
              <a:gd name="connsiteX24-301" fmla="*/ 6490605 w 8033654"/>
              <a:gd name="connsiteY24-302" fmla="*/ 298322 h 7031915"/>
              <a:gd name="connsiteX25-303" fmla="*/ 7949332 w 8033654"/>
              <a:gd name="connsiteY25-304" fmla="*/ 3216682 h 7031915"/>
              <a:gd name="connsiteX26-305" fmla="*/ 7992299 w 8033654"/>
              <a:gd name="connsiteY26-306" fmla="*/ 3302616 h 7031915"/>
              <a:gd name="connsiteX27-307" fmla="*/ 8021693 w 8033654"/>
              <a:gd name="connsiteY27-308" fmla="*/ 3397306 h 7031915"/>
              <a:gd name="connsiteX28-309" fmla="*/ 8033654 w 8033654"/>
              <a:gd name="connsiteY28-310" fmla="*/ 3515957 h 7031915"/>
              <a:gd name="connsiteX29-311" fmla="*/ 8021693 w 8033654"/>
              <a:gd name="connsiteY29-312" fmla="*/ 3634608 h 7031915"/>
              <a:gd name="connsiteX30-313" fmla="*/ 7992299 w 8033654"/>
              <a:gd name="connsiteY30-314" fmla="*/ 3729298 h 7031915"/>
              <a:gd name="connsiteX31-315" fmla="*/ 7949332 w 8033654"/>
              <a:gd name="connsiteY31-316" fmla="*/ 3815232 h 7031915"/>
              <a:gd name="connsiteX32-317" fmla="*/ 6535055 w 8033654"/>
              <a:gd name="connsiteY32-318" fmla="*/ 6638796 h 7031915"/>
              <a:gd name="connsiteX33-319" fmla="*/ 6524461 w 8033654"/>
              <a:gd name="connsiteY33-320" fmla="*/ 6646190 h 7031915"/>
              <a:gd name="connsiteX34-321" fmla="*/ 6482456 w 8033654"/>
              <a:gd name="connsiteY34-322" fmla="*/ 6736229 h 7031915"/>
              <a:gd name="connsiteX35-323" fmla="*/ 6090371 w 8033654"/>
              <a:gd name="connsiteY35-324" fmla="*/ 7019956 h 7031915"/>
              <a:gd name="connsiteX36-325" fmla="*/ 5971740 w 8033654"/>
              <a:gd name="connsiteY36-326" fmla="*/ 7031915 h 7031915"/>
              <a:gd name="connsiteX37-327" fmla="*/ 5971700 w 8033654"/>
              <a:gd name="connsiteY37-328" fmla="*/ 7031915 h 7031915"/>
              <a:gd name="connsiteX38-329" fmla="*/ 2058326 w 8033654"/>
              <a:gd name="connsiteY38-330" fmla="*/ 7031915 h 7031915"/>
              <a:gd name="connsiteX39-331" fmla="*/ 2176958 w 8033654"/>
              <a:gd name="connsiteY39-332" fmla="*/ 7019956 h 7031915"/>
              <a:gd name="connsiteX40-333" fmla="*/ 2363588 w 8033654"/>
              <a:gd name="connsiteY40-334" fmla="*/ 6946684 h 7031915"/>
              <a:gd name="connsiteX41-335" fmla="*/ 2176957 w 8033654"/>
              <a:gd name="connsiteY41-336" fmla="*/ 7019956 h 7031915"/>
              <a:gd name="connsiteX42-337" fmla="*/ 2058326 w 8033654"/>
              <a:gd name="connsiteY42-338" fmla="*/ 7031915 h 7031915"/>
              <a:gd name="connsiteX43-339" fmla="*/ 2058286 w 8033654"/>
              <a:gd name="connsiteY43-340" fmla="*/ 7031915 h 7031915"/>
              <a:gd name="connsiteX44-341" fmla="*/ 1939655 w 8033654"/>
              <a:gd name="connsiteY44-342" fmla="*/ 7019956 h 7031915"/>
              <a:gd name="connsiteX45-343" fmla="*/ 1642007 w 8033654"/>
              <a:gd name="connsiteY45-344" fmla="*/ 6859480 h 7031915"/>
              <a:gd name="connsiteX46-345" fmla="*/ 1570173 w 8033654"/>
              <a:gd name="connsiteY46-346" fmla="*/ 6772417 h 7031915"/>
              <a:gd name="connsiteX47-347" fmla="*/ 1508795 w 8033654"/>
              <a:gd name="connsiteY47-348" fmla="*/ 6649661 h 7031915"/>
              <a:gd name="connsiteX48-349" fmla="*/ 1508794 w 8033654"/>
              <a:gd name="connsiteY48-350" fmla="*/ 6649657 h 7031915"/>
              <a:gd name="connsiteX49-351" fmla="*/ 115723 w 8033654"/>
              <a:gd name="connsiteY49-352" fmla="*/ 3863519 h 7031915"/>
              <a:gd name="connsiteX50-353" fmla="*/ 115722 w 8033654"/>
              <a:gd name="connsiteY50-354" fmla="*/ 3863518 h 7031915"/>
              <a:gd name="connsiteX51-355" fmla="*/ 29470 w 8033654"/>
              <a:gd name="connsiteY51-356" fmla="*/ 3691014 h 7031915"/>
              <a:gd name="connsiteX52-357" fmla="*/ 11962 w 8033654"/>
              <a:gd name="connsiteY52-358" fmla="*/ 3634608 h 7031915"/>
              <a:gd name="connsiteX53-359" fmla="*/ 0 w 8033654"/>
              <a:gd name="connsiteY53-360" fmla="*/ 3515957 h 7031915"/>
              <a:gd name="connsiteX54-361" fmla="*/ 11962 w 8033654"/>
              <a:gd name="connsiteY54-362" fmla="*/ 3397306 h 7031915"/>
              <a:gd name="connsiteX55-363" fmla="*/ 29470 w 8033654"/>
              <a:gd name="connsiteY55-364" fmla="*/ 3340901 h 7031915"/>
              <a:gd name="connsiteX56-365" fmla="*/ 115722 w 8033654"/>
              <a:gd name="connsiteY56-366" fmla="*/ 3168396 h 7031915"/>
              <a:gd name="connsiteX57-367" fmla="*/ 115723 w 8033654"/>
              <a:gd name="connsiteY57-368" fmla="*/ 3168396 h 7031915"/>
              <a:gd name="connsiteX58-369" fmla="*/ 1508796 w 8033654"/>
              <a:gd name="connsiteY58-370" fmla="*/ 382255 h 7031915"/>
              <a:gd name="connsiteX59-371" fmla="*/ 1570174 w 8033654"/>
              <a:gd name="connsiteY59-372" fmla="*/ 259499 h 7031915"/>
              <a:gd name="connsiteX60-373" fmla="*/ 1642008 w 8033654"/>
              <a:gd name="connsiteY60-374" fmla="*/ 172435 h 7031915"/>
              <a:gd name="connsiteX61-375" fmla="*/ 1939656 w 8033654"/>
              <a:gd name="connsiteY61-376" fmla="*/ 11959 h 7031915"/>
              <a:gd name="connsiteX62-377" fmla="*/ 2058287 w 8033654"/>
              <a:gd name="connsiteY62-378" fmla="*/ 0 h 7031915"/>
              <a:gd name="connsiteX0-379" fmla="*/ 6552162 w 8033654"/>
              <a:gd name="connsiteY0-380" fmla="*/ 494730 h 7031915"/>
              <a:gd name="connsiteX1-381" fmla="*/ 6555365 w 8033654"/>
              <a:gd name="connsiteY1-382" fmla="*/ 531027 h 7031915"/>
              <a:gd name="connsiteX2-383" fmla="*/ 6556798 w 8033654"/>
              <a:gd name="connsiteY2-384" fmla="*/ 533489 h 7031915"/>
              <a:gd name="connsiteX3-385" fmla="*/ 6555247 w 8033654"/>
              <a:gd name="connsiteY3-386" fmla="*/ 510071 h 7031915"/>
              <a:gd name="connsiteX4-387" fmla="*/ 6552162 w 8033654"/>
              <a:gd name="connsiteY4-388" fmla="*/ 494730 h 7031915"/>
              <a:gd name="connsiteX5-389" fmla="*/ 6529086 w 8033654"/>
              <a:gd name="connsiteY5-390" fmla="*/ 402424 h 7031915"/>
              <a:gd name="connsiteX6-391" fmla="*/ 6546753 w 8033654"/>
              <a:gd name="connsiteY6-392" fmla="*/ 467828 h 7031915"/>
              <a:gd name="connsiteX7-393" fmla="*/ 6540064 w 8033654"/>
              <a:gd name="connsiteY7-394" fmla="*/ 434562 h 7031915"/>
              <a:gd name="connsiteX8-395" fmla="*/ 6529086 w 8033654"/>
              <a:gd name="connsiteY8-396" fmla="*/ 402424 h 7031915"/>
              <a:gd name="connsiteX9-397" fmla="*/ 6482461 w 8033654"/>
              <a:gd name="connsiteY9-398" fmla="*/ 295697 h 7031915"/>
              <a:gd name="connsiteX10-399" fmla="*/ 6520430 w 8033654"/>
              <a:gd name="connsiteY10-400" fmla="*/ 377086 h 7031915"/>
              <a:gd name="connsiteX11-401" fmla="*/ 6515577 w 8033654"/>
              <a:gd name="connsiteY11-402" fmla="*/ 362878 h 7031915"/>
              <a:gd name="connsiteX12-403" fmla="*/ 6482461 w 8033654"/>
              <a:gd name="connsiteY12-404" fmla="*/ 295697 h 7031915"/>
              <a:gd name="connsiteX13-405" fmla="*/ 2058287 w 8033654"/>
              <a:gd name="connsiteY13-406" fmla="*/ 0 h 7031915"/>
              <a:gd name="connsiteX14-407" fmla="*/ 2058326 w 8033654"/>
              <a:gd name="connsiteY14-408" fmla="*/ 0 h 7031915"/>
              <a:gd name="connsiteX15-409" fmla="*/ 5971699 w 8033654"/>
              <a:gd name="connsiteY15-410" fmla="*/ 0 h 7031915"/>
              <a:gd name="connsiteX16-411" fmla="*/ 5971700 w 8033654"/>
              <a:gd name="connsiteY16-412" fmla="*/ 0 h 7031915"/>
              <a:gd name="connsiteX17-413" fmla="*/ 5971740 w 8033654"/>
              <a:gd name="connsiteY17-414" fmla="*/ 0 h 7031915"/>
              <a:gd name="connsiteX18-415" fmla="*/ 6090371 w 8033654"/>
              <a:gd name="connsiteY18-416" fmla="*/ 11959 h 7031915"/>
              <a:gd name="connsiteX19-417" fmla="*/ 6357004 w 8033654"/>
              <a:gd name="connsiteY19-418" fmla="*/ 143562 h 7031915"/>
              <a:gd name="connsiteX20-419" fmla="*/ 6421756 w 8033654"/>
              <a:gd name="connsiteY20-420" fmla="*/ 209878 h 7031915"/>
              <a:gd name="connsiteX21-421" fmla="*/ 6426018 w 8033654"/>
              <a:gd name="connsiteY21-422" fmla="*/ 214243 h 7031915"/>
              <a:gd name="connsiteX22-423" fmla="*/ 6463356 w 8033654"/>
              <a:gd name="connsiteY22-424" fmla="*/ 268125 h 7031915"/>
              <a:gd name="connsiteX23-425" fmla="*/ 6480094 w 8033654"/>
              <a:gd name="connsiteY23-426" fmla="*/ 292278 h 7031915"/>
              <a:gd name="connsiteX24-427" fmla="*/ 6490605 w 8033654"/>
              <a:gd name="connsiteY24-428" fmla="*/ 298322 h 7031915"/>
              <a:gd name="connsiteX25-429" fmla="*/ 7949332 w 8033654"/>
              <a:gd name="connsiteY25-430" fmla="*/ 3216682 h 7031915"/>
              <a:gd name="connsiteX26-431" fmla="*/ 7992299 w 8033654"/>
              <a:gd name="connsiteY26-432" fmla="*/ 3302616 h 7031915"/>
              <a:gd name="connsiteX27-433" fmla="*/ 8021693 w 8033654"/>
              <a:gd name="connsiteY27-434" fmla="*/ 3397306 h 7031915"/>
              <a:gd name="connsiteX28-435" fmla="*/ 8033654 w 8033654"/>
              <a:gd name="connsiteY28-436" fmla="*/ 3515957 h 7031915"/>
              <a:gd name="connsiteX29-437" fmla="*/ 8021693 w 8033654"/>
              <a:gd name="connsiteY29-438" fmla="*/ 3634608 h 7031915"/>
              <a:gd name="connsiteX30-439" fmla="*/ 7992299 w 8033654"/>
              <a:gd name="connsiteY30-440" fmla="*/ 3729298 h 7031915"/>
              <a:gd name="connsiteX31-441" fmla="*/ 7949332 w 8033654"/>
              <a:gd name="connsiteY31-442" fmla="*/ 3815232 h 7031915"/>
              <a:gd name="connsiteX32-443" fmla="*/ 6535055 w 8033654"/>
              <a:gd name="connsiteY32-444" fmla="*/ 6638796 h 7031915"/>
              <a:gd name="connsiteX33-445" fmla="*/ 6524461 w 8033654"/>
              <a:gd name="connsiteY33-446" fmla="*/ 6646190 h 7031915"/>
              <a:gd name="connsiteX34-447" fmla="*/ 6482456 w 8033654"/>
              <a:gd name="connsiteY34-448" fmla="*/ 6736229 h 7031915"/>
              <a:gd name="connsiteX35-449" fmla="*/ 6090371 w 8033654"/>
              <a:gd name="connsiteY35-450" fmla="*/ 7019956 h 7031915"/>
              <a:gd name="connsiteX36-451" fmla="*/ 5971740 w 8033654"/>
              <a:gd name="connsiteY36-452" fmla="*/ 7031915 h 7031915"/>
              <a:gd name="connsiteX37-453" fmla="*/ 5971700 w 8033654"/>
              <a:gd name="connsiteY37-454" fmla="*/ 7031915 h 7031915"/>
              <a:gd name="connsiteX38-455" fmla="*/ 2058326 w 8033654"/>
              <a:gd name="connsiteY38-456" fmla="*/ 7031915 h 7031915"/>
              <a:gd name="connsiteX39-457" fmla="*/ 2176958 w 8033654"/>
              <a:gd name="connsiteY39-458" fmla="*/ 7019956 h 7031915"/>
              <a:gd name="connsiteX40-459" fmla="*/ 2176957 w 8033654"/>
              <a:gd name="connsiteY40-460" fmla="*/ 7019956 h 7031915"/>
              <a:gd name="connsiteX41-461" fmla="*/ 2058326 w 8033654"/>
              <a:gd name="connsiteY41-462" fmla="*/ 7031915 h 7031915"/>
              <a:gd name="connsiteX42-463" fmla="*/ 2058286 w 8033654"/>
              <a:gd name="connsiteY42-464" fmla="*/ 7031915 h 7031915"/>
              <a:gd name="connsiteX43-465" fmla="*/ 1939655 w 8033654"/>
              <a:gd name="connsiteY43-466" fmla="*/ 7019956 h 7031915"/>
              <a:gd name="connsiteX44-467" fmla="*/ 1642007 w 8033654"/>
              <a:gd name="connsiteY44-468" fmla="*/ 6859480 h 7031915"/>
              <a:gd name="connsiteX45-469" fmla="*/ 1570173 w 8033654"/>
              <a:gd name="connsiteY45-470" fmla="*/ 6772417 h 7031915"/>
              <a:gd name="connsiteX46-471" fmla="*/ 1508795 w 8033654"/>
              <a:gd name="connsiteY46-472" fmla="*/ 6649661 h 7031915"/>
              <a:gd name="connsiteX47-473" fmla="*/ 1508794 w 8033654"/>
              <a:gd name="connsiteY47-474" fmla="*/ 6649657 h 7031915"/>
              <a:gd name="connsiteX48-475" fmla="*/ 115723 w 8033654"/>
              <a:gd name="connsiteY48-476" fmla="*/ 3863519 h 7031915"/>
              <a:gd name="connsiteX49-477" fmla="*/ 115722 w 8033654"/>
              <a:gd name="connsiteY49-478" fmla="*/ 3863518 h 7031915"/>
              <a:gd name="connsiteX50-479" fmla="*/ 29470 w 8033654"/>
              <a:gd name="connsiteY50-480" fmla="*/ 3691014 h 7031915"/>
              <a:gd name="connsiteX51-481" fmla="*/ 11962 w 8033654"/>
              <a:gd name="connsiteY51-482" fmla="*/ 3634608 h 7031915"/>
              <a:gd name="connsiteX52-483" fmla="*/ 0 w 8033654"/>
              <a:gd name="connsiteY52-484" fmla="*/ 3515957 h 7031915"/>
              <a:gd name="connsiteX53-485" fmla="*/ 11962 w 8033654"/>
              <a:gd name="connsiteY53-486" fmla="*/ 3397306 h 7031915"/>
              <a:gd name="connsiteX54-487" fmla="*/ 29470 w 8033654"/>
              <a:gd name="connsiteY54-488" fmla="*/ 3340901 h 7031915"/>
              <a:gd name="connsiteX55-489" fmla="*/ 115722 w 8033654"/>
              <a:gd name="connsiteY55-490" fmla="*/ 3168396 h 7031915"/>
              <a:gd name="connsiteX56-491" fmla="*/ 115723 w 8033654"/>
              <a:gd name="connsiteY56-492" fmla="*/ 3168396 h 7031915"/>
              <a:gd name="connsiteX57-493" fmla="*/ 1508796 w 8033654"/>
              <a:gd name="connsiteY57-494" fmla="*/ 382255 h 7031915"/>
              <a:gd name="connsiteX58-495" fmla="*/ 1570174 w 8033654"/>
              <a:gd name="connsiteY58-496" fmla="*/ 259499 h 7031915"/>
              <a:gd name="connsiteX59-497" fmla="*/ 1642008 w 8033654"/>
              <a:gd name="connsiteY59-498" fmla="*/ 172435 h 7031915"/>
              <a:gd name="connsiteX60-499" fmla="*/ 1939656 w 8033654"/>
              <a:gd name="connsiteY60-500" fmla="*/ 11959 h 7031915"/>
              <a:gd name="connsiteX61-501" fmla="*/ 2058287 w 8033654"/>
              <a:gd name="connsiteY61-502" fmla="*/ 0 h 7031915"/>
              <a:gd name="connsiteX0-503" fmla="*/ 6552162 w 8033654"/>
              <a:gd name="connsiteY0-504" fmla="*/ 494730 h 7031915"/>
              <a:gd name="connsiteX1-505" fmla="*/ 6555365 w 8033654"/>
              <a:gd name="connsiteY1-506" fmla="*/ 531027 h 7031915"/>
              <a:gd name="connsiteX2-507" fmla="*/ 6556798 w 8033654"/>
              <a:gd name="connsiteY2-508" fmla="*/ 533489 h 7031915"/>
              <a:gd name="connsiteX3-509" fmla="*/ 6555247 w 8033654"/>
              <a:gd name="connsiteY3-510" fmla="*/ 510071 h 7031915"/>
              <a:gd name="connsiteX4-511" fmla="*/ 6552162 w 8033654"/>
              <a:gd name="connsiteY4-512" fmla="*/ 494730 h 7031915"/>
              <a:gd name="connsiteX5-513" fmla="*/ 6529086 w 8033654"/>
              <a:gd name="connsiteY5-514" fmla="*/ 402424 h 7031915"/>
              <a:gd name="connsiteX6-515" fmla="*/ 6540064 w 8033654"/>
              <a:gd name="connsiteY6-516" fmla="*/ 434562 h 7031915"/>
              <a:gd name="connsiteX7-517" fmla="*/ 6529086 w 8033654"/>
              <a:gd name="connsiteY7-518" fmla="*/ 402424 h 7031915"/>
              <a:gd name="connsiteX8-519" fmla="*/ 6482461 w 8033654"/>
              <a:gd name="connsiteY8-520" fmla="*/ 295697 h 7031915"/>
              <a:gd name="connsiteX9-521" fmla="*/ 6520430 w 8033654"/>
              <a:gd name="connsiteY9-522" fmla="*/ 377086 h 7031915"/>
              <a:gd name="connsiteX10-523" fmla="*/ 6515577 w 8033654"/>
              <a:gd name="connsiteY10-524" fmla="*/ 362878 h 7031915"/>
              <a:gd name="connsiteX11-525" fmla="*/ 6482461 w 8033654"/>
              <a:gd name="connsiteY11-526" fmla="*/ 295697 h 7031915"/>
              <a:gd name="connsiteX12-527" fmla="*/ 2058287 w 8033654"/>
              <a:gd name="connsiteY12-528" fmla="*/ 0 h 7031915"/>
              <a:gd name="connsiteX13-529" fmla="*/ 2058326 w 8033654"/>
              <a:gd name="connsiteY13-530" fmla="*/ 0 h 7031915"/>
              <a:gd name="connsiteX14-531" fmla="*/ 5971699 w 8033654"/>
              <a:gd name="connsiteY14-532" fmla="*/ 0 h 7031915"/>
              <a:gd name="connsiteX15-533" fmla="*/ 5971700 w 8033654"/>
              <a:gd name="connsiteY15-534" fmla="*/ 0 h 7031915"/>
              <a:gd name="connsiteX16-535" fmla="*/ 5971740 w 8033654"/>
              <a:gd name="connsiteY16-536" fmla="*/ 0 h 7031915"/>
              <a:gd name="connsiteX17-537" fmla="*/ 6090371 w 8033654"/>
              <a:gd name="connsiteY17-538" fmla="*/ 11959 h 7031915"/>
              <a:gd name="connsiteX18-539" fmla="*/ 6357004 w 8033654"/>
              <a:gd name="connsiteY18-540" fmla="*/ 143562 h 7031915"/>
              <a:gd name="connsiteX19-541" fmla="*/ 6421756 w 8033654"/>
              <a:gd name="connsiteY19-542" fmla="*/ 209878 h 7031915"/>
              <a:gd name="connsiteX20-543" fmla="*/ 6426018 w 8033654"/>
              <a:gd name="connsiteY20-544" fmla="*/ 214243 h 7031915"/>
              <a:gd name="connsiteX21-545" fmla="*/ 6463356 w 8033654"/>
              <a:gd name="connsiteY21-546" fmla="*/ 268125 h 7031915"/>
              <a:gd name="connsiteX22-547" fmla="*/ 6480094 w 8033654"/>
              <a:gd name="connsiteY22-548" fmla="*/ 292278 h 7031915"/>
              <a:gd name="connsiteX23-549" fmla="*/ 6490605 w 8033654"/>
              <a:gd name="connsiteY23-550" fmla="*/ 298322 h 7031915"/>
              <a:gd name="connsiteX24-551" fmla="*/ 7949332 w 8033654"/>
              <a:gd name="connsiteY24-552" fmla="*/ 3216682 h 7031915"/>
              <a:gd name="connsiteX25-553" fmla="*/ 7992299 w 8033654"/>
              <a:gd name="connsiteY25-554" fmla="*/ 3302616 h 7031915"/>
              <a:gd name="connsiteX26-555" fmla="*/ 8021693 w 8033654"/>
              <a:gd name="connsiteY26-556" fmla="*/ 3397306 h 7031915"/>
              <a:gd name="connsiteX27-557" fmla="*/ 8033654 w 8033654"/>
              <a:gd name="connsiteY27-558" fmla="*/ 3515957 h 7031915"/>
              <a:gd name="connsiteX28-559" fmla="*/ 8021693 w 8033654"/>
              <a:gd name="connsiteY28-560" fmla="*/ 3634608 h 7031915"/>
              <a:gd name="connsiteX29-561" fmla="*/ 7992299 w 8033654"/>
              <a:gd name="connsiteY29-562" fmla="*/ 3729298 h 7031915"/>
              <a:gd name="connsiteX30-563" fmla="*/ 7949332 w 8033654"/>
              <a:gd name="connsiteY30-564" fmla="*/ 3815232 h 7031915"/>
              <a:gd name="connsiteX31-565" fmla="*/ 6535055 w 8033654"/>
              <a:gd name="connsiteY31-566" fmla="*/ 6638796 h 7031915"/>
              <a:gd name="connsiteX32-567" fmla="*/ 6524461 w 8033654"/>
              <a:gd name="connsiteY32-568" fmla="*/ 6646190 h 7031915"/>
              <a:gd name="connsiteX33-569" fmla="*/ 6482456 w 8033654"/>
              <a:gd name="connsiteY33-570" fmla="*/ 6736229 h 7031915"/>
              <a:gd name="connsiteX34-571" fmla="*/ 6090371 w 8033654"/>
              <a:gd name="connsiteY34-572" fmla="*/ 7019956 h 7031915"/>
              <a:gd name="connsiteX35-573" fmla="*/ 5971740 w 8033654"/>
              <a:gd name="connsiteY35-574" fmla="*/ 7031915 h 7031915"/>
              <a:gd name="connsiteX36-575" fmla="*/ 5971700 w 8033654"/>
              <a:gd name="connsiteY36-576" fmla="*/ 7031915 h 7031915"/>
              <a:gd name="connsiteX37-577" fmla="*/ 2058326 w 8033654"/>
              <a:gd name="connsiteY37-578" fmla="*/ 7031915 h 7031915"/>
              <a:gd name="connsiteX38-579" fmla="*/ 2176958 w 8033654"/>
              <a:gd name="connsiteY38-580" fmla="*/ 7019956 h 7031915"/>
              <a:gd name="connsiteX39-581" fmla="*/ 2176957 w 8033654"/>
              <a:gd name="connsiteY39-582" fmla="*/ 7019956 h 7031915"/>
              <a:gd name="connsiteX40-583" fmla="*/ 2058326 w 8033654"/>
              <a:gd name="connsiteY40-584" fmla="*/ 7031915 h 7031915"/>
              <a:gd name="connsiteX41-585" fmla="*/ 2058286 w 8033654"/>
              <a:gd name="connsiteY41-586" fmla="*/ 7031915 h 7031915"/>
              <a:gd name="connsiteX42-587" fmla="*/ 1939655 w 8033654"/>
              <a:gd name="connsiteY42-588" fmla="*/ 7019956 h 7031915"/>
              <a:gd name="connsiteX43-589" fmla="*/ 1642007 w 8033654"/>
              <a:gd name="connsiteY43-590" fmla="*/ 6859480 h 7031915"/>
              <a:gd name="connsiteX44-591" fmla="*/ 1570173 w 8033654"/>
              <a:gd name="connsiteY44-592" fmla="*/ 6772417 h 7031915"/>
              <a:gd name="connsiteX45-593" fmla="*/ 1508795 w 8033654"/>
              <a:gd name="connsiteY45-594" fmla="*/ 6649661 h 7031915"/>
              <a:gd name="connsiteX46-595" fmla="*/ 1508794 w 8033654"/>
              <a:gd name="connsiteY46-596" fmla="*/ 6649657 h 7031915"/>
              <a:gd name="connsiteX47-597" fmla="*/ 115723 w 8033654"/>
              <a:gd name="connsiteY47-598" fmla="*/ 3863519 h 7031915"/>
              <a:gd name="connsiteX48-599" fmla="*/ 115722 w 8033654"/>
              <a:gd name="connsiteY48-600" fmla="*/ 3863518 h 7031915"/>
              <a:gd name="connsiteX49-601" fmla="*/ 29470 w 8033654"/>
              <a:gd name="connsiteY49-602" fmla="*/ 3691014 h 7031915"/>
              <a:gd name="connsiteX50-603" fmla="*/ 11962 w 8033654"/>
              <a:gd name="connsiteY50-604" fmla="*/ 3634608 h 7031915"/>
              <a:gd name="connsiteX51-605" fmla="*/ 0 w 8033654"/>
              <a:gd name="connsiteY51-606" fmla="*/ 3515957 h 7031915"/>
              <a:gd name="connsiteX52-607" fmla="*/ 11962 w 8033654"/>
              <a:gd name="connsiteY52-608" fmla="*/ 3397306 h 7031915"/>
              <a:gd name="connsiteX53-609" fmla="*/ 29470 w 8033654"/>
              <a:gd name="connsiteY53-610" fmla="*/ 3340901 h 7031915"/>
              <a:gd name="connsiteX54-611" fmla="*/ 115722 w 8033654"/>
              <a:gd name="connsiteY54-612" fmla="*/ 3168396 h 7031915"/>
              <a:gd name="connsiteX55-613" fmla="*/ 115723 w 8033654"/>
              <a:gd name="connsiteY55-614" fmla="*/ 3168396 h 7031915"/>
              <a:gd name="connsiteX56-615" fmla="*/ 1508796 w 8033654"/>
              <a:gd name="connsiteY56-616" fmla="*/ 382255 h 7031915"/>
              <a:gd name="connsiteX57-617" fmla="*/ 1570174 w 8033654"/>
              <a:gd name="connsiteY57-618" fmla="*/ 259499 h 7031915"/>
              <a:gd name="connsiteX58-619" fmla="*/ 1642008 w 8033654"/>
              <a:gd name="connsiteY58-620" fmla="*/ 172435 h 7031915"/>
              <a:gd name="connsiteX59-621" fmla="*/ 1939656 w 8033654"/>
              <a:gd name="connsiteY59-622" fmla="*/ 11959 h 7031915"/>
              <a:gd name="connsiteX60-623" fmla="*/ 2058287 w 8033654"/>
              <a:gd name="connsiteY60-624" fmla="*/ 0 h 7031915"/>
              <a:gd name="connsiteX0-625" fmla="*/ 6555247 w 8033654"/>
              <a:gd name="connsiteY0-626" fmla="*/ 510071 h 7031915"/>
              <a:gd name="connsiteX1-627" fmla="*/ 6555365 w 8033654"/>
              <a:gd name="connsiteY1-628" fmla="*/ 531027 h 7031915"/>
              <a:gd name="connsiteX2-629" fmla="*/ 6556798 w 8033654"/>
              <a:gd name="connsiteY2-630" fmla="*/ 533489 h 7031915"/>
              <a:gd name="connsiteX3-631" fmla="*/ 6555247 w 8033654"/>
              <a:gd name="connsiteY3-632" fmla="*/ 510071 h 7031915"/>
              <a:gd name="connsiteX4-633" fmla="*/ 6529086 w 8033654"/>
              <a:gd name="connsiteY4-634" fmla="*/ 402424 h 7031915"/>
              <a:gd name="connsiteX5-635" fmla="*/ 6540064 w 8033654"/>
              <a:gd name="connsiteY5-636" fmla="*/ 434562 h 7031915"/>
              <a:gd name="connsiteX6-637" fmla="*/ 6529086 w 8033654"/>
              <a:gd name="connsiteY6-638" fmla="*/ 402424 h 7031915"/>
              <a:gd name="connsiteX7-639" fmla="*/ 6482461 w 8033654"/>
              <a:gd name="connsiteY7-640" fmla="*/ 295697 h 7031915"/>
              <a:gd name="connsiteX8-641" fmla="*/ 6520430 w 8033654"/>
              <a:gd name="connsiteY8-642" fmla="*/ 377086 h 7031915"/>
              <a:gd name="connsiteX9-643" fmla="*/ 6515577 w 8033654"/>
              <a:gd name="connsiteY9-644" fmla="*/ 362878 h 7031915"/>
              <a:gd name="connsiteX10-645" fmla="*/ 6482461 w 8033654"/>
              <a:gd name="connsiteY10-646" fmla="*/ 295697 h 7031915"/>
              <a:gd name="connsiteX11-647" fmla="*/ 2058287 w 8033654"/>
              <a:gd name="connsiteY11-648" fmla="*/ 0 h 7031915"/>
              <a:gd name="connsiteX12-649" fmla="*/ 2058326 w 8033654"/>
              <a:gd name="connsiteY12-650" fmla="*/ 0 h 7031915"/>
              <a:gd name="connsiteX13-651" fmla="*/ 5971699 w 8033654"/>
              <a:gd name="connsiteY13-652" fmla="*/ 0 h 7031915"/>
              <a:gd name="connsiteX14-653" fmla="*/ 5971700 w 8033654"/>
              <a:gd name="connsiteY14-654" fmla="*/ 0 h 7031915"/>
              <a:gd name="connsiteX15-655" fmla="*/ 5971740 w 8033654"/>
              <a:gd name="connsiteY15-656" fmla="*/ 0 h 7031915"/>
              <a:gd name="connsiteX16-657" fmla="*/ 6090371 w 8033654"/>
              <a:gd name="connsiteY16-658" fmla="*/ 11959 h 7031915"/>
              <a:gd name="connsiteX17-659" fmla="*/ 6357004 w 8033654"/>
              <a:gd name="connsiteY17-660" fmla="*/ 143562 h 7031915"/>
              <a:gd name="connsiteX18-661" fmla="*/ 6421756 w 8033654"/>
              <a:gd name="connsiteY18-662" fmla="*/ 209878 h 7031915"/>
              <a:gd name="connsiteX19-663" fmla="*/ 6426018 w 8033654"/>
              <a:gd name="connsiteY19-664" fmla="*/ 214243 h 7031915"/>
              <a:gd name="connsiteX20-665" fmla="*/ 6463356 w 8033654"/>
              <a:gd name="connsiteY20-666" fmla="*/ 268125 h 7031915"/>
              <a:gd name="connsiteX21-667" fmla="*/ 6480094 w 8033654"/>
              <a:gd name="connsiteY21-668" fmla="*/ 292278 h 7031915"/>
              <a:gd name="connsiteX22-669" fmla="*/ 6490605 w 8033654"/>
              <a:gd name="connsiteY22-670" fmla="*/ 298322 h 7031915"/>
              <a:gd name="connsiteX23-671" fmla="*/ 7949332 w 8033654"/>
              <a:gd name="connsiteY23-672" fmla="*/ 3216682 h 7031915"/>
              <a:gd name="connsiteX24-673" fmla="*/ 7992299 w 8033654"/>
              <a:gd name="connsiteY24-674" fmla="*/ 3302616 h 7031915"/>
              <a:gd name="connsiteX25-675" fmla="*/ 8021693 w 8033654"/>
              <a:gd name="connsiteY25-676" fmla="*/ 3397306 h 7031915"/>
              <a:gd name="connsiteX26-677" fmla="*/ 8033654 w 8033654"/>
              <a:gd name="connsiteY26-678" fmla="*/ 3515957 h 7031915"/>
              <a:gd name="connsiteX27-679" fmla="*/ 8021693 w 8033654"/>
              <a:gd name="connsiteY27-680" fmla="*/ 3634608 h 7031915"/>
              <a:gd name="connsiteX28-681" fmla="*/ 7992299 w 8033654"/>
              <a:gd name="connsiteY28-682" fmla="*/ 3729298 h 7031915"/>
              <a:gd name="connsiteX29-683" fmla="*/ 7949332 w 8033654"/>
              <a:gd name="connsiteY29-684" fmla="*/ 3815232 h 7031915"/>
              <a:gd name="connsiteX30-685" fmla="*/ 6535055 w 8033654"/>
              <a:gd name="connsiteY30-686" fmla="*/ 6638796 h 7031915"/>
              <a:gd name="connsiteX31-687" fmla="*/ 6524461 w 8033654"/>
              <a:gd name="connsiteY31-688" fmla="*/ 6646190 h 7031915"/>
              <a:gd name="connsiteX32-689" fmla="*/ 6482456 w 8033654"/>
              <a:gd name="connsiteY32-690" fmla="*/ 6736229 h 7031915"/>
              <a:gd name="connsiteX33-691" fmla="*/ 6090371 w 8033654"/>
              <a:gd name="connsiteY33-692" fmla="*/ 7019956 h 7031915"/>
              <a:gd name="connsiteX34-693" fmla="*/ 5971740 w 8033654"/>
              <a:gd name="connsiteY34-694" fmla="*/ 7031915 h 7031915"/>
              <a:gd name="connsiteX35-695" fmla="*/ 5971700 w 8033654"/>
              <a:gd name="connsiteY35-696" fmla="*/ 7031915 h 7031915"/>
              <a:gd name="connsiteX36-697" fmla="*/ 2058326 w 8033654"/>
              <a:gd name="connsiteY36-698" fmla="*/ 7031915 h 7031915"/>
              <a:gd name="connsiteX37-699" fmla="*/ 2176958 w 8033654"/>
              <a:gd name="connsiteY37-700" fmla="*/ 7019956 h 7031915"/>
              <a:gd name="connsiteX38-701" fmla="*/ 2176957 w 8033654"/>
              <a:gd name="connsiteY38-702" fmla="*/ 7019956 h 7031915"/>
              <a:gd name="connsiteX39-703" fmla="*/ 2058326 w 8033654"/>
              <a:gd name="connsiteY39-704" fmla="*/ 7031915 h 7031915"/>
              <a:gd name="connsiteX40-705" fmla="*/ 2058286 w 8033654"/>
              <a:gd name="connsiteY40-706" fmla="*/ 7031915 h 7031915"/>
              <a:gd name="connsiteX41-707" fmla="*/ 1939655 w 8033654"/>
              <a:gd name="connsiteY41-708" fmla="*/ 7019956 h 7031915"/>
              <a:gd name="connsiteX42-709" fmla="*/ 1642007 w 8033654"/>
              <a:gd name="connsiteY42-710" fmla="*/ 6859480 h 7031915"/>
              <a:gd name="connsiteX43-711" fmla="*/ 1570173 w 8033654"/>
              <a:gd name="connsiteY43-712" fmla="*/ 6772417 h 7031915"/>
              <a:gd name="connsiteX44-713" fmla="*/ 1508795 w 8033654"/>
              <a:gd name="connsiteY44-714" fmla="*/ 6649661 h 7031915"/>
              <a:gd name="connsiteX45-715" fmla="*/ 1508794 w 8033654"/>
              <a:gd name="connsiteY45-716" fmla="*/ 6649657 h 7031915"/>
              <a:gd name="connsiteX46-717" fmla="*/ 115723 w 8033654"/>
              <a:gd name="connsiteY46-718" fmla="*/ 3863519 h 7031915"/>
              <a:gd name="connsiteX47-719" fmla="*/ 115722 w 8033654"/>
              <a:gd name="connsiteY47-720" fmla="*/ 3863518 h 7031915"/>
              <a:gd name="connsiteX48-721" fmla="*/ 29470 w 8033654"/>
              <a:gd name="connsiteY48-722" fmla="*/ 3691014 h 7031915"/>
              <a:gd name="connsiteX49-723" fmla="*/ 11962 w 8033654"/>
              <a:gd name="connsiteY49-724" fmla="*/ 3634608 h 7031915"/>
              <a:gd name="connsiteX50-725" fmla="*/ 0 w 8033654"/>
              <a:gd name="connsiteY50-726" fmla="*/ 3515957 h 7031915"/>
              <a:gd name="connsiteX51-727" fmla="*/ 11962 w 8033654"/>
              <a:gd name="connsiteY51-728" fmla="*/ 3397306 h 7031915"/>
              <a:gd name="connsiteX52-729" fmla="*/ 29470 w 8033654"/>
              <a:gd name="connsiteY52-730" fmla="*/ 3340901 h 7031915"/>
              <a:gd name="connsiteX53-731" fmla="*/ 115722 w 8033654"/>
              <a:gd name="connsiteY53-732" fmla="*/ 3168396 h 7031915"/>
              <a:gd name="connsiteX54-733" fmla="*/ 115723 w 8033654"/>
              <a:gd name="connsiteY54-734" fmla="*/ 3168396 h 7031915"/>
              <a:gd name="connsiteX55-735" fmla="*/ 1508796 w 8033654"/>
              <a:gd name="connsiteY55-736" fmla="*/ 382255 h 7031915"/>
              <a:gd name="connsiteX56-737" fmla="*/ 1570174 w 8033654"/>
              <a:gd name="connsiteY56-738" fmla="*/ 259499 h 7031915"/>
              <a:gd name="connsiteX57-739" fmla="*/ 1642008 w 8033654"/>
              <a:gd name="connsiteY57-740" fmla="*/ 172435 h 7031915"/>
              <a:gd name="connsiteX58-741" fmla="*/ 1939656 w 8033654"/>
              <a:gd name="connsiteY58-742" fmla="*/ 11959 h 7031915"/>
              <a:gd name="connsiteX59-743" fmla="*/ 2058287 w 8033654"/>
              <a:gd name="connsiteY59-744" fmla="*/ 0 h 7031915"/>
              <a:gd name="connsiteX0-745" fmla="*/ 6556798 w 8033654"/>
              <a:gd name="connsiteY0-746" fmla="*/ 533489 h 7031915"/>
              <a:gd name="connsiteX1-747" fmla="*/ 6555365 w 8033654"/>
              <a:gd name="connsiteY1-748" fmla="*/ 531027 h 7031915"/>
              <a:gd name="connsiteX2-749" fmla="*/ 6556798 w 8033654"/>
              <a:gd name="connsiteY2-750" fmla="*/ 533489 h 7031915"/>
              <a:gd name="connsiteX3-751" fmla="*/ 6529086 w 8033654"/>
              <a:gd name="connsiteY3-752" fmla="*/ 402424 h 7031915"/>
              <a:gd name="connsiteX4-753" fmla="*/ 6540064 w 8033654"/>
              <a:gd name="connsiteY4-754" fmla="*/ 434562 h 7031915"/>
              <a:gd name="connsiteX5-755" fmla="*/ 6529086 w 8033654"/>
              <a:gd name="connsiteY5-756" fmla="*/ 402424 h 7031915"/>
              <a:gd name="connsiteX6-757" fmla="*/ 6482461 w 8033654"/>
              <a:gd name="connsiteY6-758" fmla="*/ 295697 h 7031915"/>
              <a:gd name="connsiteX7-759" fmla="*/ 6520430 w 8033654"/>
              <a:gd name="connsiteY7-760" fmla="*/ 377086 h 7031915"/>
              <a:gd name="connsiteX8-761" fmla="*/ 6515577 w 8033654"/>
              <a:gd name="connsiteY8-762" fmla="*/ 362878 h 7031915"/>
              <a:gd name="connsiteX9-763" fmla="*/ 6482461 w 8033654"/>
              <a:gd name="connsiteY9-764" fmla="*/ 295697 h 7031915"/>
              <a:gd name="connsiteX10-765" fmla="*/ 2058287 w 8033654"/>
              <a:gd name="connsiteY10-766" fmla="*/ 0 h 7031915"/>
              <a:gd name="connsiteX11-767" fmla="*/ 2058326 w 8033654"/>
              <a:gd name="connsiteY11-768" fmla="*/ 0 h 7031915"/>
              <a:gd name="connsiteX12-769" fmla="*/ 5971699 w 8033654"/>
              <a:gd name="connsiteY12-770" fmla="*/ 0 h 7031915"/>
              <a:gd name="connsiteX13-771" fmla="*/ 5971700 w 8033654"/>
              <a:gd name="connsiteY13-772" fmla="*/ 0 h 7031915"/>
              <a:gd name="connsiteX14-773" fmla="*/ 5971740 w 8033654"/>
              <a:gd name="connsiteY14-774" fmla="*/ 0 h 7031915"/>
              <a:gd name="connsiteX15-775" fmla="*/ 6090371 w 8033654"/>
              <a:gd name="connsiteY15-776" fmla="*/ 11959 h 7031915"/>
              <a:gd name="connsiteX16-777" fmla="*/ 6357004 w 8033654"/>
              <a:gd name="connsiteY16-778" fmla="*/ 143562 h 7031915"/>
              <a:gd name="connsiteX17-779" fmla="*/ 6421756 w 8033654"/>
              <a:gd name="connsiteY17-780" fmla="*/ 209878 h 7031915"/>
              <a:gd name="connsiteX18-781" fmla="*/ 6426018 w 8033654"/>
              <a:gd name="connsiteY18-782" fmla="*/ 214243 h 7031915"/>
              <a:gd name="connsiteX19-783" fmla="*/ 6463356 w 8033654"/>
              <a:gd name="connsiteY19-784" fmla="*/ 268125 h 7031915"/>
              <a:gd name="connsiteX20-785" fmla="*/ 6480094 w 8033654"/>
              <a:gd name="connsiteY20-786" fmla="*/ 292278 h 7031915"/>
              <a:gd name="connsiteX21-787" fmla="*/ 6490605 w 8033654"/>
              <a:gd name="connsiteY21-788" fmla="*/ 298322 h 7031915"/>
              <a:gd name="connsiteX22-789" fmla="*/ 7949332 w 8033654"/>
              <a:gd name="connsiteY22-790" fmla="*/ 3216682 h 7031915"/>
              <a:gd name="connsiteX23-791" fmla="*/ 7992299 w 8033654"/>
              <a:gd name="connsiteY23-792" fmla="*/ 3302616 h 7031915"/>
              <a:gd name="connsiteX24-793" fmla="*/ 8021693 w 8033654"/>
              <a:gd name="connsiteY24-794" fmla="*/ 3397306 h 7031915"/>
              <a:gd name="connsiteX25-795" fmla="*/ 8033654 w 8033654"/>
              <a:gd name="connsiteY25-796" fmla="*/ 3515957 h 7031915"/>
              <a:gd name="connsiteX26-797" fmla="*/ 8021693 w 8033654"/>
              <a:gd name="connsiteY26-798" fmla="*/ 3634608 h 7031915"/>
              <a:gd name="connsiteX27-799" fmla="*/ 7992299 w 8033654"/>
              <a:gd name="connsiteY27-800" fmla="*/ 3729298 h 7031915"/>
              <a:gd name="connsiteX28-801" fmla="*/ 7949332 w 8033654"/>
              <a:gd name="connsiteY28-802" fmla="*/ 3815232 h 7031915"/>
              <a:gd name="connsiteX29-803" fmla="*/ 6535055 w 8033654"/>
              <a:gd name="connsiteY29-804" fmla="*/ 6638796 h 7031915"/>
              <a:gd name="connsiteX30-805" fmla="*/ 6524461 w 8033654"/>
              <a:gd name="connsiteY30-806" fmla="*/ 6646190 h 7031915"/>
              <a:gd name="connsiteX31-807" fmla="*/ 6482456 w 8033654"/>
              <a:gd name="connsiteY31-808" fmla="*/ 6736229 h 7031915"/>
              <a:gd name="connsiteX32-809" fmla="*/ 6090371 w 8033654"/>
              <a:gd name="connsiteY32-810" fmla="*/ 7019956 h 7031915"/>
              <a:gd name="connsiteX33-811" fmla="*/ 5971740 w 8033654"/>
              <a:gd name="connsiteY33-812" fmla="*/ 7031915 h 7031915"/>
              <a:gd name="connsiteX34-813" fmla="*/ 5971700 w 8033654"/>
              <a:gd name="connsiteY34-814" fmla="*/ 7031915 h 7031915"/>
              <a:gd name="connsiteX35-815" fmla="*/ 2058326 w 8033654"/>
              <a:gd name="connsiteY35-816" fmla="*/ 7031915 h 7031915"/>
              <a:gd name="connsiteX36-817" fmla="*/ 2176958 w 8033654"/>
              <a:gd name="connsiteY36-818" fmla="*/ 7019956 h 7031915"/>
              <a:gd name="connsiteX37-819" fmla="*/ 2176957 w 8033654"/>
              <a:gd name="connsiteY37-820" fmla="*/ 7019956 h 7031915"/>
              <a:gd name="connsiteX38-821" fmla="*/ 2058326 w 8033654"/>
              <a:gd name="connsiteY38-822" fmla="*/ 7031915 h 7031915"/>
              <a:gd name="connsiteX39-823" fmla="*/ 2058286 w 8033654"/>
              <a:gd name="connsiteY39-824" fmla="*/ 7031915 h 7031915"/>
              <a:gd name="connsiteX40-825" fmla="*/ 1939655 w 8033654"/>
              <a:gd name="connsiteY40-826" fmla="*/ 7019956 h 7031915"/>
              <a:gd name="connsiteX41-827" fmla="*/ 1642007 w 8033654"/>
              <a:gd name="connsiteY41-828" fmla="*/ 6859480 h 7031915"/>
              <a:gd name="connsiteX42-829" fmla="*/ 1570173 w 8033654"/>
              <a:gd name="connsiteY42-830" fmla="*/ 6772417 h 7031915"/>
              <a:gd name="connsiteX43-831" fmla="*/ 1508795 w 8033654"/>
              <a:gd name="connsiteY43-832" fmla="*/ 6649661 h 7031915"/>
              <a:gd name="connsiteX44-833" fmla="*/ 1508794 w 8033654"/>
              <a:gd name="connsiteY44-834" fmla="*/ 6649657 h 7031915"/>
              <a:gd name="connsiteX45-835" fmla="*/ 115723 w 8033654"/>
              <a:gd name="connsiteY45-836" fmla="*/ 3863519 h 7031915"/>
              <a:gd name="connsiteX46-837" fmla="*/ 115722 w 8033654"/>
              <a:gd name="connsiteY46-838" fmla="*/ 3863518 h 7031915"/>
              <a:gd name="connsiteX47-839" fmla="*/ 29470 w 8033654"/>
              <a:gd name="connsiteY47-840" fmla="*/ 3691014 h 7031915"/>
              <a:gd name="connsiteX48-841" fmla="*/ 11962 w 8033654"/>
              <a:gd name="connsiteY48-842" fmla="*/ 3634608 h 7031915"/>
              <a:gd name="connsiteX49-843" fmla="*/ 0 w 8033654"/>
              <a:gd name="connsiteY49-844" fmla="*/ 3515957 h 7031915"/>
              <a:gd name="connsiteX50-845" fmla="*/ 11962 w 8033654"/>
              <a:gd name="connsiteY50-846" fmla="*/ 3397306 h 7031915"/>
              <a:gd name="connsiteX51-847" fmla="*/ 29470 w 8033654"/>
              <a:gd name="connsiteY51-848" fmla="*/ 3340901 h 7031915"/>
              <a:gd name="connsiteX52-849" fmla="*/ 115722 w 8033654"/>
              <a:gd name="connsiteY52-850" fmla="*/ 3168396 h 7031915"/>
              <a:gd name="connsiteX53-851" fmla="*/ 115723 w 8033654"/>
              <a:gd name="connsiteY53-852" fmla="*/ 3168396 h 7031915"/>
              <a:gd name="connsiteX54-853" fmla="*/ 1508796 w 8033654"/>
              <a:gd name="connsiteY54-854" fmla="*/ 382255 h 7031915"/>
              <a:gd name="connsiteX55-855" fmla="*/ 1570174 w 8033654"/>
              <a:gd name="connsiteY55-856" fmla="*/ 259499 h 7031915"/>
              <a:gd name="connsiteX56-857" fmla="*/ 1642008 w 8033654"/>
              <a:gd name="connsiteY56-858" fmla="*/ 172435 h 7031915"/>
              <a:gd name="connsiteX57-859" fmla="*/ 1939656 w 8033654"/>
              <a:gd name="connsiteY57-860" fmla="*/ 11959 h 7031915"/>
              <a:gd name="connsiteX58-861" fmla="*/ 2058287 w 8033654"/>
              <a:gd name="connsiteY58-862" fmla="*/ 0 h 7031915"/>
              <a:gd name="connsiteX0-863" fmla="*/ 6529086 w 8033654"/>
              <a:gd name="connsiteY0-864" fmla="*/ 402424 h 7031915"/>
              <a:gd name="connsiteX1-865" fmla="*/ 6540064 w 8033654"/>
              <a:gd name="connsiteY1-866" fmla="*/ 434562 h 7031915"/>
              <a:gd name="connsiteX2-867" fmla="*/ 6529086 w 8033654"/>
              <a:gd name="connsiteY2-868" fmla="*/ 402424 h 7031915"/>
              <a:gd name="connsiteX3-869" fmla="*/ 6482461 w 8033654"/>
              <a:gd name="connsiteY3-870" fmla="*/ 295697 h 7031915"/>
              <a:gd name="connsiteX4-871" fmla="*/ 6520430 w 8033654"/>
              <a:gd name="connsiteY4-872" fmla="*/ 377086 h 7031915"/>
              <a:gd name="connsiteX5-873" fmla="*/ 6515577 w 8033654"/>
              <a:gd name="connsiteY5-874" fmla="*/ 362878 h 7031915"/>
              <a:gd name="connsiteX6-875" fmla="*/ 6482461 w 8033654"/>
              <a:gd name="connsiteY6-876" fmla="*/ 295697 h 7031915"/>
              <a:gd name="connsiteX7-877" fmla="*/ 2058287 w 8033654"/>
              <a:gd name="connsiteY7-878" fmla="*/ 0 h 7031915"/>
              <a:gd name="connsiteX8-879" fmla="*/ 2058326 w 8033654"/>
              <a:gd name="connsiteY8-880" fmla="*/ 0 h 7031915"/>
              <a:gd name="connsiteX9-881" fmla="*/ 5971699 w 8033654"/>
              <a:gd name="connsiteY9-882" fmla="*/ 0 h 7031915"/>
              <a:gd name="connsiteX10-883" fmla="*/ 5971700 w 8033654"/>
              <a:gd name="connsiteY10-884" fmla="*/ 0 h 7031915"/>
              <a:gd name="connsiteX11-885" fmla="*/ 5971740 w 8033654"/>
              <a:gd name="connsiteY11-886" fmla="*/ 0 h 7031915"/>
              <a:gd name="connsiteX12-887" fmla="*/ 6090371 w 8033654"/>
              <a:gd name="connsiteY12-888" fmla="*/ 11959 h 7031915"/>
              <a:gd name="connsiteX13-889" fmla="*/ 6357004 w 8033654"/>
              <a:gd name="connsiteY13-890" fmla="*/ 143562 h 7031915"/>
              <a:gd name="connsiteX14-891" fmla="*/ 6421756 w 8033654"/>
              <a:gd name="connsiteY14-892" fmla="*/ 209878 h 7031915"/>
              <a:gd name="connsiteX15-893" fmla="*/ 6426018 w 8033654"/>
              <a:gd name="connsiteY15-894" fmla="*/ 214243 h 7031915"/>
              <a:gd name="connsiteX16-895" fmla="*/ 6463356 w 8033654"/>
              <a:gd name="connsiteY16-896" fmla="*/ 268125 h 7031915"/>
              <a:gd name="connsiteX17-897" fmla="*/ 6480094 w 8033654"/>
              <a:gd name="connsiteY17-898" fmla="*/ 292278 h 7031915"/>
              <a:gd name="connsiteX18-899" fmla="*/ 6490605 w 8033654"/>
              <a:gd name="connsiteY18-900" fmla="*/ 298322 h 7031915"/>
              <a:gd name="connsiteX19-901" fmla="*/ 7949332 w 8033654"/>
              <a:gd name="connsiteY19-902" fmla="*/ 3216682 h 7031915"/>
              <a:gd name="connsiteX20-903" fmla="*/ 7992299 w 8033654"/>
              <a:gd name="connsiteY20-904" fmla="*/ 3302616 h 7031915"/>
              <a:gd name="connsiteX21-905" fmla="*/ 8021693 w 8033654"/>
              <a:gd name="connsiteY21-906" fmla="*/ 3397306 h 7031915"/>
              <a:gd name="connsiteX22-907" fmla="*/ 8033654 w 8033654"/>
              <a:gd name="connsiteY22-908" fmla="*/ 3515957 h 7031915"/>
              <a:gd name="connsiteX23-909" fmla="*/ 8021693 w 8033654"/>
              <a:gd name="connsiteY23-910" fmla="*/ 3634608 h 7031915"/>
              <a:gd name="connsiteX24-911" fmla="*/ 7992299 w 8033654"/>
              <a:gd name="connsiteY24-912" fmla="*/ 3729298 h 7031915"/>
              <a:gd name="connsiteX25-913" fmla="*/ 7949332 w 8033654"/>
              <a:gd name="connsiteY25-914" fmla="*/ 3815232 h 7031915"/>
              <a:gd name="connsiteX26-915" fmla="*/ 6535055 w 8033654"/>
              <a:gd name="connsiteY26-916" fmla="*/ 6638796 h 7031915"/>
              <a:gd name="connsiteX27-917" fmla="*/ 6524461 w 8033654"/>
              <a:gd name="connsiteY27-918" fmla="*/ 6646190 h 7031915"/>
              <a:gd name="connsiteX28-919" fmla="*/ 6482456 w 8033654"/>
              <a:gd name="connsiteY28-920" fmla="*/ 6736229 h 7031915"/>
              <a:gd name="connsiteX29-921" fmla="*/ 6090371 w 8033654"/>
              <a:gd name="connsiteY29-922" fmla="*/ 7019956 h 7031915"/>
              <a:gd name="connsiteX30-923" fmla="*/ 5971740 w 8033654"/>
              <a:gd name="connsiteY30-924" fmla="*/ 7031915 h 7031915"/>
              <a:gd name="connsiteX31-925" fmla="*/ 5971700 w 8033654"/>
              <a:gd name="connsiteY31-926" fmla="*/ 7031915 h 7031915"/>
              <a:gd name="connsiteX32-927" fmla="*/ 2058326 w 8033654"/>
              <a:gd name="connsiteY32-928" fmla="*/ 7031915 h 7031915"/>
              <a:gd name="connsiteX33-929" fmla="*/ 2176958 w 8033654"/>
              <a:gd name="connsiteY33-930" fmla="*/ 7019956 h 7031915"/>
              <a:gd name="connsiteX34-931" fmla="*/ 2176957 w 8033654"/>
              <a:gd name="connsiteY34-932" fmla="*/ 7019956 h 7031915"/>
              <a:gd name="connsiteX35-933" fmla="*/ 2058326 w 8033654"/>
              <a:gd name="connsiteY35-934" fmla="*/ 7031915 h 7031915"/>
              <a:gd name="connsiteX36-935" fmla="*/ 2058286 w 8033654"/>
              <a:gd name="connsiteY36-936" fmla="*/ 7031915 h 7031915"/>
              <a:gd name="connsiteX37-937" fmla="*/ 1939655 w 8033654"/>
              <a:gd name="connsiteY37-938" fmla="*/ 7019956 h 7031915"/>
              <a:gd name="connsiteX38-939" fmla="*/ 1642007 w 8033654"/>
              <a:gd name="connsiteY38-940" fmla="*/ 6859480 h 7031915"/>
              <a:gd name="connsiteX39-941" fmla="*/ 1570173 w 8033654"/>
              <a:gd name="connsiteY39-942" fmla="*/ 6772417 h 7031915"/>
              <a:gd name="connsiteX40-943" fmla="*/ 1508795 w 8033654"/>
              <a:gd name="connsiteY40-944" fmla="*/ 6649661 h 7031915"/>
              <a:gd name="connsiteX41-945" fmla="*/ 1508794 w 8033654"/>
              <a:gd name="connsiteY41-946" fmla="*/ 6649657 h 7031915"/>
              <a:gd name="connsiteX42-947" fmla="*/ 115723 w 8033654"/>
              <a:gd name="connsiteY42-948" fmla="*/ 3863519 h 7031915"/>
              <a:gd name="connsiteX43-949" fmla="*/ 115722 w 8033654"/>
              <a:gd name="connsiteY43-950" fmla="*/ 3863518 h 7031915"/>
              <a:gd name="connsiteX44-951" fmla="*/ 29470 w 8033654"/>
              <a:gd name="connsiteY44-952" fmla="*/ 3691014 h 7031915"/>
              <a:gd name="connsiteX45-953" fmla="*/ 11962 w 8033654"/>
              <a:gd name="connsiteY45-954" fmla="*/ 3634608 h 7031915"/>
              <a:gd name="connsiteX46-955" fmla="*/ 0 w 8033654"/>
              <a:gd name="connsiteY46-956" fmla="*/ 3515957 h 7031915"/>
              <a:gd name="connsiteX47-957" fmla="*/ 11962 w 8033654"/>
              <a:gd name="connsiteY47-958" fmla="*/ 3397306 h 7031915"/>
              <a:gd name="connsiteX48-959" fmla="*/ 29470 w 8033654"/>
              <a:gd name="connsiteY48-960" fmla="*/ 3340901 h 7031915"/>
              <a:gd name="connsiteX49-961" fmla="*/ 115722 w 8033654"/>
              <a:gd name="connsiteY49-962" fmla="*/ 3168396 h 7031915"/>
              <a:gd name="connsiteX50-963" fmla="*/ 115723 w 8033654"/>
              <a:gd name="connsiteY50-964" fmla="*/ 3168396 h 7031915"/>
              <a:gd name="connsiteX51-965" fmla="*/ 1508796 w 8033654"/>
              <a:gd name="connsiteY51-966" fmla="*/ 382255 h 7031915"/>
              <a:gd name="connsiteX52-967" fmla="*/ 1570174 w 8033654"/>
              <a:gd name="connsiteY52-968" fmla="*/ 259499 h 7031915"/>
              <a:gd name="connsiteX53-969" fmla="*/ 1642008 w 8033654"/>
              <a:gd name="connsiteY53-970" fmla="*/ 172435 h 7031915"/>
              <a:gd name="connsiteX54-971" fmla="*/ 1939656 w 8033654"/>
              <a:gd name="connsiteY54-972" fmla="*/ 11959 h 7031915"/>
              <a:gd name="connsiteX55-973" fmla="*/ 2058287 w 8033654"/>
              <a:gd name="connsiteY55-974" fmla="*/ 0 h 7031915"/>
              <a:gd name="connsiteX0-975" fmla="*/ 6529086 w 8033654"/>
              <a:gd name="connsiteY0-976" fmla="*/ 402424 h 7031915"/>
              <a:gd name="connsiteX1-977" fmla="*/ 6540064 w 8033654"/>
              <a:gd name="connsiteY1-978" fmla="*/ 434562 h 7031915"/>
              <a:gd name="connsiteX2-979" fmla="*/ 6529086 w 8033654"/>
              <a:gd name="connsiteY2-980" fmla="*/ 402424 h 7031915"/>
              <a:gd name="connsiteX3-981" fmla="*/ 6482461 w 8033654"/>
              <a:gd name="connsiteY3-982" fmla="*/ 295697 h 7031915"/>
              <a:gd name="connsiteX4-983" fmla="*/ 6520430 w 8033654"/>
              <a:gd name="connsiteY4-984" fmla="*/ 377086 h 7031915"/>
              <a:gd name="connsiteX5-985" fmla="*/ 6515577 w 8033654"/>
              <a:gd name="connsiteY5-986" fmla="*/ 362878 h 7031915"/>
              <a:gd name="connsiteX6-987" fmla="*/ 6482461 w 8033654"/>
              <a:gd name="connsiteY6-988" fmla="*/ 295697 h 7031915"/>
              <a:gd name="connsiteX7-989" fmla="*/ 2058287 w 8033654"/>
              <a:gd name="connsiteY7-990" fmla="*/ 0 h 7031915"/>
              <a:gd name="connsiteX8-991" fmla="*/ 2058326 w 8033654"/>
              <a:gd name="connsiteY8-992" fmla="*/ 0 h 7031915"/>
              <a:gd name="connsiteX9-993" fmla="*/ 5971699 w 8033654"/>
              <a:gd name="connsiteY9-994" fmla="*/ 0 h 7031915"/>
              <a:gd name="connsiteX10-995" fmla="*/ 5971700 w 8033654"/>
              <a:gd name="connsiteY10-996" fmla="*/ 0 h 7031915"/>
              <a:gd name="connsiteX11-997" fmla="*/ 5971740 w 8033654"/>
              <a:gd name="connsiteY11-998" fmla="*/ 0 h 7031915"/>
              <a:gd name="connsiteX12-999" fmla="*/ 6090371 w 8033654"/>
              <a:gd name="connsiteY12-1000" fmla="*/ 11959 h 7031915"/>
              <a:gd name="connsiteX13-1001" fmla="*/ 6357004 w 8033654"/>
              <a:gd name="connsiteY13-1002" fmla="*/ 143562 h 7031915"/>
              <a:gd name="connsiteX14-1003" fmla="*/ 6421756 w 8033654"/>
              <a:gd name="connsiteY14-1004" fmla="*/ 209878 h 7031915"/>
              <a:gd name="connsiteX15-1005" fmla="*/ 6426018 w 8033654"/>
              <a:gd name="connsiteY15-1006" fmla="*/ 214243 h 7031915"/>
              <a:gd name="connsiteX16-1007" fmla="*/ 6463356 w 8033654"/>
              <a:gd name="connsiteY16-1008" fmla="*/ 268125 h 7031915"/>
              <a:gd name="connsiteX17-1009" fmla="*/ 6480094 w 8033654"/>
              <a:gd name="connsiteY17-1010" fmla="*/ 292278 h 7031915"/>
              <a:gd name="connsiteX18-1011" fmla="*/ 7949332 w 8033654"/>
              <a:gd name="connsiteY18-1012" fmla="*/ 3216682 h 7031915"/>
              <a:gd name="connsiteX19-1013" fmla="*/ 7992299 w 8033654"/>
              <a:gd name="connsiteY19-1014" fmla="*/ 3302616 h 7031915"/>
              <a:gd name="connsiteX20-1015" fmla="*/ 8021693 w 8033654"/>
              <a:gd name="connsiteY20-1016" fmla="*/ 3397306 h 7031915"/>
              <a:gd name="connsiteX21-1017" fmla="*/ 8033654 w 8033654"/>
              <a:gd name="connsiteY21-1018" fmla="*/ 3515957 h 7031915"/>
              <a:gd name="connsiteX22-1019" fmla="*/ 8021693 w 8033654"/>
              <a:gd name="connsiteY22-1020" fmla="*/ 3634608 h 7031915"/>
              <a:gd name="connsiteX23-1021" fmla="*/ 7992299 w 8033654"/>
              <a:gd name="connsiteY23-1022" fmla="*/ 3729298 h 7031915"/>
              <a:gd name="connsiteX24-1023" fmla="*/ 7949332 w 8033654"/>
              <a:gd name="connsiteY24-1024" fmla="*/ 3815232 h 7031915"/>
              <a:gd name="connsiteX25-1025" fmla="*/ 6535055 w 8033654"/>
              <a:gd name="connsiteY25-1026" fmla="*/ 6638796 h 7031915"/>
              <a:gd name="connsiteX26-1027" fmla="*/ 6524461 w 8033654"/>
              <a:gd name="connsiteY26-1028" fmla="*/ 6646190 h 7031915"/>
              <a:gd name="connsiteX27-1029" fmla="*/ 6482456 w 8033654"/>
              <a:gd name="connsiteY27-1030" fmla="*/ 6736229 h 7031915"/>
              <a:gd name="connsiteX28-1031" fmla="*/ 6090371 w 8033654"/>
              <a:gd name="connsiteY28-1032" fmla="*/ 7019956 h 7031915"/>
              <a:gd name="connsiteX29-1033" fmla="*/ 5971740 w 8033654"/>
              <a:gd name="connsiteY29-1034" fmla="*/ 7031915 h 7031915"/>
              <a:gd name="connsiteX30-1035" fmla="*/ 5971700 w 8033654"/>
              <a:gd name="connsiteY30-1036" fmla="*/ 7031915 h 7031915"/>
              <a:gd name="connsiteX31-1037" fmla="*/ 2058326 w 8033654"/>
              <a:gd name="connsiteY31-1038" fmla="*/ 7031915 h 7031915"/>
              <a:gd name="connsiteX32-1039" fmla="*/ 2176958 w 8033654"/>
              <a:gd name="connsiteY32-1040" fmla="*/ 7019956 h 7031915"/>
              <a:gd name="connsiteX33-1041" fmla="*/ 2176957 w 8033654"/>
              <a:gd name="connsiteY33-1042" fmla="*/ 7019956 h 7031915"/>
              <a:gd name="connsiteX34-1043" fmla="*/ 2058326 w 8033654"/>
              <a:gd name="connsiteY34-1044" fmla="*/ 7031915 h 7031915"/>
              <a:gd name="connsiteX35-1045" fmla="*/ 2058286 w 8033654"/>
              <a:gd name="connsiteY35-1046" fmla="*/ 7031915 h 7031915"/>
              <a:gd name="connsiteX36-1047" fmla="*/ 1939655 w 8033654"/>
              <a:gd name="connsiteY36-1048" fmla="*/ 7019956 h 7031915"/>
              <a:gd name="connsiteX37-1049" fmla="*/ 1642007 w 8033654"/>
              <a:gd name="connsiteY37-1050" fmla="*/ 6859480 h 7031915"/>
              <a:gd name="connsiteX38-1051" fmla="*/ 1570173 w 8033654"/>
              <a:gd name="connsiteY38-1052" fmla="*/ 6772417 h 7031915"/>
              <a:gd name="connsiteX39-1053" fmla="*/ 1508795 w 8033654"/>
              <a:gd name="connsiteY39-1054" fmla="*/ 6649661 h 7031915"/>
              <a:gd name="connsiteX40-1055" fmla="*/ 1508794 w 8033654"/>
              <a:gd name="connsiteY40-1056" fmla="*/ 6649657 h 7031915"/>
              <a:gd name="connsiteX41-1057" fmla="*/ 115723 w 8033654"/>
              <a:gd name="connsiteY41-1058" fmla="*/ 3863519 h 7031915"/>
              <a:gd name="connsiteX42-1059" fmla="*/ 115722 w 8033654"/>
              <a:gd name="connsiteY42-1060" fmla="*/ 3863518 h 7031915"/>
              <a:gd name="connsiteX43-1061" fmla="*/ 29470 w 8033654"/>
              <a:gd name="connsiteY43-1062" fmla="*/ 3691014 h 7031915"/>
              <a:gd name="connsiteX44-1063" fmla="*/ 11962 w 8033654"/>
              <a:gd name="connsiteY44-1064" fmla="*/ 3634608 h 7031915"/>
              <a:gd name="connsiteX45-1065" fmla="*/ 0 w 8033654"/>
              <a:gd name="connsiteY45-1066" fmla="*/ 3515957 h 7031915"/>
              <a:gd name="connsiteX46-1067" fmla="*/ 11962 w 8033654"/>
              <a:gd name="connsiteY46-1068" fmla="*/ 3397306 h 7031915"/>
              <a:gd name="connsiteX47-1069" fmla="*/ 29470 w 8033654"/>
              <a:gd name="connsiteY47-1070" fmla="*/ 3340901 h 7031915"/>
              <a:gd name="connsiteX48-1071" fmla="*/ 115722 w 8033654"/>
              <a:gd name="connsiteY48-1072" fmla="*/ 3168396 h 7031915"/>
              <a:gd name="connsiteX49-1073" fmla="*/ 115723 w 8033654"/>
              <a:gd name="connsiteY49-1074" fmla="*/ 3168396 h 7031915"/>
              <a:gd name="connsiteX50-1075" fmla="*/ 1508796 w 8033654"/>
              <a:gd name="connsiteY50-1076" fmla="*/ 382255 h 7031915"/>
              <a:gd name="connsiteX51-1077" fmla="*/ 1570174 w 8033654"/>
              <a:gd name="connsiteY51-1078" fmla="*/ 259499 h 7031915"/>
              <a:gd name="connsiteX52-1079" fmla="*/ 1642008 w 8033654"/>
              <a:gd name="connsiteY52-1080" fmla="*/ 172435 h 7031915"/>
              <a:gd name="connsiteX53-1081" fmla="*/ 1939656 w 8033654"/>
              <a:gd name="connsiteY53-1082" fmla="*/ 11959 h 7031915"/>
              <a:gd name="connsiteX54-1083" fmla="*/ 2058287 w 8033654"/>
              <a:gd name="connsiteY54-1084" fmla="*/ 0 h 7031915"/>
              <a:gd name="connsiteX0-1085" fmla="*/ 6529086 w 8033654"/>
              <a:gd name="connsiteY0-1086" fmla="*/ 402424 h 7031915"/>
              <a:gd name="connsiteX1-1087" fmla="*/ 6540064 w 8033654"/>
              <a:gd name="connsiteY1-1088" fmla="*/ 434562 h 7031915"/>
              <a:gd name="connsiteX2-1089" fmla="*/ 6529086 w 8033654"/>
              <a:gd name="connsiteY2-1090" fmla="*/ 402424 h 7031915"/>
              <a:gd name="connsiteX3-1091" fmla="*/ 6482461 w 8033654"/>
              <a:gd name="connsiteY3-1092" fmla="*/ 295697 h 7031915"/>
              <a:gd name="connsiteX4-1093" fmla="*/ 6520430 w 8033654"/>
              <a:gd name="connsiteY4-1094" fmla="*/ 377086 h 7031915"/>
              <a:gd name="connsiteX5-1095" fmla="*/ 6482461 w 8033654"/>
              <a:gd name="connsiteY5-1096" fmla="*/ 295697 h 7031915"/>
              <a:gd name="connsiteX6-1097" fmla="*/ 2058287 w 8033654"/>
              <a:gd name="connsiteY6-1098" fmla="*/ 0 h 7031915"/>
              <a:gd name="connsiteX7-1099" fmla="*/ 2058326 w 8033654"/>
              <a:gd name="connsiteY7-1100" fmla="*/ 0 h 7031915"/>
              <a:gd name="connsiteX8-1101" fmla="*/ 5971699 w 8033654"/>
              <a:gd name="connsiteY8-1102" fmla="*/ 0 h 7031915"/>
              <a:gd name="connsiteX9-1103" fmla="*/ 5971700 w 8033654"/>
              <a:gd name="connsiteY9-1104" fmla="*/ 0 h 7031915"/>
              <a:gd name="connsiteX10-1105" fmla="*/ 5971740 w 8033654"/>
              <a:gd name="connsiteY10-1106" fmla="*/ 0 h 7031915"/>
              <a:gd name="connsiteX11-1107" fmla="*/ 6090371 w 8033654"/>
              <a:gd name="connsiteY11-1108" fmla="*/ 11959 h 7031915"/>
              <a:gd name="connsiteX12-1109" fmla="*/ 6357004 w 8033654"/>
              <a:gd name="connsiteY12-1110" fmla="*/ 143562 h 7031915"/>
              <a:gd name="connsiteX13-1111" fmla="*/ 6421756 w 8033654"/>
              <a:gd name="connsiteY13-1112" fmla="*/ 209878 h 7031915"/>
              <a:gd name="connsiteX14-1113" fmla="*/ 6426018 w 8033654"/>
              <a:gd name="connsiteY14-1114" fmla="*/ 214243 h 7031915"/>
              <a:gd name="connsiteX15-1115" fmla="*/ 6463356 w 8033654"/>
              <a:gd name="connsiteY15-1116" fmla="*/ 268125 h 7031915"/>
              <a:gd name="connsiteX16-1117" fmla="*/ 6480094 w 8033654"/>
              <a:gd name="connsiteY16-1118" fmla="*/ 292278 h 7031915"/>
              <a:gd name="connsiteX17-1119" fmla="*/ 7949332 w 8033654"/>
              <a:gd name="connsiteY17-1120" fmla="*/ 3216682 h 7031915"/>
              <a:gd name="connsiteX18-1121" fmla="*/ 7992299 w 8033654"/>
              <a:gd name="connsiteY18-1122" fmla="*/ 3302616 h 7031915"/>
              <a:gd name="connsiteX19-1123" fmla="*/ 8021693 w 8033654"/>
              <a:gd name="connsiteY19-1124" fmla="*/ 3397306 h 7031915"/>
              <a:gd name="connsiteX20-1125" fmla="*/ 8033654 w 8033654"/>
              <a:gd name="connsiteY20-1126" fmla="*/ 3515957 h 7031915"/>
              <a:gd name="connsiteX21-1127" fmla="*/ 8021693 w 8033654"/>
              <a:gd name="connsiteY21-1128" fmla="*/ 3634608 h 7031915"/>
              <a:gd name="connsiteX22-1129" fmla="*/ 7992299 w 8033654"/>
              <a:gd name="connsiteY22-1130" fmla="*/ 3729298 h 7031915"/>
              <a:gd name="connsiteX23-1131" fmla="*/ 7949332 w 8033654"/>
              <a:gd name="connsiteY23-1132" fmla="*/ 3815232 h 7031915"/>
              <a:gd name="connsiteX24-1133" fmla="*/ 6535055 w 8033654"/>
              <a:gd name="connsiteY24-1134" fmla="*/ 6638796 h 7031915"/>
              <a:gd name="connsiteX25-1135" fmla="*/ 6524461 w 8033654"/>
              <a:gd name="connsiteY25-1136" fmla="*/ 6646190 h 7031915"/>
              <a:gd name="connsiteX26-1137" fmla="*/ 6482456 w 8033654"/>
              <a:gd name="connsiteY26-1138" fmla="*/ 6736229 h 7031915"/>
              <a:gd name="connsiteX27-1139" fmla="*/ 6090371 w 8033654"/>
              <a:gd name="connsiteY27-1140" fmla="*/ 7019956 h 7031915"/>
              <a:gd name="connsiteX28-1141" fmla="*/ 5971740 w 8033654"/>
              <a:gd name="connsiteY28-1142" fmla="*/ 7031915 h 7031915"/>
              <a:gd name="connsiteX29-1143" fmla="*/ 5971700 w 8033654"/>
              <a:gd name="connsiteY29-1144" fmla="*/ 7031915 h 7031915"/>
              <a:gd name="connsiteX30-1145" fmla="*/ 2058326 w 8033654"/>
              <a:gd name="connsiteY30-1146" fmla="*/ 7031915 h 7031915"/>
              <a:gd name="connsiteX31-1147" fmla="*/ 2176958 w 8033654"/>
              <a:gd name="connsiteY31-1148" fmla="*/ 7019956 h 7031915"/>
              <a:gd name="connsiteX32-1149" fmla="*/ 2176957 w 8033654"/>
              <a:gd name="connsiteY32-1150" fmla="*/ 7019956 h 7031915"/>
              <a:gd name="connsiteX33-1151" fmla="*/ 2058326 w 8033654"/>
              <a:gd name="connsiteY33-1152" fmla="*/ 7031915 h 7031915"/>
              <a:gd name="connsiteX34-1153" fmla="*/ 2058286 w 8033654"/>
              <a:gd name="connsiteY34-1154" fmla="*/ 7031915 h 7031915"/>
              <a:gd name="connsiteX35-1155" fmla="*/ 1939655 w 8033654"/>
              <a:gd name="connsiteY35-1156" fmla="*/ 7019956 h 7031915"/>
              <a:gd name="connsiteX36-1157" fmla="*/ 1642007 w 8033654"/>
              <a:gd name="connsiteY36-1158" fmla="*/ 6859480 h 7031915"/>
              <a:gd name="connsiteX37-1159" fmla="*/ 1570173 w 8033654"/>
              <a:gd name="connsiteY37-1160" fmla="*/ 6772417 h 7031915"/>
              <a:gd name="connsiteX38-1161" fmla="*/ 1508795 w 8033654"/>
              <a:gd name="connsiteY38-1162" fmla="*/ 6649661 h 7031915"/>
              <a:gd name="connsiteX39-1163" fmla="*/ 1508794 w 8033654"/>
              <a:gd name="connsiteY39-1164" fmla="*/ 6649657 h 7031915"/>
              <a:gd name="connsiteX40-1165" fmla="*/ 115723 w 8033654"/>
              <a:gd name="connsiteY40-1166" fmla="*/ 3863519 h 7031915"/>
              <a:gd name="connsiteX41-1167" fmla="*/ 115722 w 8033654"/>
              <a:gd name="connsiteY41-1168" fmla="*/ 3863518 h 7031915"/>
              <a:gd name="connsiteX42-1169" fmla="*/ 29470 w 8033654"/>
              <a:gd name="connsiteY42-1170" fmla="*/ 3691014 h 7031915"/>
              <a:gd name="connsiteX43-1171" fmla="*/ 11962 w 8033654"/>
              <a:gd name="connsiteY43-1172" fmla="*/ 3634608 h 7031915"/>
              <a:gd name="connsiteX44-1173" fmla="*/ 0 w 8033654"/>
              <a:gd name="connsiteY44-1174" fmla="*/ 3515957 h 7031915"/>
              <a:gd name="connsiteX45-1175" fmla="*/ 11962 w 8033654"/>
              <a:gd name="connsiteY45-1176" fmla="*/ 3397306 h 7031915"/>
              <a:gd name="connsiteX46-1177" fmla="*/ 29470 w 8033654"/>
              <a:gd name="connsiteY46-1178" fmla="*/ 3340901 h 7031915"/>
              <a:gd name="connsiteX47-1179" fmla="*/ 115722 w 8033654"/>
              <a:gd name="connsiteY47-1180" fmla="*/ 3168396 h 7031915"/>
              <a:gd name="connsiteX48-1181" fmla="*/ 115723 w 8033654"/>
              <a:gd name="connsiteY48-1182" fmla="*/ 3168396 h 7031915"/>
              <a:gd name="connsiteX49-1183" fmla="*/ 1508796 w 8033654"/>
              <a:gd name="connsiteY49-1184" fmla="*/ 382255 h 7031915"/>
              <a:gd name="connsiteX50-1185" fmla="*/ 1570174 w 8033654"/>
              <a:gd name="connsiteY50-1186" fmla="*/ 259499 h 7031915"/>
              <a:gd name="connsiteX51-1187" fmla="*/ 1642008 w 8033654"/>
              <a:gd name="connsiteY51-1188" fmla="*/ 172435 h 7031915"/>
              <a:gd name="connsiteX52-1189" fmla="*/ 1939656 w 8033654"/>
              <a:gd name="connsiteY52-1190" fmla="*/ 11959 h 7031915"/>
              <a:gd name="connsiteX53-1191" fmla="*/ 2058287 w 8033654"/>
              <a:gd name="connsiteY53-1192" fmla="*/ 0 h 7031915"/>
              <a:gd name="connsiteX0-1193" fmla="*/ 6529086 w 8033654"/>
              <a:gd name="connsiteY0-1194" fmla="*/ 402424 h 7031915"/>
              <a:gd name="connsiteX1-1195" fmla="*/ 6540064 w 8033654"/>
              <a:gd name="connsiteY1-1196" fmla="*/ 434562 h 7031915"/>
              <a:gd name="connsiteX2-1197" fmla="*/ 6529086 w 8033654"/>
              <a:gd name="connsiteY2-1198" fmla="*/ 402424 h 7031915"/>
              <a:gd name="connsiteX3-1199" fmla="*/ 2058287 w 8033654"/>
              <a:gd name="connsiteY3-1200" fmla="*/ 0 h 7031915"/>
              <a:gd name="connsiteX4-1201" fmla="*/ 2058326 w 8033654"/>
              <a:gd name="connsiteY4-1202" fmla="*/ 0 h 7031915"/>
              <a:gd name="connsiteX5-1203" fmla="*/ 5971699 w 8033654"/>
              <a:gd name="connsiteY5-1204" fmla="*/ 0 h 7031915"/>
              <a:gd name="connsiteX6-1205" fmla="*/ 5971700 w 8033654"/>
              <a:gd name="connsiteY6-1206" fmla="*/ 0 h 7031915"/>
              <a:gd name="connsiteX7-1207" fmla="*/ 5971740 w 8033654"/>
              <a:gd name="connsiteY7-1208" fmla="*/ 0 h 7031915"/>
              <a:gd name="connsiteX8-1209" fmla="*/ 6090371 w 8033654"/>
              <a:gd name="connsiteY8-1210" fmla="*/ 11959 h 7031915"/>
              <a:gd name="connsiteX9-1211" fmla="*/ 6357004 w 8033654"/>
              <a:gd name="connsiteY9-1212" fmla="*/ 143562 h 7031915"/>
              <a:gd name="connsiteX10-1213" fmla="*/ 6421756 w 8033654"/>
              <a:gd name="connsiteY10-1214" fmla="*/ 209878 h 7031915"/>
              <a:gd name="connsiteX11-1215" fmla="*/ 6426018 w 8033654"/>
              <a:gd name="connsiteY11-1216" fmla="*/ 214243 h 7031915"/>
              <a:gd name="connsiteX12-1217" fmla="*/ 6463356 w 8033654"/>
              <a:gd name="connsiteY12-1218" fmla="*/ 268125 h 7031915"/>
              <a:gd name="connsiteX13-1219" fmla="*/ 6480094 w 8033654"/>
              <a:gd name="connsiteY13-1220" fmla="*/ 292278 h 7031915"/>
              <a:gd name="connsiteX14-1221" fmla="*/ 7949332 w 8033654"/>
              <a:gd name="connsiteY14-1222" fmla="*/ 3216682 h 7031915"/>
              <a:gd name="connsiteX15-1223" fmla="*/ 7992299 w 8033654"/>
              <a:gd name="connsiteY15-1224" fmla="*/ 3302616 h 7031915"/>
              <a:gd name="connsiteX16-1225" fmla="*/ 8021693 w 8033654"/>
              <a:gd name="connsiteY16-1226" fmla="*/ 3397306 h 7031915"/>
              <a:gd name="connsiteX17-1227" fmla="*/ 8033654 w 8033654"/>
              <a:gd name="connsiteY17-1228" fmla="*/ 3515957 h 7031915"/>
              <a:gd name="connsiteX18-1229" fmla="*/ 8021693 w 8033654"/>
              <a:gd name="connsiteY18-1230" fmla="*/ 3634608 h 7031915"/>
              <a:gd name="connsiteX19-1231" fmla="*/ 7992299 w 8033654"/>
              <a:gd name="connsiteY19-1232" fmla="*/ 3729298 h 7031915"/>
              <a:gd name="connsiteX20-1233" fmla="*/ 7949332 w 8033654"/>
              <a:gd name="connsiteY20-1234" fmla="*/ 3815232 h 7031915"/>
              <a:gd name="connsiteX21-1235" fmla="*/ 6535055 w 8033654"/>
              <a:gd name="connsiteY21-1236" fmla="*/ 6638796 h 7031915"/>
              <a:gd name="connsiteX22-1237" fmla="*/ 6524461 w 8033654"/>
              <a:gd name="connsiteY22-1238" fmla="*/ 6646190 h 7031915"/>
              <a:gd name="connsiteX23-1239" fmla="*/ 6482456 w 8033654"/>
              <a:gd name="connsiteY23-1240" fmla="*/ 6736229 h 7031915"/>
              <a:gd name="connsiteX24-1241" fmla="*/ 6090371 w 8033654"/>
              <a:gd name="connsiteY24-1242" fmla="*/ 7019956 h 7031915"/>
              <a:gd name="connsiteX25-1243" fmla="*/ 5971740 w 8033654"/>
              <a:gd name="connsiteY25-1244" fmla="*/ 7031915 h 7031915"/>
              <a:gd name="connsiteX26-1245" fmla="*/ 5971700 w 8033654"/>
              <a:gd name="connsiteY26-1246" fmla="*/ 7031915 h 7031915"/>
              <a:gd name="connsiteX27-1247" fmla="*/ 2058326 w 8033654"/>
              <a:gd name="connsiteY27-1248" fmla="*/ 7031915 h 7031915"/>
              <a:gd name="connsiteX28-1249" fmla="*/ 2176958 w 8033654"/>
              <a:gd name="connsiteY28-1250" fmla="*/ 7019956 h 7031915"/>
              <a:gd name="connsiteX29-1251" fmla="*/ 2176957 w 8033654"/>
              <a:gd name="connsiteY29-1252" fmla="*/ 7019956 h 7031915"/>
              <a:gd name="connsiteX30-1253" fmla="*/ 2058326 w 8033654"/>
              <a:gd name="connsiteY30-1254" fmla="*/ 7031915 h 7031915"/>
              <a:gd name="connsiteX31-1255" fmla="*/ 2058286 w 8033654"/>
              <a:gd name="connsiteY31-1256" fmla="*/ 7031915 h 7031915"/>
              <a:gd name="connsiteX32-1257" fmla="*/ 1939655 w 8033654"/>
              <a:gd name="connsiteY32-1258" fmla="*/ 7019956 h 7031915"/>
              <a:gd name="connsiteX33-1259" fmla="*/ 1642007 w 8033654"/>
              <a:gd name="connsiteY33-1260" fmla="*/ 6859480 h 7031915"/>
              <a:gd name="connsiteX34-1261" fmla="*/ 1570173 w 8033654"/>
              <a:gd name="connsiteY34-1262" fmla="*/ 6772417 h 7031915"/>
              <a:gd name="connsiteX35-1263" fmla="*/ 1508795 w 8033654"/>
              <a:gd name="connsiteY35-1264" fmla="*/ 6649661 h 7031915"/>
              <a:gd name="connsiteX36-1265" fmla="*/ 1508794 w 8033654"/>
              <a:gd name="connsiteY36-1266" fmla="*/ 6649657 h 7031915"/>
              <a:gd name="connsiteX37-1267" fmla="*/ 115723 w 8033654"/>
              <a:gd name="connsiteY37-1268" fmla="*/ 3863519 h 7031915"/>
              <a:gd name="connsiteX38-1269" fmla="*/ 115722 w 8033654"/>
              <a:gd name="connsiteY38-1270" fmla="*/ 3863518 h 7031915"/>
              <a:gd name="connsiteX39-1271" fmla="*/ 29470 w 8033654"/>
              <a:gd name="connsiteY39-1272" fmla="*/ 3691014 h 7031915"/>
              <a:gd name="connsiteX40-1273" fmla="*/ 11962 w 8033654"/>
              <a:gd name="connsiteY40-1274" fmla="*/ 3634608 h 7031915"/>
              <a:gd name="connsiteX41-1275" fmla="*/ 0 w 8033654"/>
              <a:gd name="connsiteY41-1276" fmla="*/ 3515957 h 7031915"/>
              <a:gd name="connsiteX42-1277" fmla="*/ 11962 w 8033654"/>
              <a:gd name="connsiteY42-1278" fmla="*/ 3397306 h 7031915"/>
              <a:gd name="connsiteX43-1279" fmla="*/ 29470 w 8033654"/>
              <a:gd name="connsiteY43-1280" fmla="*/ 3340901 h 7031915"/>
              <a:gd name="connsiteX44-1281" fmla="*/ 115722 w 8033654"/>
              <a:gd name="connsiteY44-1282" fmla="*/ 3168396 h 7031915"/>
              <a:gd name="connsiteX45-1283" fmla="*/ 115723 w 8033654"/>
              <a:gd name="connsiteY45-1284" fmla="*/ 3168396 h 7031915"/>
              <a:gd name="connsiteX46-1285" fmla="*/ 1508796 w 8033654"/>
              <a:gd name="connsiteY46-1286" fmla="*/ 382255 h 7031915"/>
              <a:gd name="connsiteX47-1287" fmla="*/ 1570174 w 8033654"/>
              <a:gd name="connsiteY47-1288" fmla="*/ 259499 h 7031915"/>
              <a:gd name="connsiteX48-1289" fmla="*/ 1642008 w 8033654"/>
              <a:gd name="connsiteY48-1290" fmla="*/ 172435 h 7031915"/>
              <a:gd name="connsiteX49-1291" fmla="*/ 1939656 w 8033654"/>
              <a:gd name="connsiteY49-1292" fmla="*/ 11959 h 7031915"/>
              <a:gd name="connsiteX50-1293" fmla="*/ 2058287 w 8033654"/>
              <a:gd name="connsiteY50-1294" fmla="*/ 0 h 7031915"/>
              <a:gd name="connsiteX0-1295" fmla="*/ 2058287 w 8033654"/>
              <a:gd name="connsiteY0-1296" fmla="*/ 0 h 7031915"/>
              <a:gd name="connsiteX1-1297" fmla="*/ 2058326 w 8033654"/>
              <a:gd name="connsiteY1-1298" fmla="*/ 0 h 7031915"/>
              <a:gd name="connsiteX2-1299" fmla="*/ 5971699 w 8033654"/>
              <a:gd name="connsiteY2-1300" fmla="*/ 0 h 7031915"/>
              <a:gd name="connsiteX3-1301" fmla="*/ 5971700 w 8033654"/>
              <a:gd name="connsiteY3-1302" fmla="*/ 0 h 7031915"/>
              <a:gd name="connsiteX4-1303" fmla="*/ 5971740 w 8033654"/>
              <a:gd name="connsiteY4-1304" fmla="*/ 0 h 7031915"/>
              <a:gd name="connsiteX5-1305" fmla="*/ 6090371 w 8033654"/>
              <a:gd name="connsiteY5-1306" fmla="*/ 11959 h 7031915"/>
              <a:gd name="connsiteX6-1307" fmla="*/ 6357004 w 8033654"/>
              <a:gd name="connsiteY6-1308" fmla="*/ 143562 h 7031915"/>
              <a:gd name="connsiteX7-1309" fmla="*/ 6421756 w 8033654"/>
              <a:gd name="connsiteY7-1310" fmla="*/ 209878 h 7031915"/>
              <a:gd name="connsiteX8-1311" fmla="*/ 6426018 w 8033654"/>
              <a:gd name="connsiteY8-1312" fmla="*/ 214243 h 7031915"/>
              <a:gd name="connsiteX9-1313" fmla="*/ 6463356 w 8033654"/>
              <a:gd name="connsiteY9-1314" fmla="*/ 268125 h 7031915"/>
              <a:gd name="connsiteX10-1315" fmla="*/ 6480094 w 8033654"/>
              <a:gd name="connsiteY10-1316" fmla="*/ 292278 h 7031915"/>
              <a:gd name="connsiteX11-1317" fmla="*/ 7949332 w 8033654"/>
              <a:gd name="connsiteY11-1318" fmla="*/ 3216682 h 7031915"/>
              <a:gd name="connsiteX12-1319" fmla="*/ 7992299 w 8033654"/>
              <a:gd name="connsiteY12-1320" fmla="*/ 3302616 h 7031915"/>
              <a:gd name="connsiteX13-1321" fmla="*/ 8021693 w 8033654"/>
              <a:gd name="connsiteY13-1322" fmla="*/ 3397306 h 7031915"/>
              <a:gd name="connsiteX14-1323" fmla="*/ 8033654 w 8033654"/>
              <a:gd name="connsiteY14-1324" fmla="*/ 3515957 h 7031915"/>
              <a:gd name="connsiteX15-1325" fmla="*/ 8021693 w 8033654"/>
              <a:gd name="connsiteY15-1326" fmla="*/ 3634608 h 7031915"/>
              <a:gd name="connsiteX16-1327" fmla="*/ 7992299 w 8033654"/>
              <a:gd name="connsiteY16-1328" fmla="*/ 3729298 h 7031915"/>
              <a:gd name="connsiteX17-1329" fmla="*/ 7949332 w 8033654"/>
              <a:gd name="connsiteY17-1330" fmla="*/ 3815232 h 7031915"/>
              <a:gd name="connsiteX18-1331" fmla="*/ 6535055 w 8033654"/>
              <a:gd name="connsiteY18-1332" fmla="*/ 6638796 h 7031915"/>
              <a:gd name="connsiteX19-1333" fmla="*/ 6524461 w 8033654"/>
              <a:gd name="connsiteY19-1334" fmla="*/ 6646190 h 7031915"/>
              <a:gd name="connsiteX20-1335" fmla="*/ 6482456 w 8033654"/>
              <a:gd name="connsiteY20-1336" fmla="*/ 6736229 h 7031915"/>
              <a:gd name="connsiteX21-1337" fmla="*/ 6090371 w 8033654"/>
              <a:gd name="connsiteY21-1338" fmla="*/ 7019956 h 7031915"/>
              <a:gd name="connsiteX22-1339" fmla="*/ 5971740 w 8033654"/>
              <a:gd name="connsiteY22-1340" fmla="*/ 7031915 h 7031915"/>
              <a:gd name="connsiteX23-1341" fmla="*/ 5971700 w 8033654"/>
              <a:gd name="connsiteY23-1342" fmla="*/ 7031915 h 7031915"/>
              <a:gd name="connsiteX24-1343" fmla="*/ 2058326 w 8033654"/>
              <a:gd name="connsiteY24-1344" fmla="*/ 7031915 h 7031915"/>
              <a:gd name="connsiteX25-1345" fmla="*/ 2176958 w 8033654"/>
              <a:gd name="connsiteY25-1346" fmla="*/ 7019956 h 7031915"/>
              <a:gd name="connsiteX26-1347" fmla="*/ 2176957 w 8033654"/>
              <a:gd name="connsiteY26-1348" fmla="*/ 7019956 h 7031915"/>
              <a:gd name="connsiteX27-1349" fmla="*/ 2058326 w 8033654"/>
              <a:gd name="connsiteY27-1350" fmla="*/ 7031915 h 7031915"/>
              <a:gd name="connsiteX28-1351" fmla="*/ 2058286 w 8033654"/>
              <a:gd name="connsiteY28-1352" fmla="*/ 7031915 h 7031915"/>
              <a:gd name="connsiteX29-1353" fmla="*/ 1939655 w 8033654"/>
              <a:gd name="connsiteY29-1354" fmla="*/ 7019956 h 7031915"/>
              <a:gd name="connsiteX30-1355" fmla="*/ 1642007 w 8033654"/>
              <a:gd name="connsiteY30-1356" fmla="*/ 6859480 h 7031915"/>
              <a:gd name="connsiteX31-1357" fmla="*/ 1570173 w 8033654"/>
              <a:gd name="connsiteY31-1358" fmla="*/ 6772417 h 7031915"/>
              <a:gd name="connsiteX32-1359" fmla="*/ 1508795 w 8033654"/>
              <a:gd name="connsiteY32-1360" fmla="*/ 6649661 h 7031915"/>
              <a:gd name="connsiteX33-1361" fmla="*/ 1508794 w 8033654"/>
              <a:gd name="connsiteY33-1362" fmla="*/ 6649657 h 7031915"/>
              <a:gd name="connsiteX34-1363" fmla="*/ 115723 w 8033654"/>
              <a:gd name="connsiteY34-1364" fmla="*/ 3863519 h 7031915"/>
              <a:gd name="connsiteX35-1365" fmla="*/ 115722 w 8033654"/>
              <a:gd name="connsiteY35-1366" fmla="*/ 3863518 h 7031915"/>
              <a:gd name="connsiteX36-1367" fmla="*/ 29470 w 8033654"/>
              <a:gd name="connsiteY36-1368" fmla="*/ 3691014 h 7031915"/>
              <a:gd name="connsiteX37-1369" fmla="*/ 11962 w 8033654"/>
              <a:gd name="connsiteY37-1370" fmla="*/ 3634608 h 7031915"/>
              <a:gd name="connsiteX38-1371" fmla="*/ 0 w 8033654"/>
              <a:gd name="connsiteY38-1372" fmla="*/ 3515957 h 7031915"/>
              <a:gd name="connsiteX39-1373" fmla="*/ 11962 w 8033654"/>
              <a:gd name="connsiteY39-1374" fmla="*/ 3397306 h 7031915"/>
              <a:gd name="connsiteX40-1375" fmla="*/ 29470 w 8033654"/>
              <a:gd name="connsiteY40-1376" fmla="*/ 3340901 h 7031915"/>
              <a:gd name="connsiteX41-1377" fmla="*/ 115722 w 8033654"/>
              <a:gd name="connsiteY41-1378" fmla="*/ 3168396 h 7031915"/>
              <a:gd name="connsiteX42-1379" fmla="*/ 115723 w 8033654"/>
              <a:gd name="connsiteY42-1380" fmla="*/ 3168396 h 7031915"/>
              <a:gd name="connsiteX43-1381" fmla="*/ 1508796 w 8033654"/>
              <a:gd name="connsiteY43-1382" fmla="*/ 382255 h 7031915"/>
              <a:gd name="connsiteX44-1383" fmla="*/ 1570174 w 8033654"/>
              <a:gd name="connsiteY44-1384" fmla="*/ 259499 h 7031915"/>
              <a:gd name="connsiteX45-1385" fmla="*/ 1642008 w 8033654"/>
              <a:gd name="connsiteY45-1386" fmla="*/ 172435 h 7031915"/>
              <a:gd name="connsiteX46-1387" fmla="*/ 1939656 w 8033654"/>
              <a:gd name="connsiteY46-1388" fmla="*/ 11959 h 7031915"/>
              <a:gd name="connsiteX47-1389" fmla="*/ 2058287 w 8033654"/>
              <a:gd name="connsiteY47-1390" fmla="*/ 0 h 7031915"/>
              <a:gd name="connsiteX0-1391" fmla="*/ 2058287 w 8033654"/>
              <a:gd name="connsiteY0-1392" fmla="*/ 0 h 7031915"/>
              <a:gd name="connsiteX1-1393" fmla="*/ 2058326 w 8033654"/>
              <a:gd name="connsiteY1-1394" fmla="*/ 0 h 7031915"/>
              <a:gd name="connsiteX2-1395" fmla="*/ 5971699 w 8033654"/>
              <a:gd name="connsiteY2-1396" fmla="*/ 0 h 7031915"/>
              <a:gd name="connsiteX3-1397" fmla="*/ 5971700 w 8033654"/>
              <a:gd name="connsiteY3-1398" fmla="*/ 0 h 7031915"/>
              <a:gd name="connsiteX4-1399" fmla="*/ 5971740 w 8033654"/>
              <a:gd name="connsiteY4-1400" fmla="*/ 0 h 7031915"/>
              <a:gd name="connsiteX5-1401" fmla="*/ 6090371 w 8033654"/>
              <a:gd name="connsiteY5-1402" fmla="*/ 11959 h 7031915"/>
              <a:gd name="connsiteX6-1403" fmla="*/ 6357004 w 8033654"/>
              <a:gd name="connsiteY6-1404" fmla="*/ 143562 h 7031915"/>
              <a:gd name="connsiteX7-1405" fmla="*/ 6421756 w 8033654"/>
              <a:gd name="connsiteY7-1406" fmla="*/ 209878 h 7031915"/>
              <a:gd name="connsiteX8-1407" fmla="*/ 6426018 w 8033654"/>
              <a:gd name="connsiteY8-1408" fmla="*/ 214243 h 7031915"/>
              <a:gd name="connsiteX9-1409" fmla="*/ 6463356 w 8033654"/>
              <a:gd name="connsiteY9-1410" fmla="*/ 268125 h 7031915"/>
              <a:gd name="connsiteX10-1411" fmla="*/ 7949332 w 8033654"/>
              <a:gd name="connsiteY10-1412" fmla="*/ 3216682 h 7031915"/>
              <a:gd name="connsiteX11-1413" fmla="*/ 7992299 w 8033654"/>
              <a:gd name="connsiteY11-1414" fmla="*/ 3302616 h 7031915"/>
              <a:gd name="connsiteX12-1415" fmla="*/ 8021693 w 8033654"/>
              <a:gd name="connsiteY12-1416" fmla="*/ 3397306 h 7031915"/>
              <a:gd name="connsiteX13-1417" fmla="*/ 8033654 w 8033654"/>
              <a:gd name="connsiteY13-1418" fmla="*/ 3515957 h 7031915"/>
              <a:gd name="connsiteX14-1419" fmla="*/ 8021693 w 8033654"/>
              <a:gd name="connsiteY14-1420" fmla="*/ 3634608 h 7031915"/>
              <a:gd name="connsiteX15-1421" fmla="*/ 7992299 w 8033654"/>
              <a:gd name="connsiteY15-1422" fmla="*/ 3729298 h 7031915"/>
              <a:gd name="connsiteX16-1423" fmla="*/ 7949332 w 8033654"/>
              <a:gd name="connsiteY16-1424" fmla="*/ 3815232 h 7031915"/>
              <a:gd name="connsiteX17-1425" fmla="*/ 6535055 w 8033654"/>
              <a:gd name="connsiteY17-1426" fmla="*/ 6638796 h 7031915"/>
              <a:gd name="connsiteX18-1427" fmla="*/ 6524461 w 8033654"/>
              <a:gd name="connsiteY18-1428" fmla="*/ 6646190 h 7031915"/>
              <a:gd name="connsiteX19-1429" fmla="*/ 6482456 w 8033654"/>
              <a:gd name="connsiteY19-1430" fmla="*/ 6736229 h 7031915"/>
              <a:gd name="connsiteX20-1431" fmla="*/ 6090371 w 8033654"/>
              <a:gd name="connsiteY20-1432" fmla="*/ 7019956 h 7031915"/>
              <a:gd name="connsiteX21-1433" fmla="*/ 5971740 w 8033654"/>
              <a:gd name="connsiteY21-1434" fmla="*/ 7031915 h 7031915"/>
              <a:gd name="connsiteX22-1435" fmla="*/ 5971700 w 8033654"/>
              <a:gd name="connsiteY22-1436" fmla="*/ 7031915 h 7031915"/>
              <a:gd name="connsiteX23-1437" fmla="*/ 2058326 w 8033654"/>
              <a:gd name="connsiteY23-1438" fmla="*/ 7031915 h 7031915"/>
              <a:gd name="connsiteX24-1439" fmla="*/ 2176958 w 8033654"/>
              <a:gd name="connsiteY24-1440" fmla="*/ 7019956 h 7031915"/>
              <a:gd name="connsiteX25-1441" fmla="*/ 2176957 w 8033654"/>
              <a:gd name="connsiteY25-1442" fmla="*/ 7019956 h 7031915"/>
              <a:gd name="connsiteX26-1443" fmla="*/ 2058326 w 8033654"/>
              <a:gd name="connsiteY26-1444" fmla="*/ 7031915 h 7031915"/>
              <a:gd name="connsiteX27-1445" fmla="*/ 2058286 w 8033654"/>
              <a:gd name="connsiteY27-1446" fmla="*/ 7031915 h 7031915"/>
              <a:gd name="connsiteX28-1447" fmla="*/ 1939655 w 8033654"/>
              <a:gd name="connsiteY28-1448" fmla="*/ 7019956 h 7031915"/>
              <a:gd name="connsiteX29-1449" fmla="*/ 1642007 w 8033654"/>
              <a:gd name="connsiteY29-1450" fmla="*/ 6859480 h 7031915"/>
              <a:gd name="connsiteX30-1451" fmla="*/ 1570173 w 8033654"/>
              <a:gd name="connsiteY30-1452" fmla="*/ 6772417 h 7031915"/>
              <a:gd name="connsiteX31-1453" fmla="*/ 1508795 w 8033654"/>
              <a:gd name="connsiteY31-1454" fmla="*/ 6649661 h 7031915"/>
              <a:gd name="connsiteX32-1455" fmla="*/ 1508794 w 8033654"/>
              <a:gd name="connsiteY32-1456" fmla="*/ 6649657 h 7031915"/>
              <a:gd name="connsiteX33-1457" fmla="*/ 115723 w 8033654"/>
              <a:gd name="connsiteY33-1458" fmla="*/ 3863519 h 7031915"/>
              <a:gd name="connsiteX34-1459" fmla="*/ 115722 w 8033654"/>
              <a:gd name="connsiteY34-1460" fmla="*/ 3863518 h 7031915"/>
              <a:gd name="connsiteX35-1461" fmla="*/ 29470 w 8033654"/>
              <a:gd name="connsiteY35-1462" fmla="*/ 3691014 h 7031915"/>
              <a:gd name="connsiteX36-1463" fmla="*/ 11962 w 8033654"/>
              <a:gd name="connsiteY36-1464" fmla="*/ 3634608 h 7031915"/>
              <a:gd name="connsiteX37-1465" fmla="*/ 0 w 8033654"/>
              <a:gd name="connsiteY37-1466" fmla="*/ 3515957 h 7031915"/>
              <a:gd name="connsiteX38-1467" fmla="*/ 11962 w 8033654"/>
              <a:gd name="connsiteY38-1468" fmla="*/ 3397306 h 7031915"/>
              <a:gd name="connsiteX39-1469" fmla="*/ 29470 w 8033654"/>
              <a:gd name="connsiteY39-1470" fmla="*/ 3340901 h 7031915"/>
              <a:gd name="connsiteX40-1471" fmla="*/ 115722 w 8033654"/>
              <a:gd name="connsiteY40-1472" fmla="*/ 3168396 h 7031915"/>
              <a:gd name="connsiteX41-1473" fmla="*/ 115723 w 8033654"/>
              <a:gd name="connsiteY41-1474" fmla="*/ 3168396 h 7031915"/>
              <a:gd name="connsiteX42-1475" fmla="*/ 1508796 w 8033654"/>
              <a:gd name="connsiteY42-1476" fmla="*/ 382255 h 7031915"/>
              <a:gd name="connsiteX43-1477" fmla="*/ 1570174 w 8033654"/>
              <a:gd name="connsiteY43-1478" fmla="*/ 259499 h 7031915"/>
              <a:gd name="connsiteX44-1479" fmla="*/ 1642008 w 8033654"/>
              <a:gd name="connsiteY44-1480" fmla="*/ 172435 h 7031915"/>
              <a:gd name="connsiteX45-1481" fmla="*/ 1939656 w 8033654"/>
              <a:gd name="connsiteY45-1482" fmla="*/ 11959 h 7031915"/>
              <a:gd name="connsiteX46-1483" fmla="*/ 2058287 w 8033654"/>
              <a:gd name="connsiteY46-1484" fmla="*/ 0 h 7031915"/>
              <a:gd name="connsiteX0-1485" fmla="*/ 2058287 w 8033654"/>
              <a:gd name="connsiteY0-1486" fmla="*/ 0 h 7031915"/>
              <a:gd name="connsiteX1-1487" fmla="*/ 2058326 w 8033654"/>
              <a:gd name="connsiteY1-1488" fmla="*/ 0 h 7031915"/>
              <a:gd name="connsiteX2-1489" fmla="*/ 5971699 w 8033654"/>
              <a:gd name="connsiteY2-1490" fmla="*/ 0 h 7031915"/>
              <a:gd name="connsiteX3-1491" fmla="*/ 5971700 w 8033654"/>
              <a:gd name="connsiteY3-1492" fmla="*/ 0 h 7031915"/>
              <a:gd name="connsiteX4-1493" fmla="*/ 5971740 w 8033654"/>
              <a:gd name="connsiteY4-1494" fmla="*/ 0 h 7031915"/>
              <a:gd name="connsiteX5-1495" fmla="*/ 6090371 w 8033654"/>
              <a:gd name="connsiteY5-1496" fmla="*/ 11959 h 7031915"/>
              <a:gd name="connsiteX6-1497" fmla="*/ 6357004 w 8033654"/>
              <a:gd name="connsiteY6-1498" fmla="*/ 143562 h 7031915"/>
              <a:gd name="connsiteX7-1499" fmla="*/ 6421756 w 8033654"/>
              <a:gd name="connsiteY7-1500" fmla="*/ 209878 h 7031915"/>
              <a:gd name="connsiteX8-1501" fmla="*/ 6426018 w 8033654"/>
              <a:gd name="connsiteY8-1502" fmla="*/ 214243 h 7031915"/>
              <a:gd name="connsiteX9-1503" fmla="*/ 6463356 w 8033654"/>
              <a:gd name="connsiteY9-1504" fmla="*/ 268125 h 7031915"/>
              <a:gd name="connsiteX10-1505" fmla="*/ 7949332 w 8033654"/>
              <a:gd name="connsiteY10-1506" fmla="*/ 3216682 h 7031915"/>
              <a:gd name="connsiteX11-1507" fmla="*/ 7992299 w 8033654"/>
              <a:gd name="connsiteY11-1508" fmla="*/ 3302616 h 7031915"/>
              <a:gd name="connsiteX12-1509" fmla="*/ 8021693 w 8033654"/>
              <a:gd name="connsiteY12-1510" fmla="*/ 3397306 h 7031915"/>
              <a:gd name="connsiteX13-1511" fmla="*/ 8033654 w 8033654"/>
              <a:gd name="connsiteY13-1512" fmla="*/ 3515957 h 7031915"/>
              <a:gd name="connsiteX14-1513" fmla="*/ 8021693 w 8033654"/>
              <a:gd name="connsiteY14-1514" fmla="*/ 3634608 h 7031915"/>
              <a:gd name="connsiteX15-1515" fmla="*/ 7992299 w 8033654"/>
              <a:gd name="connsiteY15-1516" fmla="*/ 3729298 h 7031915"/>
              <a:gd name="connsiteX16-1517" fmla="*/ 7949332 w 8033654"/>
              <a:gd name="connsiteY16-1518" fmla="*/ 3815232 h 7031915"/>
              <a:gd name="connsiteX17-1519" fmla="*/ 6535055 w 8033654"/>
              <a:gd name="connsiteY17-1520" fmla="*/ 6638796 h 7031915"/>
              <a:gd name="connsiteX18-1521" fmla="*/ 6524461 w 8033654"/>
              <a:gd name="connsiteY18-1522" fmla="*/ 6646190 h 7031915"/>
              <a:gd name="connsiteX19-1523" fmla="*/ 6482456 w 8033654"/>
              <a:gd name="connsiteY19-1524" fmla="*/ 6736229 h 7031915"/>
              <a:gd name="connsiteX20-1525" fmla="*/ 6090371 w 8033654"/>
              <a:gd name="connsiteY20-1526" fmla="*/ 7019956 h 7031915"/>
              <a:gd name="connsiteX21-1527" fmla="*/ 5971740 w 8033654"/>
              <a:gd name="connsiteY21-1528" fmla="*/ 7031915 h 7031915"/>
              <a:gd name="connsiteX22-1529" fmla="*/ 5971700 w 8033654"/>
              <a:gd name="connsiteY22-1530" fmla="*/ 7031915 h 7031915"/>
              <a:gd name="connsiteX23-1531" fmla="*/ 2058326 w 8033654"/>
              <a:gd name="connsiteY23-1532" fmla="*/ 7031915 h 7031915"/>
              <a:gd name="connsiteX24-1533" fmla="*/ 2176958 w 8033654"/>
              <a:gd name="connsiteY24-1534" fmla="*/ 7019956 h 7031915"/>
              <a:gd name="connsiteX25-1535" fmla="*/ 2058326 w 8033654"/>
              <a:gd name="connsiteY25-1536" fmla="*/ 7031915 h 7031915"/>
              <a:gd name="connsiteX26-1537" fmla="*/ 2058286 w 8033654"/>
              <a:gd name="connsiteY26-1538" fmla="*/ 7031915 h 7031915"/>
              <a:gd name="connsiteX27-1539" fmla="*/ 1939655 w 8033654"/>
              <a:gd name="connsiteY27-1540" fmla="*/ 7019956 h 7031915"/>
              <a:gd name="connsiteX28-1541" fmla="*/ 1642007 w 8033654"/>
              <a:gd name="connsiteY28-1542" fmla="*/ 6859480 h 7031915"/>
              <a:gd name="connsiteX29-1543" fmla="*/ 1570173 w 8033654"/>
              <a:gd name="connsiteY29-1544" fmla="*/ 6772417 h 7031915"/>
              <a:gd name="connsiteX30-1545" fmla="*/ 1508795 w 8033654"/>
              <a:gd name="connsiteY30-1546" fmla="*/ 6649661 h 7031915"/>
              <a:gd name="connsiteX31-1547" fmla="*/ 1508794 w 8033654"/>
              <a:gd name="connsiteY31-1548" fmla="*/ 6649657 h 7031915"/>
              <a:gd name="connsiteX32-1549" fmla="*/ 115723 w 8033654"/>
              <a:gd name="connsiteY32-1550" fmla="*/ 3863519 h 7031915"/>
              <a:gd name="connsiteX33-1551" fmla="*/ 115722 w 8033654"/>
              <a:gd name="connsiteY33-1552" fmla="*/ 3863518 h 7031915"/>
              <a:gd name="connsiteX34-1553" fmla="*/ 29470 w 8033654"/>
              <a:gd name="connsiteY34-1554" fmla="*/ 3691014 h 7031915"/>
              <a:gd name="connsiteX35-1555" fmla="*/ 11962 w 8033654"/>
              <a:gd name="connsiteY35-1556" fmla="*/ 3634608 h 7031915"/>
              <a:gd name="connsiteX36-1557" fmla="*/ 0 w 8033654"/>
              <a:gd name="connsiteY36-1558" fmla="*/ 3515957 h 7031915"/>
              <a:gd name="connsiteX37-1559" fmla="*/ 11962 w 8033654"/>
              <a:gd name="connsiteY37-1560" fmla="*/ 3397306 h 7031915"/>
              <a:gd name="connsiteX38-1561" fmla="*/ 29470 w 8033654"/>
              <a:gd name="connsiteY38-1562" fmla="*/ 3340901 h 7031915"/>
              <a:gd name="connsiteX39-1563" fmla="*/ 115722 w 8033654"/>
              <a:gd name="connsiteY39-1564" fmla="*/ 3168396 h 7031915"/>
              <a:gd name="connsiteX40-1565" fmla="*/ 115723 w 8033654"/>
              <a:gd name="connsiteY40-1566" fmla="*/ 3168396 h 7031915"/>
              <a:gd name="connsiteX41-1567" fmla="*/ 1508796 w 8033654"/>
              <a:gd name="connsiteY41-1568" fmla="*/ 382255 h 7031915"/>
              <a:gd name="connsiteX42-1569" fmla="*/ 1570174 w 8033654"/>
              <a:gd name="connsiteY42-1570" fmla="*/ 259499 h 7031915"/>
              <a:gd name="connsiteX43-1571" fmla="*/ 1642008 w 8033654"/>
              <a:gd name="connsiteY43-1572" fmla="*/ 172435 h 7031915"/>
              <a:gd name="connsiteX44-1573" fmla="*/ 1939656 w 8033654"/>
              <a:gd name="connsiteY44-1574" fmla="*/ 11959 h 7031915"/>
              <a:gd name="connsiteX45-1575" fmla="*/ 2058287 w 8033654"/>
              <a:gd name="connsiteY45-1576" fmla="*/ 0 h 7031915"/>
              <a:gd name="connsiteX0-1577" fmla="*/ 2058287 w 8033654"/>
              <a:gd name="connsiteY0-1578" fmla="*/ 0 h 7031915"/>
              <a:gd name="connsiteX1-1579" fmla="*/ 2058326 w 8033654"/>
              <a:gd name="connsiteY1-1580" fmla="*/ 0 h 7031915"/>
              <a:gd name="connsiteX2-1581" fmla="*/ 5971699 w 8033654"/>
              <a:gd name="connsiteY2-1582" fmla="*/ 0 h 7031915"/>
              <a:gd name="connsiteX3-1583" fmla="*/ 5971700 w 8033654"/>
              <a:gd name="connsiteY3-1584" fmla="*/ 0 h 7031915"/>
              <a:gd name="connsiteX4-1585" fmla="*/ 5971740 w 8033654"/>
              <a:gd name="connsiteY4-1586" fmla="*/ 0 h 7031915"/>
              <a:gd name="connsiteX5-1587" fmla="*/ 6090371 w 8033654"/>
              <a:gd name="connsiteY5-1588" fmla="*/ 11959 h 7031915"/>
              <a:gd name="connsiteX6-1589" fmla="*/ 6357004 w 8033654"/>
              <a:gd name="connsiteY6-1590" fmla="*/ 143562 h 7031915"/>
              <a:gd name="connsiteX7-1591" fmla="*/ 6421756 w 8033654"/>
              <a:gd name="connsiteY7-1592" fmla="*/ 209878 h 7031915"/>
              <a:gd name="connsiteX8-1593" fmla="*/ 6426018 w 8033654"/>
              <a:gd name="connsiteY8-1594" fmla="*/ 214243 h 7031915"/>
              <a:gd name="connsiteX9-1595" fmla="*/ 6463356 w 8033654"/>
              <a:gd name="connsiteY9-1596" fmla="*/ 268125 h 7031915"/>
              <a:gd name="connsiteX10-1597" fmla="*/ 7949332 w 8033654"/>
              <a:gd name="connsiteY10-1598" fmla="*/ 3216682 h 7031915"/>
              <a:gd name="connsiteX11-1599" fmla="*/ 7992299 w 8033654"/>
              <a:gd name="connsiteY11-1600" fmla="*/ 3302616 h 7031915"/>
              <a:gd name="connsiteX12-1601" fmla="*/ 8021693 w 8033654"/>
              <a:gd name="connsiteY12-1602" fmla="*/ 3397306 h 7031915"/>
              <a:gd name="connsiteX13-1603" fmla="*/ 8033654 w 8033654"/>
              <a:gd name="connsiteY13-1604" fmla="*/ 3515957 h 7031915"/>
              <a:gd name="connsiteX14-1605" fmla="*/ 8021693 w 8033654"/>
              <a:gd name="connsiteY14-1606" fmla="*/ 3634608 h 7031915"/>
              <a:gd name="connsiteX15-1607" fmla="*/ 7992299 w 8033654"/>
              <a:gd name="connsiteY15-1608" fmla="*/ 3729298 h 7031915"/>
              <a:gd name="connsiteX16-1609" fmla="*/ 7949332 w 8033654"/>
              <a:gd name="connsiteY16-1610" fmla="*/ 3815232 h 7031915"/>
              <a:gd name="connsiteX17-1611" fmla="*/ 6535055 w 8033654"/>
              <a:gd name="connsiteY17-1612" fmla="*/ 6638796 h 7031915"/>
              <a:gd name="connsiteX18-1613" fmla="*/ 6524461 w 8033654"/>
              <a:gd name="connsiteY18-1614" fmla="*/ 6646190 h 7031915"/>
              <a:gd name="connsiteX19-1615" fmla="*/ 6482456 w 8033654"/>
              <a:gd name="connsiteY19-1616" fmla="*/ 6736229 h 7031915"/>
              <a:gd name="connsiteX20-1617" fmla="*/ 6090371 w 8033654"/>
              <a:gd name="connsiteY20-1618" fmla="*/ 7019956 h 7031915"/>
              <a:gd name="connsiteX21-1619" fmla="*/ 5971740 w 8033654"/>
              <a:gd name="connsiteY21-1620" fmla="*/ 7031915 h 7031915"/>
              <a:gd name="connsiteX22-1621" fmla="*/ 5971700 w 8033654"/>
              <a:gd name="connsiteY22-1622" fmla="*/ 7031915 h 7031915"/>
              <a:gd name="connsiteX23-1623" fmla="*/ 2058326 w 8033654"/>
              <a:gd name="connsiteY23-1624" fmla="*/ 7031915 h 7031915"/>
              <a:gd name="connsiteX24-1625" fmla="*/ 2058326 w 8033654"/>
              <a:gd name="connsiteY24-1626" fmla="*/ 7031915 h 7031915"/>
              <a:gd name="connsiteX25-1627" fmla="*/ 2058286 w 8033654"/>
              <a:gd name="connsiteY25-1628" fmla="*/ 7031915 h 7031915"/>
              <a:gd name="connsiteX26-1629" fmla="*/ 1939655 w 8033654"/>
              <a:gd name="connsiteY26-1630" fmla="*/ 7019956 h 7031915"/>
              <a:gd name="connsiteX27-1631" fmla="*/ 1642007 w 8033654"/>
              <a:gd name="connsiteY27-1632" fmla="*/ 6859480 h 7031915"/>
              <a:gd name="connsiteX28-1633" fmla="*/ 1570173 w 8033654"/>
              <a:gd name="connsiteY28-1634" fmla="*/ 6772417 h 7031915"/>
              <a:gd name="connsiteX29-1635" fmla="*/ 1508795 w 8033654"/>
              <a:gd name="connsiteY29-1636" fmla="*/ 6649661 h 7031915"/>
              <a:gd name="connsiteX30-1637" fmla="*/ 1508794 w 8033654"/>
              <a:gd name="connsiteY30-1638" fmla="*/ 6649657 h 7031915"/>
              <a:gd name="connsiteX31-1639" fmla="*/ 115723 w 8033654"/>
              <a:gd name="connsiteY31-1640" fmla="*/ 3863519 h 7031915"/>
              <a:gd name="connsiteX32-1641" fmla="*/ 115722 w 8033654"/>
              <a:gd name="connsiteY32-1642" fmla="*/ 3863518 h 7031915"/>
              <a:gd name="connsiteX33-1643" fmla="*/ 29470 w 8033654"/>
              <a:gd name="connsiteY33-1644" fmla="*/ 3691014 h 7031915"/>
              <a:gd name="connsiteX34-1645" fmla="*/ 11962 w 8033654"/>
              <a:gd name="connsiteY34-1646" fmla="*/ 3634608 h 7031915"/>
              <a:gd name="connsiteX35-1647" fmla="*/ 0 w 8033654"/>
              <a:gd name="connsiteY35-1648" fmla="*/ 3515957 h 7031915"/>
              <a:gd name="connsiteX36-1649" fmla="*/ 11962 w 8033654"/>
              <a:gd name="connsiteY36-1650" fmla="*/ 3397306 h 7031915"/>
              <a:gd name="connsiteX37-1651" fmla="*/ 29470 w 8033654"/>
              <a:gd name="connsiteY37-1652" fmla="*/ 3340901 h 7031915"/>
              <a:gd name="connsiteX38-1653" fmla="*/ 115722 w 8033654"/>
              <a:gd name="connsiteY38-1654" fmla="*/ 3168396 h 7031915"/>
              <a:gd name="connsiteX39-1655" fmla="*/ 115723 w 8033654"/>
              <a:gd name="connsiteY39-1656" fmla="*/ 3168396 h 7031915"/>
              <a:gd name="connsiteX40-1657" fmla="*/ 1508796 w 8033654"/>
              <a:gd name="connsiteY40-1658" fmla="*/ 382255 h 7031915"/>
              <a:gd name="connsiteX41-1659" fmla="*/ 1570174 w 8033654"/>
              <a:gd name="connsiteY41-1660" fmla="*/ 259499 h 7031915"/>
              <a:gd name="connsiteX42-1661" fmla="*/ 1642008 w 8033654"/>
              <a:gd name="connsiteY42-1662" fmla="*/ 172435 h 7031915"/>
              <a:gd name="connsiteX43-1663" fmla="*/ 1939656 w 8033654"/>
              <a:gd name="connsiteY43-1664" fmla="*/ 11959 h 7031915"/>
              <a:gd name="connsiteX44-1665" fmla="*/ 2058287 w 8033654"/>
              <a:gd name="connsiteY44-1666" fmla="*/ 0 h 7031915"/>
              <a:gd name="connsiteX0-1667" fmla="*/ 2058287 w 8033654"/>
              <a:gd name="connsiteY0-1668" fmla="*/ 0 h 7031915"/>
              <a:gd name="connsiteX1-1669" fmla="*/ 2058326 w 8033654"/>
              <a:gd name="connsiteY1-1670" fmla="*/ 0 h 7031915"/>
              <a:gd name="connsiteX2-1671" fmla="*/ 5971699 w 8033654"/>
              <a:gd name="connsiteY2-1672" fmla="*/ 0 h 7031915"/>
              <a:gd name="connsiteX3-1673" fmla="*/ 5971700 w 8033654"/>
              <a:gd name="connsiteY3-1674" fmla="*/ 0 h 7031915"/>
              <a:gd name="connsiteX4-1675" fmla="*/ 5971740 w 8033654"/>
              <a:gd name="connsiteY4-1676" fmla="*/ 0 h 7031915"/>
              <a:gd name="connsiteX5-1677" fmla="*/ 6090371 w 8033654"/>
              <a:gd name="connsiteY5-1678" fmla="*/ 11959 h 7031915"/>
              <a:gd name="connsiteX6-1679" fmla="*/ 6357004 w 8033654"/>
              <a:gd name="connsiteY6-1680" fmla="*/ 143562 h 7031915"/>
              <a:gd name="connsiteX7-1681" fmla="*/ 6421756 w 8033654"/>
              <a:gd name="connsiteY7-1682" fmla="*/ 209878 h 7031915"/>
              <a:gd name="connsiteX8-1683" fmla="*/ 6426018 w 8033654"/>
              <a:gd name="connsiteY8-1684" fmla="*/ 214243 h 7031915"/>
              <a:gd name="connsiteX9-1685" fmla="*/ 6463356 w 8033654"/>
              <a:gd name="connsiteY9-1686" fmla="*/ 268125 h 7031915"/>
              <a:gd name="connsiteX10-1687" fmla="*/ 7949332 w 8033654"/>
              <a:gd name="connsiteY10-1688" fmla="*/ 3216682 h 7031915"/>
              <a:gd name="connsiteX11-1689" fmla="*/ 7992299 w 8033654"/>
              <a:gd name="connsiteY11-1690" fmla="*/ 3302616 h 7031915"/>
              <a:gd name="connsiteX12-1691" fmla="*/ 8021693 w 8033654"/>
              <a:gd name="connsiteY12-1692" fmla="*/ 3397306 h 7031915"/>
              <a:gd name="connsiteX13-1693" fmla="*/ 8033654 w 8033654"/>
              <a:gd name="connsiteY13-1694" fmla="*/ 3515957 h 7031915"/>
              <a:gd name="connsiteX14-1695" fmla="*/ 8021693 w 8033654"/>
              <a:gd name="connsiteY14-1696" fmla="*/ 3634608 h 7031915"/>
              <a:gd name="connsiteX15-1697" fmla="*/ 7992299 w 8033654"/>
              <a:gd name="connsiteY15-1698" fmla="*/ 3729298 h 7031915"/>
              <a:gd name="connsiteX16-1699" fmla="*/ 7949332 w 8033654"/>
              <a:gd name="connsiteY16-1700" fmla="*/ 3815232 h 7031915"/>
              <a:gd name="connsiteX17-1701" fmla="*/ 6535055 w 8033654"/>
              <a:gd name="connsiteY17-1702" fmla="*/ 6638796 h 7031915"/>
              <a:gd name="connsiteX18-1703" fmla="*/ 6482456 w 8033654"/>
              <a:gd name="connsiteY18-1704" fmla="*/ 6736229 h 7031915"/>
              <a:gd name="connsiteX19-1705" fmla="*/ 6090371 w 8033654"/>
              <a:gd name="connsiteY19-1706" fmla="*/ 7019956 h 7031915"/>
              <a:gd name="connsiteX20-1707" fmla="*/ 5971740 w 8033654"/>
              <a:gd name="connsiteY20-1708" fmla="*/ 7031915 h 7031915"/>
              <a:gd name="connsiteX21-1709" fmla="*/ 5971700 w 8033654"/>
              <a:gd name="connsiteY21-1710" fmla="*/ 7031915 h 7031915"/>
              <a:gd name="connsiteX22-1711" fmla="*/ 2058326 w 8033654"/>
              <a:gd name="connsiteY22-1712" fmla="*/ 7031915 h 7031915"/>
              <a:gd name="connsiteX23-1713" fmla="*/ 2058326 w 8033654"/>
              <a:gd name="connsiteY23-1714" fmla="*/ 7031915 h 7031915"/>
              <a:gd name="connsiteX24-1715" fmla="*/ 2058286 w 8033654"/>
              <a:gd name="connsiteY24-1716" fmla="*/ 7031915 h 7031915"/>
              <a:gd name="connsiteX25-1717" fmla="*/ 1939655 w 8033654"/>
              <a:gd name="connsiteY25-1718" fmla="*/ 7019956 h 7031915"/>
              <a:gd name="connsiteX26-1719" fmla="*/ 1642007 w 8033654"/>
              <a:gd name="connsiteY26-1720" fmla="*/ 6859480 h 7031915"/>
              <a:gd name="connsiteX27-1721" fmla="*/ 1570173 w 8033654"/>
              <a:gd name="connsiteY27-1722" fmla="*/ 6772417 h 7031915"/>
              <a:gd name="connsiteX28-1723" fmla="*/ 1508795 w 8033654"/>
              <a:gd name="connsiteY28-1724" fmla="*/ 6649661 h 7031915"/>
              <a:gd name="connsiteX29-1725" fmla="*/ 1508794 w 8033654"/>
              <a:gd name="connsiteY29-1726" fmla="*/ 6649657 h 7031915"/>
              <a:gd name="connsiteX30-1727" fmla="*/ 115723 w 8033654"/>
              <a:gd name="connsiteY30-1728" fmla="*/ 3863519 h 7031915"/>
              <a:gd name="connsiteX31-1729" fmla="*/ 115722 w 8033654"/>
              <a:gd name="connsiteY31-1730" fmla="*/ 3863518 h 7031915"/>
              <a:gd name="connsiteX32-1731" fmla="*/ 29470 w 8033654"/>
              <a:gd name="connsiteY32-1732" fmla="*/ 3691014 h 7031915"/>
              <a:gd name="connsiteX33-1733" fmla="*/ 11962 w 8033654"/>
              <a:gd name="connsiteY33-1734" fmla="*/ 3634608 h 7031915"/>
              <a:gd name="connsiteX34-1735" fmla="*/ 0 w 8033654"/>
              <a:gd name="connsiteY34-1736" fmla="*/ 3515957 h 7031915"/>
              <a:gd name="connsiteX35-1737" fmla="*/ 11962 w 8033654"/>
              <a:gd name="connsiteY35-1738" fmla="*/ 3397306 h 7031915"/>
              <a:gd name="connsiteX36-1739" fmla="*/ 29470 w 8033654"/>
              <a:gd name="connsiteY36-1740" fmla="*/ 3340901 h 7031915"/>
              <a:gd name="connsiteX37-1741" fmla="*/ 115722 w 8033654"/>
              <a:gd name="connsiteY37-1742" fmla="*/ 3168396 h 7031915"/>
              <a:gd name="connsiteX38-1743" fmla="*/ 115723 w 8033654"/>
              <a:gd name="connsiteY38-1744" fmla="*/ 3168396 h 7031915"/>
              <a:gd name="connsiteX39-1745" fmla="*/ 1508796 w 8033654"/>
              <a:gd name="connsiteY39-1746" fmla="*/ 382255 h 7031915"/>
              <a:gd name="connsiteX40-1747" fmla="*/ 1570174 w 8033654"/>
              <a:gd name="connsiteY40-1748" fmla="*/ 259499 h 7031915"/>
              <a:gd name="connsiteX41-1749" fmla="*/ 1642008 w 8033654"/>
              <a:gd name="connsiteY41-1750" fmla="*/ 172435 h 7031915"/>
              <a:gd name="connsiteX42-1751" fmla="*/ 1939656 w 8033654"/>
              <a:gd name="connsiteY42-1752" fmla="*/ 11959 h 7031915"/>
              <a:gd name="connsiteX43-1753" fmla="*/ 2058287 w 8033654"/>
              <a:gd name="connsiteY43-1754" fmla="*/ 0 h 7031915"/>
              <a:gd name="connsiteX0-1755" fmla="*/ 2058287 w 8033654"/>
              <a:gd name="connsiteY0-1756" fmla="*/ 0 h 7031915"/>
              <a:gd name="connsiteX1-1757" fmla="*/ 2058326 w 8033654"/>
              <a:gd name="connsiteY1-1758" fmla="*/ 0 h 7031915"/>
              <a:gd name="connsiteX2-1759" fmla="*/ 5971699 w 8033654"/>
              <a:gd name="connsiteY2-1760" fmla="*/ 0 h 7031915"/>
              <a:gd name="connsiteX3-1761" fmla="*/ 5971700 w 8033654"/>
              <a:gd name="connsiteY3-1762" fmla="*/ 0 h 7031915"/>
              <a:gd name="connsiteX4-1763" fmla="*/ 5971740 w 8033654"/>
              <a:gd name="connsiteY4-1764" fmla="*/ 0 h 7031915"/>
              <a:gd name="connsiteX5-1765" fmla="*/ 6090371 w 8033654"/>
              <a:gd name="connsiteY5-1766" fmla="*/ 11959 h 7031915"/>
              <a:gd name="connsiteX6-1767" fmla="*/ 6357004 w 8033654"/>
              <a:gd name="connsiteY6-1768" fmla="*/ 143562 h 7031915"/>
              <a:gd name="connsiteX7-1769" fmla="*/ 6421756 w 8033654"/>
              <a:gd name="connsiteY7-1770" fmla="*/ 209878 h 7031915"/>
              <a:gd name="connsiteX8-1771" fmla="*/ 6426018 w 8033654"/>
              <a:gd name="connsiteY8-1772" fmla="*/ 214243 h 7031915"/>
              <a:gd name="connsiteX9-1773" fmla="*/ 6463356 w 8033654"/>
              <a:gd name="connsiteY9-1774" fmla="*/ 268125 h 7031915"/>
              <a:gd name="connsiteX10-1775" fmla="*/ 7949332 w 8033654"/>
              <a:gd name="connsiteY10-1776" fmla="*/ 3216682 h 7031915"/>
              <a:gd name="connsiteX11-1777" fmla="*/ 7992299 w 8033654"/>
              <a:gd name="connsiteY11-1778" fmla="*/ 3302616 h 7031915"/>
              <a:gd name="connsiteX12-1779" fmla="*/ 8021693 w 8033654"/>
              <a:gd name="connsiteY12-1780" fmla="*/ 3397306 h 7031915"/>
              <a:gd name="connsiteX13-1781" fmla="*/ 8033654 w 8033654"/>
              <a:gd name="connsiteY13-1782" fmla="*/ 3515957 h 7031915"/>
              <a:gd name="connsiteX14-1783" fmla="*/ 8021693 w 8033654"/>
              <a:gd name="connsiteY14-1784" fmla="*/ 3634608 h 7031915"/>
              <a:gd name="connsiteX15-1785" fmla="*/ 7992299 w 8033654"/>
              <a:gd name="connsiteY15-1786" fmla="*/ 3729298 h 7031915"/>
              <a:gd name="connsiteX16-1787" fmla="*/ 7949332 w 8033654"/>
              <a:gd name="connsiteY16-1788" fmla="*/ 3815232 h 7031915"/>
              <a:gd name="connsiteX17-1789" fmla="*/ 6482456 w 8033654"/>
              <a:gd name="connsiteY17-1790" fmla="*/ 6736229 h 7031915"/>
              <a:gd name="connsiteX18-1791" fmla="*/ 6090371 w 8033654"/>
              <a:gd name="connsiteY18-1792" fmla="*/ 7019956 h 7031915"/>
              <a:gd name="connsiteX19-1793" fmla="*/ 5971740 w 8033654"/>
              <a:gd name="connsiteY19-1794" fmla="*/ 7031915 h 7031915"/>
              <a:gd name="connsiteX20-1795" fmla="*/ 5971700 w 8033654"/>
              <a:gd name="connsiteY20-1796" fmla="*/ 7031915 h 7031915"/>
              <a:gd name="connsiteX21-1797" fmla="*/ 2058326 w 8033654"/>
              <a:gd name="connsiteY21-1798" fmla="*/ 7031915 h 7031915"/>
              <a:gd name="connsiteX22-1799" fmla="*/ 2058326 w 8033654"/>
              <a:gd name="connsiteY22-1800" fmla="*/ 7031915 h 7031915"/>
              <a:gd name="connsiteX23-1801" fmla="*/ 2058286 w 8033654"/>
              <a:gd name="connsiteY23-1802" fmla="*/ 7031915 h 7031915"/>
              <a:gd name="connsiteX24-1803" fmla="*/ 1939655 w 8033654"/>
              <a:gd name="connsiteY24-1804" fmla="*/ 7019956 h 7031915"/>
              <a:gd name="connsiteX25-1805" fmla="*/ 1642007 w 8033654"/>
              <a:gd name="connsiteY25-1806" fmla="*/ 6859480 h 7031915"/>
              <a:gd name="connsiteX26-1807" fmla="*/ 1570173 w 8033654"/>
              <a:gd name="connsiteY26-1808" fmla="*/ 6772417 h 7031915"/>
              <a:gd name="connsiteX27-1809" fmla="*/ 1508795 w 8033654"/>
              <a:gd name="connsiteY27-1810" fmla="*/ 6649661 h 7031915"/>
              <a:gd name="connsiteX28-1811" fmla="*/ 1508794 w 8033654"/>
              <a:gd name="connsiteY28-1812" fmla="*/ 6649657 h 7031915"/>
              <a:gd name="connsiteX29-1813" fmla="*/ 115723 w 8033654"/>
              <a:gd name="connsiteY29-1814" fmla="*/ 3863519 h 7031915"/>
              <a:gd name="connsiteX30-1815" fmla="*/ 115722 w 8033654"/>
              <a:gd name="connsiteY30-1816" fmla="*/ 3863518 h 7031915"/>
              <a:gd name="connsiteX31-1817" fmla="*/ 29470 w 8033654"/>
              <a:gd name="connsiteY31-1818" fmla="*/ 3691014 h 7031915"/>
              <a:gd name="connsiteX32-1819" fmla="*/ 11962 w 8033654"/>
              <a:gd name="connsiteY32-1820" fmla="*/ 3634608 h 7031915"/>
              <a:gd name="connsiteX33-1821" fmla="*/ 0 w 8033654"/>
              <a:gd name="connsiteY33-1822" fmla="*/ 3515957 h 7031915"/>
              <a:gd name="connsiteX34-1823" fmla="*/ 11962 w 8033654"/>
              <a:gd name="connsiteY34-1824" fmla="*/ 3397306 h 7031915"/>
              <a:gd name="connsiteX35-1825" fmla="*/ 29470 w 8033654"/>
              <a:gd name="connsiteY35-1826" fmla="*/ 3340901 h 7031915"/>
              <a:gd name="connsiteX36-1827" fmla="*/ 115722 w 8033654"/>
              <a:gd name="connsiteY36-1828" fmla="*/ 3168396 h 7031915"/>
              <a:gd name="connsiteX37-1829" fmla="*/ 115723 w 8033654"/>
              <a:gd name="connsiteY37-1830" fmla="*/ 3168396 h 7031915"/>
              <a:gd name="connsiteX38-1831" fmla="*/ 1508796 w 8033654"/>
              <a:gd name="connsiteY38-1832" fmla="*/ 382255 h 7031915"/>
              <a:gd name="connsiteX39-1833" fmla="*/ 1570174 w 8033654"/>
              <a:gd name="connsiteY39-1834" fmla="*/ 259499 h 7031915"/>
              <a:gd name="connsiteX40-1835" fmla="*/ 1642008 w 8033654"/>
              <a:gd name="connsiteY40-1836" fmla="*/ 172435 h 7031915"/>
              <a:gd name="connsiteX41-1837" fmla="*/ 1939656 w 8033654"/>
              <a:gd name="connsiteY41-1838" fmla="*/ 11959 h 7031915"/>
              <a:gd name="connsiteX42-1839" fmla="*/ 2058287 w 8033654"/>
              <a:gd name="connsiteY42-1840" fmla="*/ 0 h 7031915"/>
              <a:gd name="connsiteX0-1841" fmla="*/ 2058287 w 8033654"/>
              <a:gd name="connsiteY0-1842" fmla="*/ 0 h 7031915"/>
              <a:gd name="connsiteX1-1843" fmla="*/ 2058326 w 8033654"/>
              <a:gd name="connsiteY1-1844" fmla="*/ 0 h 7031915"/>
              <a:gd name="connsiteX2-1845" fmla="*/ 5971699 w 8033654"/>
              <a:gd name="connsiteY2-1846" fmla="*/ 0 h 7031915"/>
              <a:gd name="connsiteX3-1847" fmla="*/ 5971700 w 8033654"/>
              <a:gd name="connsiteY3-1848" fmla="*/ 0 h 7031915"/>
              <a:gd name="connsiteX4-1849" fmla="*/ 5971740 w 8033654"/>
              <a:gd name="connsiteY4-1850" fmla="*/ 0 h 7031915"/>
              <a:gd name="connsiteX5-1851" fmla="*/ 6090371 w 8033654"/>
              <a:gd name="connsiteY5-1852" fmla="*/ 11959 h 7031915"/>
              <a:gd name="connsiteX6-1853" fmla="*/ 6357004 w 8033654"/>
              <a:gd name="connsiteY6-1854" fmla="*/ 143562 h 7031915"/>
              <a:gd name="connsiteX7-1855" fmla="*/ 6421756 w 8033654"/>
              <a:gd name="connsiteY7-1856" fmla="*/ 209878 h 7031915"/>
              <a:gd name="connsiteX8-1857" fmla="*/ 6426018 w 8033654"/>
              <a:gd name="connsiteY8-1858" fmla="*/ 214243 h 7031915"/>
              <a:gd name="connsiteX9-1859" fmla="*/ 7949332 w 8033654"/>
              <a:gd name="connsiteY9-1860" fmla="*/ 3216682 h 7031915"/>
              <a:gd name="connsiteX10-1861" fmla="*/ 7992299 w 8033654"/>
              <a:gd name="connsiteY10-1862" fmla="*/ 3302616 h 7031915"/>
              <a:gd name="connsiteX11-1863" fmla="*/ 8021693 w 8033654"/>
              <a:gd name="connsiteY11-1864" fmla="*/ 3397306 h 7031915"/>
              <a:gd name="connsiteX12-1865" fmla="*/ 8033654 w 8033654"/>
              <a:gd name="connsiteY12-1866" fmla="*/ 3515957 h 7031915"/>
              <a:gd name="connsiteX13-1867" fmla="*/ 8021693 w 8033654"/>
              <a:gd name="connsiteY13-1868" fmla="*/ 3634608 h 7031915"/>
              <a:gd name="connsiteX14-1869" fmla="*/ 7992299 w 8033654"/>
              <a:gd name="connsiteY14-1870" fmla="*/ 3729298 h 7031915"/>
              <a:gd name="connsiteX15-1871" fmla="*/ 7949332 w 8033654"/>
              <a:gd name="connsiteY15-1872" fmla="*/ 3815232 h 7031915"/>
              <a:gd name="connsiteX16-1873" fmla="*/ 6482456 w 8033654"/>
              <a:gd name="connsiteY16-1874" fmla="*/ 6736229 h 7031915"/>
              <a:gd name="connsiteX17-1875" fmla="*/ 6090371 w 8033654"/>
              <a:gd name="connsiteY17-1876" fmla="*/ 7019956 h 7031915"/>
              <a:gd name="connsiteX18-1877" fmla="*/ 5971740 w 8033654"/>
              <a:gd name="connsiteY18-1878" fmla="*/ 7031915 h 7031915"/>
              <a:gd name="connsiteX19-1879" fmla="*/ 5971700 w 8033654"/>
              <a:gd name="connsiteY19-1880" fmla="*/ 7031915 h 7031915"/>
              <a:gd name="connsiteX20-1881" fmla="*/ 2058326 w 8033654"/>
              <a:gd name="connsiteY20-1882" fmla="*/ 7031915 h 7031915"/>
              <a:gd name="connsiteX21-1883" fmla="*/ 2058326 w 8033654"/>
              <a:gd name="connsiteY21-1884" fmla="*/ 7031915 h 7031915"/>
              <a:gd name="connsiteX22-1885" fmla="*/ 2058286 w 8033654"/>
              <a:gd name="connsiteY22-1886" fmla="*/ 7031915 h 7031915"/>
              <a:gd name="connsiteX23-1887" fmla="*/ 1939655 w 8033654"/>
              <a:gd name="connsiteY23-1888" fmla="*/ 7019956 h 7031915"/>
              <a:gd name="connsiteX24-1889" fmla="*/ 1642007 w 8033654"/>
              <a:gd name="connsiteY24-1890" fmla="*/ 6859480 h 7031915"/>
              <a:gd name="connsiteX25-1891" fmla="*/ 1570173 w 8033654"/>
              <a:gd name="connsiteY25-1892" fmla="*/ 6772417 h 7031915"/>
              <a:gd name="connsiteX26-1893" fmla="*/ 1508795 w 8033654"/>
              <a:gd name="connsiteY26-1894" fmla="*/ 6649661 h 7031915"/>
              <a:gd name="connsiteX27-1895" fmla="*/ 1508794 w 8033654"/>
              <a:gd name="connsiteY27-1896" fmla="*/ 6649657 h 7031915"/>
              <a:gd name="connsiteX28-1897" fmla="*/ 115723 w 8033654"/>
              <a:gd name="connsiteY28-1898" fmla="*/ 3863519 h 7031915"/>
              <a:gd name="connsiteX29-1899" fmla="*/ 115722 w 8033654"/>
              <a:gd name="connsiteY29-1900" fmla="*/ 3863518 h 7031915"/>
              <a:gd name="connsiteX30-1901" fmla="*/ 29470 w 8033654"/>
              <a:gd name="connsiteY30-1902" fmla="*/ 3691014 h 7031915"/>
              <a:gd name="connsiteX31-1903" fmla="*/ 11962 w 8033654"/>
              <a:gd name="connsiteY31-1904" fmla="*/ 3634608 h 7031915"/>
              <a:gd name="connsiteX32-1905" fmla="*/ 0 w 8033654"/>
              <a:gd name="connsiteY32-1906" fmla="*/ 3515957 h 7031915"/>
              <a:gd name="connsiteX33-1907" fmla="*/ 11962 w 8033654"/>
              <a:gd name="connsiteY33-1908" fmla="*/ 3397306 h 7031915"/>
              <a:gd name="connsiteX34-1909" fmla="*/ 29470 w 8033654"/>
              <a:gd name="connsiteY34-1910" fmla="*/ 3340901 h 7031915"/>
              <a:gd name="connsiteX35-1911" fmla="*/ 115722 w 8033654"/>
              <a:gd name="connsiteY35-1912" fmla="*/ 3168396 h 7031915"/>
              <a:gd name="connsiteX36-1913" fmla="*/ 115723 w 8033654"/>
              <a:gd name="connsiteY36-1914" fmla="*/ 3168396 h 7031915"/>
              <a:gd name="connsiteX37-1915" fmla="*/ 1508796 w 8033654"/>
              <a:gd name="connsiteY37-1916" fmla="*/ 382255 h 7031915"/>
              <a:gd name="connsiteX38-1917" fmla="*/ 1570174 w 8033654"/>
              <a:gd name="connsiteY38-1918" fmla="*/ 259499 h 7031915"/>
              <a:gd name="connsiteX39-1919" fmla="*/ 1642008 w 8033654"/>
              <a:gd name="connsiteY39-1920" fmla="*/ 172435 h 7031915"/>
              <a:gd name="connsiteX40-1921" fmla="*/ 1939656 w 8033654"/>
              <a:gd name="connsiteY40-1922" fmla="*/ 11959 h 7031915"/>
              <a:gd name="connsiteX41-1923" fmla="*/ 2058287 w 8033654"/>
              <a:gd name="connsiteY41-1924" fmla="*/ 0 h 7031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noFill/>
          <a:ln w="38100">
            <a:solidFill>
              <a:srgbClr val="006AB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任意多边形: 形状 6"/>
          <p:cNvSpPr/>
          <p:nvPr/>
        </p:nvSpPr>
        <p:spPr>
          <a:xfrm rot="16200000">
            <a:off x="6054898" y="3125933"/>
            <a:ext cx="2472192" cy="2163924"/>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1" fmla="*/ 6552162 w 8033654"/>
              <a:gd name="connsiteY0-2" fmla="*/ 494730 h 7031915"/>
              <a:gd name="connsiteX1-3" fmla="*/ 6555365 w 8033654"/>
              <a:gd name="connsiteY1-4" fmla="*/ 531027 h 7031915"/>
              <a:gd name="connsiteX2-5" fmla="*/ 6556798 w 8033654"/>
              <a:gd name="connsiteY2-6" fmla="*/ 533489 h 7031915"/>
              <a:gd name="connsiteX3-7" fmla="*/ 6555247 w 8033654"/>
              <a:gd name="connsiteY3-8" fmla="*/ 510071 h 7031915"/>
              <a:gd name="connsiteX4-9" fmla="*/ 6552162 w 8033654"/>
              <a:gd name="connsiteY4-10" fmla="*/ 494730 h 7031915"/>
              <a:gd name="connsiteX5-11" fmla="*/ 6529086 w 8033654"/>
              <a:gd name="connsiteY5-12" fmla="*/ 402424 h 7031915"/>
              <a:gd name="connsiteX6-13" fmla="*/ 6546753 w 8033654"/>
              <a:gd name="connsiteY6-14" fmla="*/ 467828 h 7031915"/>
              <a:gd name="connsiteX7-15" fmla="*/ 6540064 w 8033654"/>
              <a:gd name="connsiteY7-16" fmla="*/ 434562 h 7031915"/>
              <a:gd name="connsiteX8-17" fmla="*/ 6529086 w 8033654"/>
              <a:gd name="connsiteY8-18" fmla="*/ 402424 h 7031915"/>
              <a:gd name="connsiteX9-19" fmla="*/ 6482461 w 8033654"/>
              <a:gd name="connsiteY9-20" fmla="*/ 295697 h 7031915"/>
              <a:gd name="connsiteX10-21" fmla="*/ 6520430 w 8033654"/>
              <a:gd name="connsiteY10-22" fmla="*/ 377086 h 7031915"/>
              <a:gd name="connsiteX11-23" fmla="*/ 6515577 w 8033654"/>
              <a:gd name="connsiteY11-24" fmla="*/ 362878 h 7031915"/>
              <a:gd name="connsiteX12-25" fmla="*/ 6482461 w 8033654"/>
              <a:gd name="connsiteY12-26" fmla="*/ 295697 h 7031915"/>
              <a:gd name="connsiteX13-27" fmla="*/ 2058287 w 8033654"/>
              <a:gd name="connsiteY13-28" fmla="*/ 0 h 7031915"/>
              <a:gd name="connsiteX14-29" fmla="*/ 2058326 w 8033654"/>
              <a:gd name="connsiteY14-30" fmla="*/ 0 h 7031915"/>
              <a:gd name="connsiteX15-31" fmla="*/ 5971699 w 8033654"/>
              <a:gd name="connsiteY15-32" fmla="*/ 0 h 7031915"/>
              <a:gd name="connsiteX16-33" fmla="*/ 5971700 w 8033654"/>
              <a:gd name="connsiteY16-34" fmla="*/ 0 h 7031915"/>
              <a:gd name="connsiteX17-35" fmla="*/ 5971740 w 8033654"/>
              <a:gd name="connsiteY17-36" fmla="*/ 0 h 7031915"/>
              <a:gd name="connsiteX18-37" fmla="*/ 6090371 w 8033654"/>
              <a:gd name="connsiteY18-38" fmla="*/ 11959 h 7031915"/>
              <a:gd name="connsiteX19-39" fmla="*/ 6357004 w 8033654"/>
              <a:gd name="connsiteY19-40" fmla="*/ 143562 h 7031915"/>
              <a:gd name="connsiteX20-41" fmla="*/ 6421756 w 8033654"/>
              <a:gd name="connsiteY20-42" fmla="*/ 209878 h 7031915"/>
              <a:gd name="connsiteX21-43" fmla="*/ 6426018 w 8033654"/>
              <a:gd name="connsiteY21-44" fmla="*/ 214243 h 7031915"/>
              <a:gd name="connsiteX22-45" fmla="*/ 6463356 w 8033654"/>
              <a:gd name="connsiteY22-46" fmla="*/ 268125 h 7031915"/>
              <a:gd name="connsiteX23-47" fmla="*/ 6480094 w 8033654"/>
              <a:gd name="connsiteY23-48" fmla="*/ 292278 h 7031915"/>
              <a:gd name="connsiteX24-49" fmla="*/ 6490605 w 8033654"/>
              <a:gd name="connsiteY24-50" fmla="*/ 298322 h 7031915"/>
              <a:gd name="connsiteX25-51" fmla="*/ 7949332 w 8033654"/>
              <a:gd name="connsiteY25-52" fmla="*/ 3216682 h 7031915"/>
              <a:gd name="connsiteX26-53" fmla="*/ 7992299 w 8033654"/>
              <a:gd name="connsiteY26-54" fmla="*/ 3302616 h 7031915"/>
              <a:gd name="connsiteX27-55" fmla="*/ 8021693 w 8033654"/>
              <a:gd name="connsiteY27-56" fmla="*/ 3397306 h 7031915"/>
              <a:gd name="connsiteX28-57" fmla="*/ 8033654 w 8033654"/>
              <a:gd name="connsiteY28-58" fmla="*/ 3515957 h 7031915"/>
              <a:gd name="connsiteX29-59" fmla="*/ 8021693 w 8033654"/>
              <a:gd name="connsiteY29-60" fmla="*/ 3634608 h 7031915"/>
              <a:gd name="connsiteX30-61" fmla="*/ 7992299 w 8033654"/>
              <a:gd name="connsiteY30-62" fmla="*/ 3729298 h 7031915"/>
              <a:gd name="connsiteX31-63" fmla="*/ 7949332 w 8033654"/>
              <a:gd name="connsiteY31-64" fmla="*/ 3815232 h 7031915"/>
              <a:gd name="connsiteX32-65" fmla="*/ 6535055 w 8033654"/>
              <a:gd name="connsiteY32-66" fmla="*/ 6638796 h 7031915"/>
              <a:gd name="connsiteX33-67" fmla="*/ 6524461 w 8033654"/>
              <a:gd name="connsiteY33-68" fmla="*/ 6646190 h 7031915"/>
              <a:gd name="connsiteX34-69" fmla="*/ 6482456 w 8033654"/>
              <a:gd name="connsiteY34-70" fmla="*/ 6736229 h 7031915"/>
              <a:gd name="connsiteX35-71" fmla="*/ 6090371 w 8033654"/>
              <a:gd name="connsiteY35-72" fmla="*/ 7019956 h 7031915"/>
              <a:gd name="connsiteX36-73" fmla="*/ 5971740 w 8033654"/>
              <a:gd name="connsiteY36-74" fmla="*/ 7031915 h 7031915"/>
              <a:gd name="connsiteX37-75" fmla="*/ 5971700 w 8033654"/>
              <a:gd name="connsiteY37-76" fmla="*/ 7031915 h 7031915"/>
              <a:gd name="connsiteX38-77" fmla="*/ 2058326 w 8033654"/>
              <a:gd name="connsiteY38-78" fmla="*/ 7031915 h 7031915"/>
              <a:gd name="connsiteX39-79" fmla="*/ 2176958 w 8033654"/>
              <a:gd name="connsiteY39-80" fmla="*/ 7019956 h 7031915"/>
              <a:gd name="connsiteX40-81" fmla="*/ 2363588 w 8033654"/>
              <a:gd name="connsiteY40-82" fmla="*/ 6946684 h 7031915"/>
              <a:gd name="connsiteX41-83" fmla="*/ 2418335 w 8033654"/>
              <a:gd name="connsiteY41-84" fmla="*/ 6906767 h 7031915"/>
              <a:gd name="connsiteX42-85" fmla="*/ 2418334 w 8033654"/>
              <a:gd name="connsiteY42-86" fmla="*/ 6906767 h 7031915"/>
              <a:gd name="connsiteX43-87" fmla="*/ 2176957 w 8033654"/>
              <a:gd name="connsiteY43-88" fmla="*/ 7019956 h 7031915"/>
              <a:gd name="connsiteX44-89" fmla="*/ 2058326 w 8033654"/>
              <a:gd name="connsiteY44-90" fmla="*/ 7031915 h 7031915"/>
              <a:gd name="connsiteX45-91" fmla="*/ 2058286 w 8033654"/>
              <a:gd name="connsiteY45-92" fmla="*/ 7031915 h 7031915"/>
              <a:gd name="connsiteX46-93" fmla="*/ 1939655 w 8033654"/>
              <a:gd name="connsiteY46-94" fmla="*/ 7019956 h 7031915"/>
              <a:gd name="connsiteX47-95" fmla="*/ 1642007 w 8033654"/>
              <a:gd name="connsiteY47-96" fmla="*/ 6859480 h 7031915"/>
              <a:gd name="connsiteX48-97" fmla="*/ 1570173 w 8033654"/>
              <a:gd name="connsiteY48-98" fmla="*/ 6772417 h 7031915"/>
              <a:gd name="connsiteX49-99" fmla="*/ 1508795 w 8033654"/>
              <a:gd name="connsiteY49-100" fmla="*/ 6649661 h 7031915"/>
              <a:gd name="connsiteX50-101" fmla="*/ 1508794 w 8033654"/>
              <a:gd name="connsiteY50-102" fmla="*/ 6649657 h 7031915"/>
              <a:gd name="connsiteX51-103" fmla="*/ 115723 w 8033654"/>
              <a:gd name="connsiteY51-104" fmla="*/ 3863519 h 7031915"/>
              <a:gd name="connsiteX52-105" fmla="*/ 115722 w 8033654"/>
              <a:gd name="connsiteY52-106" fmla="*/ 3863518 h 7031915"/>
              <a:gd name="connsiteX53-107" fmla="*/ 29470 w 8033654"/>
              <a:gd name="connsiteY53-108" fmla="*/ 3691014 h 7031915"/>
              <a:gd name="connsiteX54-109" fmla="*/ 11962 w 8033654"/>
              <a:gd name="connsiteY54-110" fmla="*/ 3634608 h 7031915"/>
              <a:gd name="connsiteX55-111" fmla="*/ 0 w 8033654"/>
              <a:gd name="connsiteY55-112" fmla="*/ 3515957 h 7031915"/>
              <a:gd name="connsiteX56-113" fmla="*/ 11962 w 8033654"/>
              <a:gd name="connsiteY56-114" fmla="*/ 3397306 h 7031915"/>
              <a:gd name="connsiteX57-115" fmla="*/ 29470 w 8033654"/>
              <a:gd name="connsiteY57-116" fmla="*/ 3340901 h 7031915"/>
              <a:gd name="connsiteX58-117" fmla="*/ 115722 w 8033654"/>
              <a:gd name="connsiteY58-118" fmla="*/ 3168396 h 7031915"/>
              <a:gd name="connsiteX59-119" fmla="*/ 115723 w 8033654"/>
              <a:gd name="connsiteY59-120" fmla="*/ 3168396 h 7031915"/>
              <a:gd name="connsiteX60-121" fmla="*/ 1508796 w 8033654"/>
              <a:gd name="connsiteY60-122" fmla="*/ 382255 h 7031915"/>
              <a:gd name="connsiteX61-123" fmla="*/ 1570174 w 8033654"/>
              <a:gd name="connsiteY61-124"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125" fmla="*/ 6552162 w 8033654"/>
              <a:gd name="connsiteY0-126" fmla="*/ 494730 h 7031915"/>
              <a:gd name="connsiteX1-127" fmla="*/ 6555365 w 8033654"/>
              <a:gd name="connsiteY1-128" fmla="*/ 531027 h 7031915"/>
              <a:gd name="connsiteX2-129" fmla="*/ 6556798 w 8033654"/>
              <a:gd name="connsiteY2-130" fmla="*/ 533489 h 7031915"/>
              <a:gd name="connsiteX3-131" fmla="*/ 6555247 w 8033654"/>
              <a:gd name="connsiteY3-132" fmla="*/ 510071 h 7031915"/>
              <a:gd name="connsiteX4-133" fmla="*/ 6552162 w 8033654"/>
              <a:gd name="connsiteY4-134" fmla="*/ 494730 h 7031915"/>
              <a:gd name="connsiteX5-135" fmla="*/ 6529086 w 8033654"/>
              <a:gd name="connsiteY5-136" fmla="*/ 402424 h 7031915"/>
              <a:gd name="connsiteX6-137" fmla="*/ 6546753 w 8033654"/>
              <a:gd name="connsiteY6-138" fmla="*/ 467828 h 7031915"/>
              <a:gd name="connsiteX7-139" fmla="*/ 6540064 w 8033654"/>
              <a:gd name="connsiteY7-140" fmla="*/ 434562 h 7031915"/>
              <a:gd name="connsiteX8-141" fmla="*/ 6529086 w 8033654"/>
              <a:gd name="connsiteY8-142" fmla="*/ 402424 h 7031915"/>
              <a:gd name="connsiteX9-143" fmla="*/ 6482461 w 8033654"/>
              <a:gd name="connsiteY9-144" fmla="*/ 295697 h 7031915"/>
              <a:gd name="connsiteX10-145" fmla="*/ 6520430 w 8033654"/>
              <a:gd name="connsiteY10-146" fmla="*/ 377086 h 7031915"/>
              <a:gd name="connsiteX11-147" fmla="*/ 6515577 w 8033654"/>
              <a:gd name="connsiteY11-148" fmla="*/ 362878 h 7031915"/>
              <a:gd name="connsiteX12-149" fmla="*/ 6482461 w 8033654"/>
              <a:gd name="connsiteY12-150" fmla="*/ 295697 h 7031915"/>
              <a:gd name="connsiteX13-151" fmla="*/ 2058287 w 8033654"/>
              <a:gd name="connsiteY13-152" fmla="*/ 0 h 7031915"/>
              <a:gd name="connsiteX14-153" fmla="*/ 2058326 w 8033654"/>
              <a:gd name="connsiteY14-154" fmla="*/ 0 h 7031915"/>
              <a:gd name="connsiteX15-155" fmla="*/ 5971699 w 8033654"/>
              <a:gd name="connsiteY15-156" fmla="*/ 0 h 7031915"/>
              <a:gd name="connsiteX16-157" fmla="*/ 5971700 w 8033654"/>
              <a:gd name="connsiteY16-158" fmla="*/ 0 h 7031915"/>
              <a:gd name="connsiteX17-159" fmla="*/ 5971740 w 8033654"/>
              <a:gd name="connsiteY17-160" fmla="*/ 0 h 7031915"/>
              <a:gd name="connsiteX18-161" fmla="*/ 6090371 w 8033654"/>
              <a:gd name="connsiteY18-162" fmla="*/ 11959 h 7031915"/>
              <a:gd name="connsiteX19-163" fmla="*/ 6357004 w 8033654"/>
              <a:gd name="connsiteY19-164" fmla="*/ 143562 h 7031915"/>
              <a:gd name="connsiteX20-165" fmla="*/ 6421756 w 8033654"/>
              <a:gd name="connsiteY20-166" fmla="*/ 209878 h 7031915"/>
              <a:gd name="connsiteX21-167" fmla="*/ 6426018 w 8033654"/>
              <a:gd name="connsiteY21-168" fmla="*/ 214243 h 7031915"/>
              <a:gd name="connsiteX22-169" fmla="*/ 6463356 w 8033654"/>
              <a:gd name="connsiteY22-170" fmla="*/ 268125 h 7031915"/>
              <a:gd name="connsiteX23-171" fmla="*/ 6480094 w 8033654"/>
              <a:gd name="connsiteY23-172" fmla="*/ 292278 h 7031915"/>
              <a:gd name="connsiteX24-173" fmla="*/ 6490605 w 8033654"/>
              <a:gd name="connsiteY24-174" fmla="*/ 298322 h 7031915"/>
              <a:gd name="connsiteX25-175" fmla="*/ 7949332 w 8033654"/>
              <a:gd name="connsiteY25-176" fmla="*/ 3216682 h 7031915"/>
              <a:gd name="connsiteX26-177" fmla="*/ 7992299 w 8033654"/>
              <a:gd name="connsiteY26-178" fmla="*/ 3302616 h 7031915"/>
              <a:gd name="connsiteX27-179" fmla="*/ 8021693 w 8033654"/>
              <a:gd name="connsiteY27-180" fmla="*/ 3397306 h 7031915"/>
              <a:gd name="connsiteX28-181" fmla="*/ 8033654 w 8033654"/>
              <a:gd name="connsiteY28-182" fmla="*/ 3515957 h 7031915"/>
              <a:gd name="connsiteX29-183" fmla="*/ 8021693 w 8033654"/>
              <a:gd name="connsiteY29-184" fmla="*/ 3634608 h 7031915"/>
              <a:gd name="connsiteX30-185" fmla="*/ 7992299 w 8033654"/>
              <a:gd name="connsiteY30-186" fmla="*/ 3729298 h 7031915"/>
              <a:gd name="connsiteX31-187" fmla="*/ 7949332 w 8033654"/>
              <a:gd name="connsiteY31-188" fmla="*/ 3815232 h 7031915"/>
              <a:gd name="connsiteX32-189" fmla="*/ 6535055 w 8033654"/>
              <a:gd name="connsiteY32-190" fmla="*/ 6638796 h 7031915"/>
              <a:gd name="connsiteX33-191" fmla="*/ 6524461 w 8033654"/>
              <a:gd name="connsiteY33-192" fmla="*/ 6646190 h 7031915"/>
              <a:gd name="connsiteX34-193" fmla="*/ 6482456 w 8033654"/>
              <a:gd name="connsiteY34-194" fmla="*/ 6736229 h 7031915"/>
              <a:gd name="connsiteX35-195" fmla="*/ 6090371 w 8033654"/>
              <a:gd name="connsiteY35-196" fmla="*/ 7019956 h 7031915"/>
              <a:gd name="connsiteX36-197" fmla="*/ 5971740 w 8033654"/>
              <a:gd name="connsiteY36-198" fmla="*/ 7031915 h 7031915"/>
              <a:gd name="connsiteX37-199" fmla="*/ 5971700 w 8033654"/>
              <a:gd name="connsiteY37-200" fmla="*/ 7031915 h 7031915"/>
              <a:gd name="connsiteX38-201" fmla="*/ 2058326 w 8033654"/>
              <a:gd name="connsiteY38-202" fmla="*/ 7031915 h 7031915"/>
              <a:gd name="connsiteX39-203" fmla="*/ 2176958 w 8033654"/>
              <a:gd name="connsiteY39-204" fmla="*/ 7019956 h 7031915"/>
              <a:gd name="connsiteX40-205" fmla="*/ 2363588 w 8033654"/>
              <a:gd name="connsiteY40-206" fmla="*/ 6946684 h 7031915"/>
              <a:gd name="connsiteX41-207" fmla="*/ 2418335 w 8033654"/>
              <a:gd name="connsiteY41-208" fmla="*/ 6906767 h 7031915"/>
              <a:gd name="connsiteX42-209" fmla="*/ 2176957 w 8033654"/>
              <a:gd name="connsiteY42-210" fmla="*/ 7019956 h 7031915"/>
              <a:gd name="connsiteX43-211" fmla="*/ 2058326 w 8033654"/>
              <a:gd name="connsiteY43-212" fmla="*/ 7031915 h 7031915"/>
              <a:gd name="connsiteX44-213" fmla="*/ 2058286 w 8033654"/>
              <a:gd name="connsiteY44-214" fmla="*/ 7031915 h 7031915"/>
              <a:gd name="connsiteX45-215" fmla="*/ 1939655 w 8033654"/>
              <a:gd name="connsiteY45-216" fmla="*/ 7019956 h 7031915"/>
              <a:gd name="connsiteX46-217" fmla="*/ 1642007 w 8033654"/>
              <a:gd name="connsiteY46-218" fmla="*/ 6859480 h 7031915"/>
              <a:gd name="connsiteX47-219" fmla="*/ 1570173 w 8033654"/>
              <a:gd name="connsiteY47-220" fmla="*/ 6772417 h 7031915"/>
              <a:gd name="connsiteX48-221" fmla="*/ 1508795 w 8033654"/>
              <a:gd name="connsiteY48-222" fmla="*/ 6649661 h 7031915"/>
              <a:gd name="connsiteX49-223" fmla="*/ 1508794 w 8033654"/>
              <a:gd name="connsiteY49-224" fmla="*/ 6649657 h 7031915"/>
              <a:gd name="connsiteX50-225" fmla="*/ 115723 w 8033654"/>
              <a:gd name="connsiteY50-226" fmla="*/ 3863519 h 7031915"/>
              <a:gd name="connsiteX51-227" fmla="*/ 115722 w 8033654"/>
              <a:gd name="connsiteY51-228" fmla="*/ 3863518 h 7031915"/>
              <a:gd name="connsiteX52-229" fmla="*/ 29470 w 8033654"/>
              <a:gd name="connsiteY52-230" fmla="*/ 3691014 h 7031915"/>
              <a:gd name="connsiteX53-231" fmla="*/ 11962 w 8033654"/>
              <a:gd name="connsiteY53-232" fmla="*/ 3634608 h 7031915"/>
              <a:gd name="connsiteX54-233" fmla="*/ 0 w 8033654"/>
              <a:gd name="connsiteY54-234" fmla="*/ 3515957 h 7031915"/>
              <a:gd name="connsiteX55-235" fmla="*/ 11962 w 8033654"/>
              <a:gd name="connsiteY55-236" fmla="*/ 3397306 h 7031915"/>
              <a:gd name="connsiteX56-237" fmla="*/ 29470 w 8033654"/>
              <a:gd name="connsiteY56-238" fmla="*/ 3340901 h 7031915"/>
              <a:gd name="connsiteX57-239" fmla="*/ 115722 w 8033654"/>
              <a:gd name="connsiteY57-240" fmla="*/ 3168396 h 7031915"/>
              <a:gd name="connsiteX58-241" fmla="*/ 115723 w 8033654"/>
              <a:gd name="connsiteY58-242" fmla="*/ 3168396 h 7031915"/>
              <a:gd name="connsiteX59-243" fmla="*/ 1508796 w 8033654"/>
              <a:gd name="connsiteY59-244" fmla="*/ 382255 h 7031915"/>
              <a:gd name="connsiteX60-245" fmla="*/ 1570174 w 8033654"/>
              <a:gd name="connsiteY60-246" fmla="*/ 259499 h 7031915"/>
              <a:gd name="connsiteX61-247" fmla="*/ 1642008 w 8033654"/>
              <a:gd name="connsiteY61-248" fmla="*/ 172435 h 7031915"/>
              <a:gd name="connsiteX62-249" fmla="*/ 1939656 w 8033654"/>
              <a:gd name="connsiteY62-250" fmla="*/ 11959 h 7031915"/>
              <a:gd name="connsiteX63-251" fmla="*/ 2058287 w 8033654"/>
              <a:gd name="connsiteY63-252" fmla="*/ 0 h 7031915"/>
              <a:gd name="connsiteX0-253" fmla="*/ 6552162 w 8033654"/>
              <a:gd name="connsiteY0-254" fmla="*/ 494730 h 7031915"/>
              <a:gd name="connsiteX1-255" fmla="*/ 6555365 w 8033654"/>
              <a:gd name="connsiteY1-256" fmla="*/ 531027 h 7031915"/>
              <a:gd name="connsiteX2-257" fmla="*/ 6556798 w 8033654"/>
              <a:gd name="connsiteY2-258" fmla="*/ 533489 h 7031915"/>
              <a:gd name="connsiteX3-259" fmla="*/ 6555247 w 8033654"/>
              <a:gd name="connsiteY3-260" fmla="*/ 510071 h 7031915"/>
              <a:gd name="connsiteX4-261" fmla="*/ 6552162 w 8033654"/>
              <a:gd name="connsiteY4-262" fmla="*/ 494730 h 7031915"/>
              <a:gd name="connsiteX5-263" fmla="*/ 6529086 w 8033654"/>
              <a:gd name="connsiteY5-264" fmla="*/ 402424 h 7031915"/>
              <a:gd name="connsiteX6-265" fmla="*/ 6546753 w 8033654"/>
              <a:gd name="connsiteY6-266" fmla="*/ 467828 h 7031915"/>
              <a:gd name="connsiteX7-267" fmla="*/ 6540064 w 8033654"/>
              <a:gd name="connsiteY7-268" fmla="*/ 434562 h 7031915"/>
              <a:gd name="connsiteX8-269" fmla="*/ 6529086 w 8033654"/>
              <a:gd name="connsiteY8-270" fmla="*/ 402424 h 7031915"/>
              <a:gd name="connsiteX9-271" fmla="*/ 6482461 w 8033654"/>
              <a:gd name="connsiteY9-272" fmla="*/ 295697 h 7031915"/>
              <a:gd name="connsiteX10-273" fmla="*/ 6520430 w 8033654"/>
              <a:gd name="connsiteY10-274" fmla="*/ 377086 h 7031915"/>
              <a:gd name="connsiteX11-275" fmla="*/ 6515577 w 8033654"/>
              <a:gd name="connsiteY11-276" fmla="*/ 362878 h 7031915"/>
              <a:gd name="connsiteX12-277" fmla="*/ 6482461 w 8033654"/>
              <a:gd name="connsiteY12-278" fmla="*/ 295697 h 7031915"/>
              <a:gd name="connsiteX13-279" fmla="*/ 2058287 w 8033654"/>
              <a:gd name="connsiteY13-280" fmla="*/ 0 h 7031915"/>
              <a:gd name="connsiteX14-281" fmla="*/ 2058326 w 8033654"/>
              <a:gd name="connsiteY14-282" fmla="*/ 0 h 7031915"/>
              <a:gd name="connsiteX15-283" fmla="*/ 5971699 w 8033654"/>
              <a:gd name="connsiteY15-284" fmla="*/ 0 h 7031915"/>
              <a:gd name="connsiteX16-285" fmla="*/ 5971700 w 8033654"/>
              <a:gd name="connsiteY16-286" fmla="*/ 0 h 7031915"/>
              <a:gd name="connsiteX17-287" fmla="*/ 5971740 w 8033654"/>
              <a:gd name="connsiteY17-288" fmla="*/ 0 h 7031915"/>
              <a:gd name="connsiteX18-289" fmla="*/ 6090371 w 8033654"/>
              <a:gd name="connsiteY18-290" fmla="*/ 11959 h 7031915"/>
              <a:gd name="connsiteX19-291" fmla="*/ 6357004 w 8033654"/>
              <a:gd name="connsiteY19-292" fmla="*/ 143562 h 7031915"/>
              <a:gd name="connsiteX20-293" fmla="*/ 6421756 w 8033654"/>
              <a:gd name="connsiteY20-294" fmla="*/ 209878 h 7031915"/>
              <a:gd name="connsiteX21-295" fmla="*/ 6426018 w 8033654"/>
              <a:gd name="connsiteY21-296" fmla="*/ 214243 h 7031915"/>
              <a:gd name="connsiteX22-297" fmla="*/ 6463356 w 8033654"/>
              <a:gd name="connsiteY22-298" fmla="*/ 268125 h 7031915"/>
              <a:gd name="connsiteX23-299" fmla="*/ 6480094 w 8033654"/>
              <a:gd name="connsiteY23-300" fmla="*/ 292278 h 7031915"/>
              <a:gd name="connsiteX24-301" fmla="*/ 6490605 w 8033654"/>
              <a:gd name="connsiteY24-302" fmla="*/ 298322 h 7031915"/>
              <a:gd name="connsiteX25-303" fmla="*/ 7949332 w 8033654"/>
              <a:gd name="connsiteY25-304" fmla="*/ 3216682 h 7031915"/>
              <a:gd name="connsiteX26-305" fmla="*/ 7992299 w 8033654"/>
              <a:gd name="connsiteY26-306" fmla="*/ 3302616 h 7031915"/>
              <a:gd name="connsiteX27-307" fmla="*/ 8021693 w 8033654"/>
              <a:gd name="connsiteY27-308" fmla="*/ 3397306 h 7031915"/>
              <a:gd name="connsiteX28-309" fmla="*/ 8033654 w 8033654"/>
              <a:gd name="connsiteY28-310" fmla="*/ 3515957 h 7031915"/>
              <a:gd name="connsiteX29-311" fmla="*/ 8021693 w 8033654"/>
              <a:gd name="connsiteY29-312" fmla="*/ 3634608 h 7031915"/>
              <a:gd name="connsiteX30-313" fmla="*/ 7992299 w 8033654"/>
              <a:gd name="connsiteY30-314" fmla="*/ 3729298 h 7031915"/>
              <a:gd name="connsiteX31-315" fmla="*/ 7949332 w 8033654"/>
              <a:gd name="connsiteY31-316" fmla="*/ 3815232 h 7031915"/>
              <a:gd name="connsiteX32-317" fmla="*/ 6535055 w 8033654"/>
              <a:gd name="connsiteY32-318" fmla="*/ 6638796 h 7031915"/>
              <a:gd name="connsiteX33-319" fmla="*/ 6524461 w 8033654"/>
              <a:gd name="connsiteY33-320" fmla="*/ 6646190 h 7031915"/>
              <a:gd name="connsiteX34-321" fmla="*/ 6482456 w 8033654"/>
              <a:gd name="connsiteY34-322" fmla="*/ 6736229 h 7031915"/>
              <a:gd name="connsiteX35-323" fmla="*/ 6090371 w 8033654"/>
              <a:gd name="connsiteY35-324" fmla="*/ 7019956 h 7031915"/>
              <a:gd name="connsiteX36-325" fmla="*/ 5971740 w 8033654"/>
              <a:gd name="connsiteY36-326" fmla="*/ 7031915 h 7031915"/>
              <a:gd name="connsiteX37-327" fmla="*/ 5971700 w 8033654"/>
              <a:gd name="connsiteY37-328" fmla="*/ 7031915 h 7031915"/>
              <a:gd name="connsiteX38-329" fmla="*/ 2058326 w 8033654"/>
              <a:gd name="connsiteY38-330" fmla="*/ 7031915 h 7031915"/>
              <a:gd name="connsiteX39-331" fmla="*/ 2176958 w 8033654"/>
              <a:gd name="connsiteY39-332" fmla="*/ 7019956 h 7031915"/>
              <a:gd name="connsiteX40-333" fmla="*/ 2363588 w 8033654"/>
              <a:gd name="connsiteY40-334" fmla="*/ 6946684 h 7031915"/>
              <a:gd name="connsiteX41-335" fmla="*/ 2176957 w 8033654"/>
              <a:gd name="connsiteY41-336" fmla="*/ 7019956 h 7031915"/>
              <a:gd name="connsiteX42-337" fmla="*/ 2058326 w 8033654"/>
              <a:gd name="connsiteY42-338" fmla="*/ 7031915 h 7031915"/>
              <a:gd name="connsiteX43-339" fmla="*/ 2058286 w 8033654"/>
              <a:gd name="connsiteY43-340" fmla="*/ 7031915 h 7031915"/>
              <a:gd name="connsiteX44-341" fmla="*/ 1939655 w 8033654"/>
              <a:gd name="connsiteY44-342" fmla="*/ 7019956 h 7031915"/>
              <a:gd name="connsiteX45-343" fmla="*/ 1642007 w 8033654"/>
              <a:gd name="connsiteY45-344" fmla="*/ 6859480 h 7031915"/>
              <a:gd name="connsiteX46-345" fmla="*/ 1570173 w 8033654"/>
              <a:gd name="connsiteY46-346" fmla="*/ 6772417 h 7031915"/>
              <a:gd name="connsiteX47-347" fmla="*/ 1508795 w 8033654"/>
              <a:gd name="connsiteY47-348" fmla="*/ 6649661 h 7031915"/>
              <a:gd name="connsiteX48-349" fmla="*/ 1508794 w 8033654"/>
              <a:gd name="connsiteY48-350" fmla="*/ 6649657 h 7031915"/>
              <a:gd name="connsiteX49-351" fmla="*/ 115723 w 8033654"/>
              <a:gd name="connsiteY49-352" fmla="*/ 3863519 h 7031915"/>
              <a:gd name="connsiteX50-353" fmla="*/ 115722 w 8033654"/>
              <a:gd name="connsiteY50-354" fmla="*/ 3863518 h 7031915"/>
              <a:gd name="connsiteX51-355" fmla="*/ 29470 w 8033654"/>
              <a:gd name="connsiteY51-356" fmla="*/ 3691014 h 7031915"/>
              <a:gd name="connsiteX52-357" fmla="*/ 11962 w 8033654"/>
              <a:gd name="connsiteY52-358" fmla="*/ 3634608 h 7031915"/>
              <a:gd name="connsiteX53-359" fmla="*/ 0 w 8033654"/>
              <a:gd name="connsiteY53-360" fmla="*/ 3515957 h 7031915"/>
              <a:gd name="connsiteX54-361" fmla="*/ 11962 w 8033654"/>
              <a:gd name="connsiteY54-362" fmla="*/ 3397306 h 7031915"/>
              <a:gd name="connsiteX55-363" fmla="*/ 29470 w 8033654"/>
              <a:gd name="connsiteY55-364" fmla="*/ 3340901 h 7031915"/>
              <a:gd name="connsiteX56-365" fmla="*/ 115722 w 8033654"/>
              <a:gd name="connsiteY56-366" fmla="*/ 3168396 h 7031915"/>
              <a:gd name="connsiteX57-367" fmla="*/ 115723 w 8033654"/>
              <a:gd name="connsiteY57-368" fmla="*/ 3168396 h 7031915"/>
              <a:gd name="connsiteX58-369" fmla="*/ 1508796 w 8033654"/>
              <a:gd name="connsiteY58-370" fmla="*/ 382255 h 7031915"/>
              <a:gd name="connsiteX59-371" fmla="*/ 1570174 w 8033654"/>
              <a:gd name="connsiteY59-372" fmla="*/ 259499 h 7031915"/>
              <a:gd name="connsiteX60-373" fmla="*/ 1642008 w 8033654"/>
              <a:gd name="connsiteY60-374" fmla="*/ 172435 h 7031915"/>
              <a:gd name="connsiteX61-375" fmla="*/ 1939656 w 8033654"/>
              <a:gd name="connsiteY61-376" fmla="*/ 11959 h 7031915"/>
              <a:gd name="connsiteX62-377" fmla="*/ 2058287 w 8033654"/>
              <a:gd name="connsiteY62-378" fmla="*/ 0 h 7031915"/>
              <a:gd name="connsiteX0-379" fmla="*/ 6552162 w 8033654"/>
              <a:gd name="connsiteY0-380" fmla="*/ 494730 h 7031915"/>
              <a:gd name="connsiteX1-381" fmla="*/ 6555365 w 8033654"/>
              <a:gd name="connsiteY1-382" fmla="*/ 531027 h 7031915"/>
              <a:gd name="connsiteX2-383" fmla="*/ 6556798 w 8033654"/>
              <a:gd name="connsiteY2-384" fmla="*/ 533489 h 7031915"/>
              <a:gd name="connsiteX3-385" fmla="*/ 6555247 w 8033654"/>
              <a:gd name="connsiteY3-386" fmla="*/ 510071 h 7031915"/>
              <a:gd name="connsiteX4-387" fmla="*/ 6552162 w 8033654"/>
              <a:gd name="connsiteY4-388" fmla="*/ 494730 h 7031915"/>
              <a:gd name="connsiteX5-389" fmla="*/ 6529086 w 8033654"/>
              <a:gd name="connsiteY5-390" fmla="*/ 402424 h 7031915"/>
              <a:gd name="connsiteX6-391" fmla="*/ 6546753 w 8033654"/>
              <a:gd name="connsiteY6-392" fmla="*/ 467828 h 7031915"/>
              <a:gd name="connsiteX7-393" fmla="*/ 6540064 w 8033654"/>
              <a:gd name="connsiteY7-394" fmla="*/ 434562 h 7031915"/>
              <a:gd name="connsiteX8-395" fmla="*/ 6529086 w 8033654"/>
              <a:gd name="connsiteY8-396" fmla="*/ 402424 h 7031915"/>
              <a:gd name="connsiteX9-397" fmla="*/ 6482461 w 8033654"/>
              <a:gd name="connsiteY9-398" fmla="*/ 295697 h 7031915"/>
              <a:gd name="connsiteX10-399" fmla="*/ 6520430 w 8033654"/>
              <a:gd name="connsiteY10-400" fmla="*/ 377086 h 7031915"/>
              <a:gd name="connsiteX11-401" fmla="*/ 6515577 w 8033654"/>
              <a:gd name="connsiteY11-402" fmla="*/ 362878 h 7031915"/>
              <a:gd name="connsiteX12-403" fmla="*/ 6482461 w 8033654"/>
              <a:gd name="connsiteY12-404" fmla="*/ 295697 h 7031915"/>
              <a:gd name="connsiteX13-405" fmla="*/ 2058287 w 8033654"/>
              <a:gd name="connsiteY13-406" fmla="*/ 0 h 7031915"/>
              <a:gd name="connsiteX14-407" fmla="*/ 2058326 w 8033654"/>
              <a:gd name="connsiteY14-408" fmla="*/ 0 h 7031915"/>
              <a:gd name="connsiteX15-409" fmla="*/ 5971699 w 8033654"/>
              <a:gd name="connsiteY15-410" fmla="*/ 0 h 7031915"/>
              <a:gd name="connsiteX16-411" fmla="*/ 5971700 w 8033654"/>
              <a:gd name="connsiteY16-412" fmla="*/ 0 h 7031915"/>
              <a:gd name="connsiteX17-413" fmla="*/ 5971740 w 8033654"/>
              <a:gd name="connsiteY17-414" fmla="*/ 0 h 7031915"/>
              <a:gd name="connsiteX18-415" fmla="*/ 6090371 w 8033654"/>
              <a:gd name="connsiteY18-416" fmla="*/ 11959 h 7031915"/>
              <a:gd name="connsiteX19-417" fmla="*/ 6357004 w 8033654"/>
              <a:gd name="connsiteY19-418" fmla="*/ 143562 h 7031915"/>
              <a:gd name="connsiteX20-419" fmla="*/ 6421756 w 8033654"/>
              <a:gd name="connsiteY20-420" fmla="*/ 209878 h 7031915"/>
              <a:gd name="connsiteX21-421" fmla="*/ 6426018 w 8033654"/>
              <a:gd name="connsiteY21-422" fmla="*/ 214243 h 7031915"/>
              <a:gd name="connsiteX22-423" fmla="*/ 6463356 w 8033654"/>
              <a:gd name="connsiteY22-424" fmla="*/ 268125 h 7031915"/>
              <a:gd name="connsiteX23-425" fmla="*/ 6480094 w 8033654"/>
              <a:gd name="connsiteY23-426" fmla="*/ 292278 h 7031915"/>
              <a:gd name="connsiteX24-427" fmla="*/ 6490605 w 8033654"/>
              <a:gd name="connsiteY24-428" fmla="*/ 298322 h 7031915"/>
              <a:gd name="connsiteX25-429" fmla="*/ 7949332 w 8033654"/>
              <a:gd name="connsiteY25-430" fmla="*/ 3216682 h 7031915"/>
              <a:gd name="connsiteX26-431" fmla="*/ 7992299 w 8033654"/>
              <a:gd name="connsiteY26-432" fmla="*/ 3302616 h 7031915"/>
              <a:gd name="connsiteX27-433" fmla="*/ 8021693 w 8033654"/>
              <a:gd name="connsiteY27-434" fmla="*/ 3397306 h 7031915"/>
              <a:gd name="connsiteX28-435" fmla="*/ 8033654 w 8033654"/>
              <a:gd name="connsiteY28-436" fmla="*/ 3515957 h 7031915"/>
              <a:gd name="connsiteX29-437" fmla="*/ 8021693 w 8033654"/>
              <a:gd name="connsiteY29-438" fmla="*/ 3634608 h 7031915"/>
              <a:gd name="connsiteX30-439" fmla="*/ 7992299 w 8033654"/>
              <a:gd name="connsiteY30-440" fmla="*/ 3729298 h 7031915"/>
              <a:gd name="connsiteX31-441" fmla="*/ 7949332 w 8033654"/>
              <a:gd name="connsiteY31-442" fmla="*/ 3815232 h 7031915"/>
              <a:gd name="connsiteX32-443" fmla="*/ 6535055 w 8033654"/>
              <a:gd name="connsiteY32-444" fmla="*/ 6638796 h 7031915"/>
              <a:gd name="connsiteX33-445" fmla="*/ 6524461 w 8033654"/>
              <a:gd name="connsiteY33-446" fmla="*/ 6646190 h 7031915"/>
              <a:gd name="connsiteX34-447" fmla="*/ 6482456 w 8033654"/>
              <a:gd name="connsiteY34-448" fmla="*/ 6736229 h 7031915"/>
              <a:gd name="connsiteX35-449" fmla="*/ 6090371 w 8033654"/>
              <a:gd name="connsiteY35-450" fmla="*/ 7019956 h 7031915"/>
              <a:gd name="connsiteX36-451" fmla="*/ 5971740 w 8033654"/>
              <a:gd name="connsiteY36-452" fmla="*/ 7031915 h 7031915"/>
              <a:gd name="connsiteX37-453" fmla="*/ 5971700 w 8033654"/>
              <a:gd name="connsiteY37-454" fmla="*/ 7031915 h 7031915"/>
              <a:gd name="connsiteX38-455" fmla="*/ 2058326 w 8033654"/>
              <a:gd name="connsiteY38-456" fmla="*/ 7031915 h 7031915"/>
              <a:gd name="connsiteX39-457" fmla="*/ 2176958 w 8033654"/>
              <a:gd name="connsiteY39-458" fmla="*/ 7019956 h 7031915"/>
              <a:gd name="connsiteX40-459" fmla="*/ 2176957 w 8033654"/>
              <a:gd name="connsiteY40-460" fmla="*/ 7019956 h 7031915"/>
              <a:gd name="connsiteX41-461" fmla="*/ 2058326 w 8033654"/>
              <a:gd name="connsiteY41-462" fmla="*/ 7031915 h 7031915"/>
              <a:gd name="connsiteX42-463" fmla="*/ 2058286 w 8033654"/>
              <a:gd name="connsiteY42-464" fmla="*/ 7031915 h 7031915"/>
              <a:gd name="connsiteX43-465" fmla="*/ 1939655 w 8033654"/>
              <a:gd name="connsiteY43-466" fmla="*/ 7019956 h 7031915"/>
              <a:gd name="connsiteX44-467" fmla="*/ 1642007 w 8033654"/>
              <a:gd name="connsiteY44-468" fmla="*/ 6859480 h 7031915"/>
              <a:gd name="connsiteX45-469" fmla="*/ 1570173 w 8033654"/>
              <a:gd name="connsiteY45-470" fmla="*/ 6772417 h 7031915"/>
              <a:gd name="connsiteX46-471" fmla="*/ 1508795 w 8033654"/>
              <a:gd name="connsiteY46-472" fmla="*/ 6649661 h 7031915"/>
              <a:gd name="connsiteX47-473" fmla="*/ 1508794 w 8033654"/>
              <a:gd name="connsiteY47-474" fmla="*/ 6649657 h 7031915"/>
              <a:gd name="connsiteX48-475" fmla="*/ 115723 w 8033654"/>
              <a:gd name="connsiteY48-476" fmla="*/ 3863519 h 7031915"/>
              <a:gd name="connsiteX49-477" fmla="*/ 115722 w 8033654"/>
              <a:gd name="connsiteY49-478" fmla="*/ 3863518 h 7031915"/>
              <a:gd name="connsiteX50-479" fmla="*/ 29470 w 8033654"/>
              <a:gd name="connsiteY50-480" fmla="*/ 3691014 h 7031915"/>
              <a:gd name="connsiteX51-481" fmla="*/ 11962 w 8033654"/>
              <a:gd name="connsiteY51-482" fmla="*/ 3634608 h 7031915"/>
              <a:gd name="connsiteX52-483" fmla="*/ 0 w 8033654"/>
              <a:gd name="connsiteY52-484" fmla="*/ 3515957 h 7031915"/>
              <a:gd name="connsiteX53-485" fmla="*/ 11962 w 8033654"/>
              <a:gd name="connsiteY53-486" fmla="*/ 3397306 h 7031915"/>
              <a:gd name="connsiteX54-487" fmla="*/ 29470 w 8033654"/>
              <a:gd name="connsiteY54-488" fmla="*/ 3340901 h 7031915"/>
              <a:gd name="connsiteX55-489" fmla="*/ 115722 w 8033654"/>
              <a:gd name="connsiteY55-490" fmla="*/ 3168396 h 7031915"/>
              <a:gd name="connsiteX56-491" fmla="*/ 115723 w 8033654"/>
              <a:gd name="connsiteY56-492" fmla="*/ 3168396 h 7031915"/>
              <a:gd name="connsiteX57-493" fmla="*/ 1508796 w 8033654"/>
              <a:gd name="connsiteY57-494" fmla="*/ 382255 h 7031915"/>
              <a:gd name="connsiteX58-495" fmla="*/ 1570174 w 8033654"/>
              <a:gd name="connsiteY58-496" fmla="*/ 259499 h 7031915"/>
              <a:gd name="connsiteX59-497" fmla="*/ 1642008 w 8033654"/>
              <a:gd name="connsiteY59-498" fmla="*/ 172435 h 7031915"/>
              <a:gd name="connsiteX60-499" fmla="*/ 1939656 w 8033654"/>
              <a:gd name="connsiteY60-500" fmla="*/ 11959 h 7031915"/>
              <a:gd name="connsiteX61-501" fmla="*/ 2058287 w 8033654"/>
              <a:gd name="connsiteY61-502" fmla="*/ 0 h 7031915"/>
              <a:gd name="connsiteX0-503" fmla="*/ 6552162 w 8033654"/>
              <a:gd name="connsiteY0-504" fmla="*/ 494730 h 7031915"/>
              <a:gd name="connsiteX1-505" fmla="*/ 6555365 w 8033654"/>
              <a:gd name="connsiteY1-506" fmla="*/ 531027 h 7031915"/>
              <a:gd name="connsiteX2-507" fmla="*/ 6556798 w 8033654"/>
              <a:gd name="connsiteY2-508" fmla="*/ 533489 h 7031915"/>
              <a:gd name="connsiteX3-509" fmla="*/ 6555247 w 8033654"/>
              <a:gd name="connsiteY3-510" fmla="*/ 510071 h 7031915"/>
              <a:gd name="connsiteX4-511" fmla="*/ 6552162 w 8033654"/>
              <a:gd name="connsiteY4-512" fmla="*/ 494730 h 7031915"/>
              <a:gd name="connsiteX5-513" fmla="*/ 6529086 w 8033654"/>
              <a:gd name="connsiteY5-514" fmla="*/ 402424 h 7031915"/>
              <a:gd name="connsiteX6-515" fmla="*/ 6540064 w 8033654"/>
              <a:gd name="connsiteY6-516" fmla="*/ 434562 h 7031915"/>
              <a:gd name="connsiteX7-517" fmla="*/ 6529086 w 8033654"/>
              <a:gd name="connsiteY7-518" fmla="*/ 402424 h 7031915"/>
              <a:gd name="connsiteX8-519" fmla="*/ 6482461 w 8033654"/>
              <a:gd name="connsiteY8-520" fmla="*/ 295697 h 7031915"/>
              <a:gd name="connsiteX9-521" fmla="*/ 6520430 w 8033654"/>
              <a:gd name="connsiteY9-522" fmla="*/ 377086 h 7031915"/>
              <a:gd name="connsiteX10-523" fmla="*/ 6515577 w 8033654"/>
              <a:gd name="connsiteY10-524" fmla="*/ 362878 h 7031915"/>
              <a:gd name="connsiteX11-525" fmla="*/ 6482461 w 8033654"/>
              <a:gd name="connsiteY11-526" fmla="*/ 295697 h 7031915"/>
              <a:gd name="connsiteX12-527" fmla="*/ 2058287 w 8033654"/>
              <a:gd name="connsiteY12-528" fmla="*/ 0 h 7031915"/>
              <a:gd name="connsiteX13-529" fmla="*/ 2058326 w 8033654"/>
              <a:gd name="connsiteY13-530" fmla="*/ 0 h 7031915"/>
              <a:gd name="connsiteX14-531" fmla="*/ 5971699 w 8033654"/>
              <a:gd name="connsiteY14-532" fmla="*/ 0 h 7031915"/>
              <a:gd name="connsiteX15-533" fmla="*/ 5971700 w 8033654"/>
              <a:gd name="connsiteY15-534" fmla="*/ 0 h 7031915"/>
              <a:gd name="connsiteX16-535" fmla="*/ 5971740 w 8033654"/>
              <a:gd name="connsiteY16-536" fmla="*/ 0 h 7031915"/>
              <a:gd name="connsiteX17-537" fmla="*/ 6090371 w 8033654"/>
              <a:gd name="connsiteY17-538" fmla="*/ 11959 h 7031915"/>
              <a:gd name="connsiteX18-539" fmla="*/ 6357004 w 8033654"/>
              <a:gd name="connsiteY18-540" fmla="*/ 143562 h 7031915"/>
              <a:gd name="connsiteX19-541" fmla="*/ 6421756 w 8033654"/>
              <a:gd name="connsiteY19-542" fmla="*/ 209878 h 7031915"/>
              <a:gd name="connsiteX20-543" fmla="*/ 6426018 w 8033654"/>
              <a:gd name="connsiteY20-544" fmla="*/ 214243 h 7031915"/>
              <a:gd name="connsiteX21-545" fmla="*/ 6463356 w 8033654"/>
              <a:gd name="connsiteY21-546" fmla="*/ 268125 h 7031915"/>
              <a:gd name="connsiteX22-547" fmla="*/ 6480094 w 8033654"/>
              <a:gd name="connsiteY22-548" fmla="*/ 292278 h 7031915"/>
              <a:gd name="connsiteX23-549" fmla="*/ 6490605 w 8033654"/>
              <a:gd name="connsiteY23-550" fmla="*/ 298322 h 7031915"/>
              <a:gd name="connsiteX24-551" fmla="*/ 7949332 w 8033654"/>
              <a:gd name="connsiteY24-552" fmla="*/ 3216682 h 7031915"/>
              <a:gd name="connsiteX25-553" fmla="*/ 7992299 w 8033654"/>
              <a:gd name="connsiteY25-554" fmla="*/ 3302616 h 7031915"/>
              <a:gd name="connsiteX26-555" fmla="*/ 8021693 w 8033654"/>
              <a:gd name="connsiteY26-556" fmla="*/ 3397306 h 7031915"/>
              <a:gd name="connsiteX27-557" fmla="*/ 8033654 w 8033654"/>
              <a:gd name="connsiteY27-558" fmla="*/ 3515957 h 7031915"/>
              <a:gd name="connsiteX28-559" fmla="*/ 8021693 w 8033654"/>
              <a:gd name="connsiteY28-560" fmla="*/ 3634608 h 7031915"/>
              <a:gd name="connsiteX29-561" fmla="*/ 7992299 w 8033654"/>
              <a:gd name="connsiteY29-562" fmla="*/ 3729298 h 7031915"/>
              <a:gd name="connsiteX30-563" fmla="*/ 7949332 w 8033654"/>
              <a:gd name="connsiteY30-564" fmla="*/ 3815232 h 7031915"/>
              <a:gd name="connsiteX31-565" fmla="*/ 6535055 w 8033654"/>
              <a:gd name="connsiteY31-566" fmla="*/ 6638796 h 7031915"/>
              <a:gd name="connsiteX32-567" fmla="*/ 6524461 w 8033654"/>
              <a:gd name="connsiteY32-568" fmla="*/ 6646190 h 7031915"/>
              <a:gd name="connsiteX33-569" fmla="*/ 6482456 w 8033654"/>
              <a:gd name="connsiteY33-570" fmla="*/ 6736229 h 7031915"/>
              <a:gd name="connsiteX34-571" fmla="*/ 6090371 w 8033654"/>
              <a:gd name="connsiteY34-572" fmla="*/ 7019956 h 7031915"/>
              <a:gd name="connsiteX35-573" fmla="*/ 5971740 w 8033654"/>
              <a:gd name="connsiteY35-574" fmla="*/ 7031915 h 7031915"/>
              <a:gd name="connsiteX36-575" fmla="*/ 5971700 w 8033654"/>
              <a:gd name="connsiteY36-576" fmla="*/ 7031915 h 7031915"/>
              <a:gd name="connsiteX37-577" fmla="*/ 2058326 w 8033654"/>
              <a:gd name="connsiteY37-578" fmla="*/ 7031915 h 7031915"/>
              <a:gd name="connsiteX38-579" fmla="*/ 2176958 w 8033654"/>
              <a:gd name="connsiteY38-580" fmla="*/ 7019956 h 7031915"/>
              <a:gd name="connsiteX39-581" fmla="*/ 2176957 w 8033654"/>
              <a:gd name="connsiteY39-582" fmla="*/ 7019956 h 7031915"/>
              <a:gd name="connsiteX40-583" fmla="*/ 2058326 w 8033654"/>
              <a:gd name="connsiteY40-584" fmla="*/ 7031915 h 7031915"/>
              <a:gd name="connsiteX41-585" fmla="*/ 2058286 w 8033654"/>
              <a:gd name="connsiteY41-586" fmla="*/ 7031915 h 7031915"/>
              <a:gd name="connsiteX42-587" fmla="*/ 1939655 w 8033654"/>
              <a:gd name="connsiteY42-588" fmla="*/ 7019956 h 7031915"/>
              <a:gd name="connsiteX43-589" fmla="*/ 1642007 w 8033654"/>
              <a:gd name="connsiteY43-590" fmla="*/ 6859480 h 7031915"/>
              <a:gd name="connsiteX44-591" fmla="*/ 1570173 w 8033654"/>
              <a:gd name="connsiteY44-592" fmla="*/ 6772417 h 7031915"/>
              <a:gd name="connsiteX45-593" fmla="*/ 1508795 w 8033654"/>
              <a:gd name="connsiteY45-594" fmla="*/ 6649661 h 7031915"/>
              <a:gd name="connsiteX46-595" fmla="*/ 1508794 w 8033654"/>
              <a:gd name="connsiteY46-596" fmla="*/ 6649657 h 7031915"/>
              <a:gd name="connsiteX47-597" fmla="*/ 115723 w 8033654"/>
              <a:gd name="connsiteY47-598" fmla="*/ 3863519 h 7031915"/>
              <a:gd name="connsiteX48-599" fmla="*/ 115722 w 8033654"/>
              <a:gd name="connsiteY48-600" fmla="*/ 3863518 h 7031915"/>
              <a:gd name="connsiteX49-601" fmla="*/ 29470 w 8033654"/>
              <a:gd name="connsiteY49-602" fmla="*/ 3691014 h 7031915"/>
              <a:gd name="connsiteX50-603" fmla="*/ 11962 w 8033654"/>
              <a:gd name="connsiteY50-604" fmla="*/ 3634608 h 7031915"/>
              <a:gd name="connsiteX51-605" fmla="*/ 0 w 8033654"/>
              <a:gd name="connsiteY51-606" fmla="*/ 3515957 h 7031915"/>
              <a:gd name="connsiteX52-607" fmla="*/ 11962 w 8033654"/>
              <a:gd name="connsiteY52-608" fmla="*/ 3397306 h 7031915"/>
              <a:gd name="connsiteX53-609" fmla="*/ 29470 w 8033654"/>
              <a:gd name="connsiteY53-610" fmla="*/ 3340901 h 7031915"/>
              <a:gd name="connsiteX54-611" fmla="*/ 115722 w 8033654"/>
              <a:gd name="connsiteY54-612" fmla="*/ 3168396 h 7031915"/>
              <a:gd name="connsiteX55-613" fmla="*/ 115723 w 8033654"/>
              <a:gd name="connsiteY55-614" fmla="*/ 3168396 h 7031915"/>
              <a:gd name="connsiteX56-615" fmla="*/ 1508796 w 8033654"/>
              <a:gd name="connsiteY56-616" fmla="*/ 382255 h 7031915"/>
              <a:gd name="connsiteX57-617" fmla="*/ 1570174 w 8033654"/>
              <a:gd name="connsiteY57-618" fmla="*/ 259499 h 7031915"/>
              <a:gd name="connsiteX58-619" fmla="*/ 1642008 w 8033654"/>
              <a:gd name="connsiteY58-620" fmla="*/ 172435 h 7031915"/>
              <a:gd name="connsiteX59-621" fmla="*/ 1939656 w 8033654"/>
              <a:gd name="connsiteY59-622" fmla="*/ 11959 h 7031915"/>
              <a:gd name="connsiteX60-623" fmla="*/ 2058287 w 8033654"/>
              <a:gd name="connsiteY60-624" fmla="*/ 0 h 7031915"/>
              <a:gd name="connsiteX0-625" fmla="*/ 6555247 w 8033654"/>
              <a:gd name="connsiteY0-626" fmla="*/ 510071 h 7031915"/>
              <a:gd name="connsiteX1-627" fmla="*/ 6555365 w 8033654"/>
              <a:gd name="connsiteY1-628" fmla="*/ 531027 h 7031915"/>
              <a:gd name="connsiteX2-629" fmla="*/ 6556798 w 8033654"/>
              <a:gd name="connsiteY2-630" fmla="*/ 533489 h 7031915"/>
              <a:gd name="connsiteX3-631" fmla="*/ 6555247 w 8033654"/>
              <a:gd name="connsiteY3-632" fmla="*/ 510071 h 7031915"/>
              <a:gd name="connsiteX4-633" fmla="*/ 6529086 w 8033654"/>
              <a:gd name="connsiteY4-634" fmla="*/ 402424 h 7031915"/>
              <a:gd name="connsiteX5-635" fmla="*/ 6540064 w 8033654"/>
              <a:gd name="connsiteY5-636" fmla="*/ 434562 h 7031915"/>
              <a:gd name="connsiteX6-637" fmla="*/ 6529086 w 8033654"/>
              <a:gd name="connsiteY6-638" fmla="*/ 402424 h 7031915"/>
              <a:gd name="connsiteX7-639" fmla="*/ 6482461 w 8033654"/>
              <a:gd name="connsiteY7-640" fmla="*/ 295697 h 7031915"/>
              <a:gd name="connsiteX8-641" fmla="*/ 6520430 w 8033654"/>
              <a:gd name="connsiteY8-642" fmla="*/ 377086 h 7031915"/>
              <a:gd name="connsiteX9-643" fmla="*/ 6515577 w 8033654"/>
              <a:gd name="connsiteY9-644" fmla="*/ 362878 h 7031915"/>
              <a:gd name="connsiteX10-645" fmla="*/ 6482461 w 8033654"/>
              <a:gd name="connsiteY10-646" fmla="*/ 295697 h 7031915"/>
              <a:gd name="connsiteX11-647" fmla="*/ 2058287 w 8033654"/>
              <a:gd name="connsiteY11-648" fmla="*/ 0 h 7031915"/>
              <a:gd name="connsiteX12-649" fmla="*/ 2058326 w 8033654"/>
              <a:gd name="connsiteY12-650" fmla="*/ 0 h 7031915"/>
              <a:gd name="connsiteX13-651" fmla="*/ 5971699 w 8033654"/>
              <a:gd name="connsiteY13-652" fmla="*/ 0 h 7031915"/>
              <a:gd name="connsiteX14-653" fmla="*/ 5971700 w 8033654"/>
              <a:gd name="connsiteY14-654" fmla="*/ 0 h 7031915"/>
              <a:gd name="connsiteX15-655" fmla="*/ 5971740 w 8033654"/>
              <a:gd name="connsiteY15-656" fmla="*/ 0 h 7031915"/>
              <a:gd name="connsiteX16-657" fmla="*/ 6090371 w 8033654"/>
              <a:gd name="connsiteY16-658" fmla="*/ 11959 h 7031915"/>
              <a:gd name="connsiteX17-659" fmla="*/ 6357004 w 8033654"/>
              <a:gd name="connsiteY17-660" fmla="*/ 143562 h 7031915"/>
              <a:gd name="connsiteX18-661" fmla="*/ 6421756 w 8033654"/>
              <a:gd name="connsiteY18-662" fmla="*/ 209878 h 7031915"/>
              <a:gd name="connsiteX19-663" fmla="*/ 6426018 w 8033654"/>
              <a:gd name="connsiteY19-664" fmla="*/ 214243 h 7031915"/>
              <a:gd name="connsiteX20-665" fmla="*/ 6463356 w 8033654"/>
              <a:gd name="connsiteY20-666" fmla="*/ 268125 h 7031915"/>
              <a:gd name="connsiteX21-667" fmla="*/ 6480094 w 8033654"/>
              <a:gd name="connsiteY21-668" fmla="*/ 292278 h 7031915"/>
              <a:gd name="connsiteX22-669" fmla="*/ 6490605 w 8033654"/>
              <a:gd name="connsiteY22-670" fmla="*/ 298322 h 7031915"/>
              <a:gd name="connsiteX23-671" fmla="*/ 7949332 w 8033654"/>
              <a:gd name="connsiteY23-672" fmla="*/ 3216682 h 7031915"/>
              <a:gd name="connsiteX24-673" fmla="*/ 7992299 w 8033654"/>
              <a:gd name="connsiteY24-674" fmla="*/ 3302616 h 7031915"/>
              <a:gd name="connsiteX25-675" fmla="*/ 8021693 w 8033654"/>
              <a:gd name="connsiteY25-676" fmla="*/ 3397306 h 7031915"/>
              <a:gd name="connsiteX26-677" fmla="*/ 8033654 w 8033654"/>
              <a:gd name="connsiteY26-678" fmla="*/ 3515957 h 7031915"/>
              <a:gd name="connsiteX27-679" fmla="*/ 8021693 w 8033654"/>
              <a:gd name="connsiteY27-680" fmla="*/ 3634608 h 7031915"/>
              <a:gd name="connsiteX28-681" fmla="*/ 7992299 w 8033654"/>
              <a:gd name="connsiteY28-682" fmla="*/ 3729298 h 7031915"/>
              <a:gd name="connsiteX29-683" fmla="*/ 7949332 w 8033654"/>
              <a:gd name="connsiteY29-684" fmla="*/ 3815232 h 7031915"/>
              <a:gd name="connsiteX30-685" fmla="*/ 6535055 w 8033654"/>
              <a:gd name="connsiteY30-686" fmla="*/ 6638796 h 7031915"/>
              <a:gd name="connsiteX31-687" fmla="*/ 6524461 w 8033654"/>
              <a:gd name="connsiteY31-688" fmla="*/ 6646190 h 7031915"/>
              <a:gd name="connsiteX32-689" fmla="*/ 6482456 w 8033654"/>
              <a:gd name="connsiteY32-690" fmla="*/ 6736229 h 7031915"/>
              <a:gd name="connsiteX33-691" fmla="*/ 6090371 w 8033654"/>
              <a:gd name="connsiteY33-692" fmla="*/ 7019956 h 7031915"/>
              <a:gd name="connsiteX34-693" fmla="*/ 5971740 w 8033654"/>
              <a:gd name="connsiteY34-694" fmla="*/ 7031915 h 7031915"/>
              <a:gd name="connsiteX35-695" fmla="*/ 5971700 w 8033654"/>
              <a:gd name="connsiteY35-696" fmla="*/ 7031915 h 7031915"/>
              <a:gd name="connsiteX36-697" fmla="*/ 2058326 w 8033654"/>
              <a:gd name="connsiteY36-698" fmla="*/ 7031915 h 7031915"/>
              <a:gd name="connsiteX37-699" fmla="*/ 2176958 w 8033654"/>
              <a:gd name="connsiteY37-700" fmla="*/ 7019956 h 7031915"/>
              <a:gd name="connsiteX38-701" fmla="*/ 2176957 w 8033654"/>
              <a:gd name="connsiteY38-702" fmla="*/ 7019956 h 7031915"/>
              <a:gd name="connsiteX39-703" fmla="*/ 2058326 w 8033654"/>
              <a:gd name="connsiteY39-704" fmla="*/ 7031915 h 7031915"/>
              <a:gd name="connsiteX40-705" fmla="*/ 2058286 w 8033654"/>
              <a:gd name="connsiteY40-706" fmla="*/ 7031915 h 7031915"/>
              <a:gd name="connsiteX41-707" fmla="*/ 1939655 w 8033654"/>
              <a:gd name="connsiteY41-708" fmla="*/ 7019956 h 7031915"/>
              <a:gd name="connsiteX42-709" fmla="*/ 1642007 w 8033654"/>
              <a:gd name="connsiteY42-710" fmla="*/ 6859480 h 7031915"/>
              <a:gd name="connsiteX43-711" fmla="*/ 1570173 w 8033654"/>
              <a:gd name="connsiteY43-712" fmla="*/ 6772417 h 7031915"/>
              <a:gd name="connsiteX44-713" fmla="*/ 1508795 w 8033654"/>
              <a:gd name="connsiteY44-714" fmla="*/ 6649661 h 7031915"/>
              <a:gd name="connsiteX45-715" fmla="*/ 1508794 w 8033654"/>
              <a:gd name="connsiteY45-716" fmla="*/ 6649657 h 7031915"/>
              <a:gd name="connsiteX46-717" fmla="*/ 115723 w 8033654"/>
              <a:gd name="connsiteY46-718" fmla="*/ 3863519 h 7031915"/>
              <a:gd name="connsiteX47-719" fmla="*/ 115722 w 8033654"/>
              <a:gd name="connsiteY47-720" fmla="*/ 3863518 h 7031915"/>
              <a:gd name="connsiteX48-721" fmla="*/ 29470 w 8033654"/>
              <a:gd name="connsiteY48-722" fmla="*/ 3691014 h 7031915"/>
              <a:gd name="connsiteX49-723" fmla="*/ 11962 w 8033654"/>
              <a:gd name="connsiteY49-724" fmla="*/ 3634608 h 7031915"/>
              <a:gd name="connsiteX50-725" fmla="*/ 0 w 8033654"/>
              <a:gd name="connsiteY50-726" fmla="*/ 3515957 h 7031915"/>
              <a:gd name="connsiteX51-727" fmla="*/ 11962 w 8033654"/>
              <a:gd name="connsiteY51-728" fmla="*/ 3397306 h 7031915"/>
              <a:gd name="connsiteX52-729" fmla="*/ 29470 w 8033654"/>
              <a:gd name="connsiteY52-730" fmla="*/ 3340901 h 7031915"/>
              <a:gd name="connsiteX53-731" fmla="*/ 115722 w 8033654"/>
              <a:gd name="connsiteY53-732" fmla="*/ 3168396 h 7031915"/>
              <a:gd name="connsiteX54-733" fmla="*/ 115723 w 8033654"/>
              <a:gd name="connsiteY54-734" fmla="*/ 3168396 h 7031915"/>
              <a:gd name="connsiteX55-735" fmla="*/ 1508796 w 8033654"/>
              <a:gd name="connsiteY55-736" fmla="*/ 382255 h 7031915"/>
              <a:gd name="connsiteX56-737" fmla="*/ 1570174 w 8033654"/>
              <a:gd name="connsiteY56-738" fmla="*/ 259499 h 7031915"/>
              <a:gd name="connsiteX57-739" fmla="*/ 1642008 w 8033654"/>
              <a:gd name="connsiteY57-740" fmla="*/ 172435 h 7031915"/>
              <a:gd name="connsiteX58-741" fmla="*/ 1939656 w 8033654"/>
              <a:gd name="connsiteY58-742" fmla="*/ 11959 h 7031915"/>
              <a:gd name="connsiteX59-743" fmla="*/ 2058287 w 8033654"/>
              <a:gd name="connsiteY59-744" fmla="*/ 0 h 7031915"/>
              <a:gd name="connsiteX0-745" fmla="*/ 6556798 w 8033654"/>
              <a:gd name="connsiteY0-746" fmla="*/ 533489 h 7031915"/>
              <a:gd name="connsiteX1-747" fmla="*/ 6555365 w 8033654"/>
              <a:gd name="connsiteY1-748" fmla="*/ 531027 h 7031915"/>
              <a:gd name="connsiteX2-749" fmla="*/ 6556798 w 8033654"/>
              <a:gd name="connsiteY2-750" fmla="*/ 533489 h 7031915"/>
              <a:gd name="connsiteX3-751" fmla="*/ 6529086 w 8033654"/>
              <a:gd name="connsiteY3-752" fmla="*/ 402424 h 7031915"/>
              <a:gd name="connsiteX4-753" fmla="*/ 6540064 w 8033654"/>
              <a:gd name="connsiteY4-754" fmla="*/ 434562 h 7031915"/>
              <a:gd name="connsiteX5-755" fmla="*/ 6529086 w 8033654"/>
              <a:gd name="connsiteY5-756" fmla="*/ 402424 h 7031915"/>
              <a:gd name="connsiteX6-757" fmla="*/ 6482461 w 8033654"/>
              <a:gd name="connsiteY6-758" fmla="*/ 295697 h 7031915"/>
              <a:gd name="connsiteX7-759" fmla="*/ 6520430 w 8033654"/>
              <a:gd name="connsiteY7-760" fmla="*/ 377086 h 7031915"/>
              <a:gd name="connsiteX8-761" fmla="*/ 6515577 w 8033654"/>
              <a:gd name="connsiteY8-762" fmla="*/ 362878 h 7031915"/>
              <a:gd name="connsiteX9-763" fmla="*/ 6482461 w 8033654"/>
              <a:gd name="connsiteY9-764" fmla="*/ 295697 h 7031915"/>
              <a:gd name="connsiteX10-765" fmla="*/ 2058287 w 8033654"/>
              <a:gd name="connsiteY10-766" fmla="*/ 0 h 7031915"/>
              <a:gd name="connsiteX11-767" fmla="*/ 2058326 w 8033654"/>
              <a:gd name="connsiteY11-768" fmla="*/ 0 h 7031915"/>
              <a:gd name="connsiteX12-769" fmla="*/ 5971699 w 8033654"/>
              <a:gd name="connsiteY12-770" fmla="*/ 0 h 7031915"/>
              <a:gd name="connsiteX13-771" fmla="*/ 5971700 w 8033654"/>
              <a:gd name="connsiteY13-772" fmla="*/ 0 h 7031915"/>
              <a:gd name="connsiteX14-773" fmla="*/ 5971740 w 8033654"/>
              <a:gd name="connsiteY14-774" fmla="*/ 0 h 7031915"/>
              <a:gd name="connsiteX15-775" fmla="*/ 6090371 w 8033654"/>
              <a:gd name="connsiteY15-776" fmla="*/ 11959 h 7031915"/>
              <a:gd name="connsiteX16-777" fmla="*/ 6357004 w 8033654"/>
              <a:gd name="connsiteY16-778" fmla="*/ 143562 h 7031915"/>
              <a:gd name="connsiteX17-779" fmla="*/ 6421756 w 8033654"/>
              <a:gd name="connsiteY17-780" fmla="*/ 209878 h 7031915"/>
              <a:gd name="connsiteX18-781" fmla="*/ 6426018 w 8033654"/>
              <a:gd name="connsiteY18-782" fmla="*/ 214243 h 7031915"/>
              <a:gd name="connsiteX19-783" fmla="*/ 6463356 w 8033654"/>
              <a:gd name="connsiteY19-784" fmla="*/ 268125 h 7031915"/>
              <a:gd name="connsiteX20-785" fmla="*/ 6480094 w 8033654"/>
              <a:gd name="connsiteY20-786" fmla="*/ 292278 h 7031915"/>
              <a:gd name="connsiteX21-787" fmla="*/ 6490605 w 8033654"/>
              <a:gd name="connsiteY21-788" fmla="*/ 298322 h 7031915"/>
              <a:gd name="connsiteX22-789" fmla="*/ 7949332 w 8033654"/>
              <a:gd name="connsiteY22-790" fmla="*/ 3216682 h 7031915"/>
              <a:gd name="connsiteX23-791" fmla="*/ 7992299 w 8033654"/>
              <a:gd name="connsiteY23-792" fmla="*/ 3302616 h 7031915"/>
              <a:gd name="connsiteX24-793" fmla="*/ 8021693 w 8033654"/>
              <a:gd name="connsiteY24-794" fmla="*/ 3397306 h 7031915"/>
              <a:gd name="connsiteX25-795" fmla="*/ 8033654 w 8033654"/>
              <a:gd name="connsiteY25-796" fmla="*/ 3515957 h 7031915"/>
              <a:gd name="connsiteX26-797" fmla="*/ 8021693 w 8033654"/>
              <a:gd name="connsiteY26-798" fmla="*/ 3634608 h 7031915"/>
              <a:gd name="connsiteX27-799" fmla="*/ 7992299 w 8033654"/>
              <a:gd name="connsiteY27-800" fmla="*/ 3729298 h 7031915"/>
              <a:gd name="connsiteX28-801" fmla="*/ 7949332 w 8033654"/>
              <a:gd name="connsiteY28-802" fmla="*/ 3815232 h 7031915"/>
              <a:gd name="connsiteX29-803" fmla="*/ 6535055 w 8033654"/>
              <a:gd name="connsiteY29-804" fmla="*/ 6638796 h 7031915"/>
              <a:gd name="connsiteX30-805" fmla="*/ 6524461 w 8033654"/>
              <a:gd name="connsiteY30-806" fmla="*/ 6646190 h 7031915"/>
              <a:gd name="connsiteX31-807" fmla="*/ 6482456 w 8033654"/>
              <a:gd name="connsiteY31-808" fmla="*/ 6736229 h 7031915"/>
              <a:gd name="connsiteX32-809" fmla="*/ 6090371 w 8033654"/>
              <a:gd name="connsiteY32-810" fmla="*/ 7019956 h 7031915"/>
              <a:gd name="connsiteX33-811" fmla="*/ 5971740 w 8033654"/>
              <a:gd name="connsiteY33-812" fmla="*/ 7031915 h 7031915"/>
              <a:gd name="connsiteX34-813" fmla="*/ 5971700 w 8033654"/>
              <a:gd name="connsiteY34-814" fmla="*/ 7031915 h 7031915"/>
              <a:gd name="connsiteX35-815" fmla="*/ 2058326 w 8033654"/>
              <a:gd name="connsiteY35-816" fmla="*/ 7031915 h 7031915"/>
              <a:gd name="connsiteX36-817" fmla="*/ 2176958 w 8033654"/>
              <a:gd name="connsiteY36-818" fmla="*/ 7019956 h 7031915"/>
              <a:gd name="connsiteX37-819" fmla="*/ 2176957 w 8033654"/>
              <a:gd name="connsiteY37-820" fmla="*/ 7019956 h 7031915"/>
              <a:gd name="connsiteX38-821" fmla="*/ 2058326 w 8033654"/>
              <a:gd name="connsiteY38-822" fmla="*/ 7031915 h 7031915"/>
              <a:gd name="connsiteX39-823" fmla="*/ 2058286 w 8033654"/>
              <a:gd name="connsiteY39-824" fmla="*/ 7031915 h 7031915"/>
              <a:gd name="connsiteX40-825" fmla="*/ 1939655 w 8033654"/>
              <a:gd name="connsiteY40-826" fmla="*/ 7019956 h 7031915"/>
              <a:gd name="connsiteX41-827" fmla="*/ 1642007 w 8033654"/>
              <a:gd name="connsiteY41-828" fmla="*/ 6859480 h 7031915"/>
              <a:gd name="connsiteX42-829" fmla="*/ 1570173 w 8033654"/>
              <a:gd name="connsiteY42-830" fmla="*/ 6772417 h 7031915"/>
              <a:gd name="connsiteX43-831" fmla="*/ 1508795 w 8033654"/>
              <a:gd name="connsiteY43-832" fmla="*/ 6649661 h 7031915"/>
              <a:gd name="connsiteX44-833" fmla="*/ 1508794 w 8033654"/>
              <a:gd name="connsiteY44-834" fmla="*/ 6649657 h 7031915"/>
              <a:gd name="connsiteX45-835" fmla="*/ 115723 w 8033654"/>
              <a:gd name="connsiteY45-836" fmla="*/ 3863519 h 7031915"/>
              <a:gd name="connsiteX46-837" fmla="*/ 115722 w 8033654"/>
              <a:gd name="connsiteY46-838" fmla="*/ 3863518 h 7031915"/>
              <a:gd name="connsiteX47-839" fmla="*/ 29470 w 8033654"/>
              <a:gd name="connsiteY47-840" fmla="*/ 3691014 h 7031915"/>
              <a:gd name="connsiteX48-841" fmla="*/ 11962 w 8033654"/>
              <a:gd name="connsiteY48-842" fmla="*/ 3634608 h 7031915"/>
              <a:gd name="connsiteX49-843" fmla="*/ 0 w 8033654"/>
              <a:gd name="connsiteY49-844" fmla="*/ 3515957 h 7031915"/>
              <a:gd name="connsiteX50-845" fmla="*/ 11962 w 8033654"/>
              <a:gd name="connsiteY50-846" fmla="*/ 3397306 h 7031915"/>
              <a:gd name="connsiteX51-847" fmla="*/ 29470 w 8033654"/>
              <a:gd name="connsiteY51-848" fmla="*/ 3340901 h 7031915"/>
              <a:gd name="connsiteX52-849" fmla="*/ 115722 w 8033654"/>
              <a:gd name="connsiteY52-850" fmla="*/ 3168396 h 7031915"/>
              <a:gd name="connsiteX53-851" fmla="*/ 115723 w 8033654"/>
              <a:gd name="connsiteY53-852" fmla="*/ 3168396 h 7031915"/>
              <a:gd name="connsiteX54-853" fmla="*/ 1508796 w 8033654"/>
              <a:gd name="connsiteY54-854" fmla="*/ 382255 h 7031915"/>
              <a:gd name="connsiteX55-855" fmla="*/ 1570174 w 8033654"/>
              <a:gd name="connsiteY55-856" fmla="*/ 259499 h 7031915"/>
              <a:gd name="connsiteX56-857" fmla="*/ 1642008 w 8033654"/>
              <a:gd name="connsiteY56-858" fmla="*/ 172435 h 7031915"/>
              <a:gd name="connsiteX57-859" fmla="*/ 1939656 w 8033654"/>
              <a:gd name="connsiteY57-860" fmla="*/ 11959 h 7031915"/>
              <a:gd name="connsiteX58-861" fmla="*/ 2058287 w 8033654"/>
              <a:gd name="connsiteY58-862" fmla="*/ 0 h 7031915"/>
              <a:gd name="connsiteX0-863" fmla="*/ 6529086 w 8033654"/>
              <a:gd name="connsiteY0-864" fmla="*/ 402424 h 7031915"/>
              <a:gd name="connsiteX1-865" fmla="*/ 6540064 w 8033654"/>
              <a:gd name="connsiteY1-866" fmla="*/ 434562 h 7031915"/>
              <a:gd name="connsiteX2-867" fmla="*/ 6529086 w 8033654"/>
              <a:gd name="connsiteY2-868" fmla="*/ 402424 h 7031915"/>
              <a:gd name="connsiteX3-869" fmla="*/ 6482461 w 8033654"/>
              <a:gd name="connsiteY3-870" fmla="*/ 295697 h 7031915"/>
              <a:gd name="connsiteX4-871" fmla="*/ 6520430 w 8033654"/>
              <a:gd name="connsiteY4-872" fmla="*/ 377086 h 7031915"/>
              <a:gd name="connsiteX5-873" fmla="*/ 6515577 w 8033654"/>
              <a:gd name="connsiteY5-874" fmla="*/ 362878 h 7031915"/>
              <a:gd name="connsiteX6-875" fmla="*/ 6482461 w 8033654"/>
              <a:gd name="connsiteY6-876" fmla="*/ 295697 h 7031915"/>
              <a:gd name="connsiteX7-877" fmla="*/ 2058287 w 8033654"/>
              <a:gd name="connsiteY7-878" fmla="*/ 0 h 7031915"/>
              <a:gd name="connsiteX8-879" fmla="*/ 2058326 w 8033654"/>
              <a:gd name="connsiteY8-880" fmla="*/ 0 h 7031915"/>
              <a:gd name="connsiteX9-881" fmla="*/ 5971699 w 8033654"/>
              <a:gd name="connsiteY9-882" fmla="*/ 0 h 7031915"/>
              <a:gd name="connsiteX10-883" fmla="*/ 5971700 w 8033654"/>
              <a:gd name="connsiteY10-884" fmla="*/ 0 h 7031915"/>
              <a:gd name="connsiteX11-885" fmla="*/ 5971740 w 8033654"/>
              <a:gd name="connsiteY11-886" fmla="*/ 0 h 7031915"/>
              <a:gd name="connsiteX12-887" fmla="*/ 6090371 w 8033654"/>
              <a:gd name="connsiteY12-888" fmla="*/ 11959 h 7031915"/>
              <a:gd name="connsiteX13-889" fmla="*/ 6357004 w 8033654"/>
              <a:gd name="connsiteY13-890" fmla="*/ 143562 h 7031915"/>
              <a:gd name="connsiteX14-891" fmla="*/ 6421756 w 8033654"/>
              <a:gd name="connsiteY14-892" fmla="*/ 209878 h 7031915"/>
              <a:gd name="connsiteX15-893" fmla="*/ 6426018 w 8033654"/>
              <a:gd name="connsiteY15-894" fmla="*/ 214243 h 7031915"/>
              <a:gd name="connsiteX16-895" fmla="*/ 6463356 w 8033654"/>
              <a:gd name="connsiteY16-896" fmla="*/ 268125 h 7031915"/>
              <a:gd name="connsiteX17-897" fmla="*/ 6480094 w 8033654"/>
              <a:gd name="connsiteY17-898" fmla="*/ 292278 h 7031915"/>
              <a:gd name="connsiteX18-899" fmla="*/ 6490605 w 8033654"/>
              <a:gd name="connsiteY18-900" fmla="*/ 298322 h 7031915"/>
              <a:gd name="connsiteX19-901" fmla="*/ 7949332 w 8033654"/>
              <a:gd name="connsiteY19-902" fmla="*/ 3216682 h 7031915"/>
              <a:gd name="connsiteX20-903" fmla="*/ 7992299 w 8033654"/>
              <a:gd name="connsiteY20-904" fmla="*/ 3302616 h 7031915"/>
              <a:gd name="connsiteX21-905" fmla="*/ 8021693 w 8033654"/>
              <a:gd name="connsiteY21-906" fmla="*/ 3397306 h 7031915"/>
              <a:gd name="connsiteX22-907" fmla="*/ 8033654 w 8033654"/>
              <a:gd name="connsiteY22-908" fmla="*/ 3515957 h 7031915"/>
              <a:gd name="connsiteX23-909" fmla="*/ 8021693 w 8033654"/>
              <a:gd name="connsiteY23-910" fmla="*/ 3634608 h 7031915"/>
              <a:gd name="connsiteX24-911" fmla="*/ 7992299 w 8033654"/>
              <a:gd name="connsiteY24-912" fmla="*/ 3729298 h 7031915"/>
              <a:gd name="connsiteX25-913" fmla="*/ 7949332 w 8033654"/>
              <a:gd name="connsiteY25-914" fmla="*/ 3815232 h 7031915"/>
              <a:gd name="connsiteX26-915" fmla="*/ 6535055 w 8033654"/>
              <a:gd name="connsiteY26-916" fmla="*/ 6638796 h 7031915"/>
              <a:gd name="connsiteX27-917" fmla="*/ 6524461 w 8033654"/>
              <a:gd name="connsiteY27-918" fmla="*/ 6646190 h 7031915"/>
              <a:gd name="connsiteX28-919" fmla="*/ 6482456 w 8033654"/>
              <a:gd name="connsiteY28-920" fmla="*/ 6736229 h 7031915"/>
              <a:gd name="connsiteX29-921" fmla="*/ 6090371 w 8033654"/>
              <a:gd name="connsiteY29-922" fmla="*/ 7019956 h 7031915"/>
              <a:gd name="connsiteX30-923" fmla="*/ 5971740 w 8033654"/>
              <a:gd name="connsiteY30-924" fmla="*/ 7031915 h 7031915"/>
              <a:gd name="connsiteX31-925" fmla="*/ 5971700 w 8033654"/>
              <a:gd name="connsiteY31-926" fmla="*/ 7031915 h 7031915"/>
              <a:gd name="connsiteX32-927" fmla="*/ 2058326 w 8033654"/>
              <a:gd name="connsiteY32-928" fmla="*/ 7031915 h 7031915"/>
              <a:gd name="connsiteX33-929" fmla="*/ 2176958 w 8033654"/>
              <a:gd name="connsiteY33-930" fmla="*/ 7019956 h 7031915"/>
              <a:gd name="connsiteX34-931" fmla="*/ 2176957 w 8033654"/>
              <a:gd name="connsiteY34-932" fmla="*/ 7019956 h 7031915"/>
              <a:gd name="connsiteX35-933" fmla="*/ 2058326 w 8033654"/>
              <a:gd name="connsiteY35-934" fmla="*/ 7031915 h 7031915"/>
              <a:gd name="connsiteX36-935" fmla="*/ 2058286 w 8033654"/>
              <a:gd name="connsiteY36-936" fmla="*/ 7031915 h 7031915"/>
              <a:gd name="connsiteX37-937" fmla="*/ 1939655 w 8033654"/>
              <a:gd name="connsiteY37-938" fmla="*/ 7019956 h 7031915"/>
              <a:gd name="connsiteX38-939" fmla="*/ 1642007 w 8033654"/>
              <a:gd name="connsiteY38-940" fmla="*/ 6859480 h 7031915"/>
              <a:gd name="connsiteX39-941" fmla="*/ 1570173 w 8033654"/>
              <a:gd name="connsiteY39-942" fmla="*/ 6772417 h 7031915"/>
              <a:gd name="connsiteX40-943" fmla="*/ 1508795 w 8033654"/>
              <a:gd name="connsiteY40-944" fmla="*/ 6649661 h 7031915"/>
              <a:gd name="connsiteX41-945" fmla="*/ 1508794 w 8033654"/>
              <a:gd name="connsiteY41-946" fmla="*/ 6649657 h 7031915"/>
              <a:gd name="connsiteX42-947" fmla="*/ 115723 w 8033654"/>
              <a:gd name="connsiteY42-948" fmla="*/ 3863519 h 7031915"/>
              <a:gd name="connsiteX43-949" fmla="*/ 115722 w 8033654"/>
              <a:gd name="connsiteY43-950" fmla="*/ 3863518 h 7031915"/>
              <a:gd name="connsiteX44-951" fmla="*/ 29470 w 8033654"/>
              <a:gd name="connsiteY44-952" fmla="*/ 3691014 h 7031915"/>
              <a:gd name="connsiteX45-953" fmla="*/ 11962 w 8033654"/>
              <a:gd name="connsiteY45-954" fmla="*/ 3634608 h 7031915"/>
              <a:gd name="connsiteX46-955" fmla="*/ 0 w 8033654"/>
              <a:gd name="connsiteY46-956" fmla="*/ 3515957 h 7031915"/>
              <a:gd name="connsiteX47-957" fmla="*/ 11962 w 8033654"/>
              <a:gd name="connsiteY47-958" fmla="*/ 3397306 h 7031915"/>
              <a:gd name="connsiteX48-959" fmla="*/ 29470 w 8033654"/>
              <a:gd name="connsiteY48-960" fmla="*/ 3340901 h 7031915"/>
              <a:gd name="connsiteX49-961" fmla="*/ 115722 w 8033654"/>
              <a:gd name="connsiteY49-962" fmla="*/ 3168396 h 7031915"/>
              <a:gd name="connsiteX50-963" fmla="*/ 115723 w 8033654"/>
              <a:gd name="connsiteY50-964" fmla="*/ 3168396 h 7031915"/>
              <a:gd name="connsiteX51-965" fmla="*/ 1508796 w 8033654"/>
              <a:gd name="connsiteY51-966" fmla="*/ 382255 h 7031915"/>
              <a:gd name="connsiteX52-967" fmla="*/ 1570174 w 8033654"/>
              <a:gd name="connsiteY52-968" fmla="*/ 259499 h 7031915"/>
              <a:gd name="connsiteX53-969" fmla="*/ 1642008 w 8033654"/>
              <a:gd name="connsiteY53-970" fmla="*/ 172435 h 7031915"/>
              <a:gd name="connsiteX54-971" fmla="*/ 1939656 w 8033654"/>
              <a:gd name="connsiteY54-972" fmla="*/ 11959 h 7031915"/>
              <a:gd name="connsiteX55-973" fmla="*/ 2058287 w 8033654"/>
              <a:gd name="connsiteY55-974" fmla="*/ 0 h 7031915"/>
              <a:gd name="connsiteX0-975" fmla="*/ 6529086 w 8033654"/>
              <a:gd name="connsiteY0-976" fmla="*/ 402424 h 7031915"/>
              <a:gd name="connsiteX1-977" fmla="*/ 6540064 w 8033654"/>
              <a:gd name="connsiteY1-978" fmla="*/ 434562 h 7031915"/>
              <a:gd name="connsiteX2-979" fmla="*/ 6529086 w 8033654"/>
              <a:gd name="connsiteY2-980" fmla="*/ 402424 h 7031915"/>
              <a:gd name="connsiteX3-981" fmla="*/ 6482461 w 8033654"/>
              <a:gd name="connsiteY3-982" fmla="*/ 295697 h 7031915"/>
              <a:gd name="connsiteX4-983" fmla="*/ 6520430 w 8033654"/>
              <a:gd name="connsiteY4-984" fmla="*/ 377086 h 7031915"/>
              <a:gd name="connsiteX5-985" fmla="*/ 6515577 w 8033654"/>
              <a:gd name="connsiteY5-986" fmla="*/ 362878 h 7031915"/>
              <a:gd name="connsiteX6-987" fmla="*/ 6482461 w 8033654"/>
              <a:gd name="connsiteY6-988" fmla="*/ 295697 h 7031915"/>
              <a:gd name="connsiteX7-989" fmla="*/ 2058287 w 8033654"/>
              <a:gd name="connsiteY7-990" fmla="*/ 0 h 7031915"/>
              <a:gd name="connsiteX8-991" fmla="*/ 2058326 w 8033654"/>
              <a:gd name="connsiteY8-992" fmla="*/ 0 h 7031915"/>
              <a:gd name="connsiteX9-993" fmla="*/ 5971699 w 8033654"/>
              <a:gd name="connsiteY9-994" fmla="*/ 0 h 7031915"/>
              <a:gd name="connsiteX10-995" fmla="*/ 5971700 w 8033654"/>
              <a:gd name="connsiteY10-996" fmla="*/ 0 h 7031915"/>
              <a:gd name="connsiteX11-997" fmla="*/ 5971740 w 8033654"/>
              <a:gd name="connsiteY11-998" fmla="*/ 0 h 7031915"/>
              <a:gd name="connsiteX12-999" fmla="*/ 6090371 w 8033654"/>
              <a:gd name="connsiteY12-1000" fmla="*/ 11959 h 7031915"/>
              <a:gd name="connsiteX13-1001" fmla="*/ 6357004 w 8033654"/>
              <a:gd name="connsiteY13-1002" fmla="*/ 143562 h 7031915"/>
              <a:gd name="connsiteX14-1003" fmla="*/ 6421756 w 8033654"/>
              <a:gd name="connsiteY14-1004" fmla="*/ 209878 h 7031915"/>
              <a:gd name="connsiteX15-1005" fmla="*/ 6426018 w 8033654"/>
              <a:gd name="connsiteY15-1006" fmla="*/ 214243 h 7031915"/>
              <a:gd name="connsiteX16-1007" fmla="*/ 6463356 w 8033654"/>
              <a:gd name="connsiteY16-1008" fmla="*/ 268125 h 7031915"/>
              <a:gd name="connsiteX17-1009" fmla="*/ 6480094 w 8033654"/>
              <a:gd name="connsiteY17-1010" fmla="*/ 292278 h 7031915"/>
              <a:gd name="connsiteX18-1011" fmla="*/ 7949332 w 8033654"/>
              <a:gd name="connsiteY18-1012" fmla="*/ 3216682 h 7031915"/>
              <a:gd name="connsiteX19-1013" fmla="*/ 7992299 w 8033654"/>
              <a:gd name="connsiteY19-1014" fmla="*/ 3302616 h 7031915"/>
              <a:gd name="connsiteX20-1015" fmla="*/ 8021693 w 8033654"/>
              <a:gd name="connsiteY20-1016" fmla="*/ 3397306 h 7031915"/>
              <a:gd name="connsiteX21-1017" fmla="*/ 8033654 w 8033654"/>
              <a:gd name="connsiteY21-1018" fmla="*/ 3515957 h 7031915"/>
              <a:gd name="connsiteX22-1019" fmla="*/ 8021693 w 8033654"/>
              <a:gd name="connsiteY22-1020" fmla="*/ 3634608 h 7031915"/>
              <a:gd name="connsiteX23-1021" fmla="*/ 7992299 w 8033654"/>
              <a:gd name="connsiteY23-1022" fmla="*/ 3729298 h 7031915"/>
              <a:gd name="connsiteX24-1023" fmla="*/ 7949332 w 8033654"/>
              <a:gd name="connsiteY24-1024" fmla="*/ 3815232 h 7031915"/>
              <a:gd name="connsiteX25-1025" fmla="*/ 6535055 w 8033654"/>
              <a:gd name="connsiteY25-1026" fmla="*/ 6638796 h 7031915"/>
              <a:gd name="connsiteX26-1027" fmla="*/ 6524461 w 8033654"/>
              <a:gd name="connsiteY26-1028" fmla="*/ 6646190 h 7031915"/>
              <a:gd name="connsiteX27-1029" fmla="*/ 6482456 w 8033654"/>
              <a:gd name="connsiteY27-1030" fmla="*/ 6736229 h 7031915"/>
              <a:gd name="connsiteX28-1031" fmla="*/ 6090371 w 8033654"/>
              <a:gd name="connsiteY28-1032" fmla="*/ 7019956 h 7031915"/>
              <a:gd name="connsiteX29-1033" fmla="*/ 5971740 w 8033654"/>
              <a:gd name="connsiteY29-1034" fmla="*/ 7031915 h 7031915"/>
              <a:gd name="connsiteX30-1035" fmla="*/ 5971700 w 8033654"/>
              <a:gd name="connsiteY30-1036" fmla="*/ 7031915 h 7031915"/>
              <a:gd name="connsiteX31-1037" fmla="*/ 2058326 w 8033654"/>
              <a:gd name="connsiteY31-1038" fmla="*/ 7031915 h 7031915"/>
              <a:gd name="connsiteX32-1039" fmla="*/ 2176958 w 8033654"/>
              <a:gd name="connsiteY32-1040" fmla="*/ 7019956 h 7031915"/>
              <a:gd name="connsiteX33-1041" fmla="*/ 2176957 w 8033654"/>
              <a:gd name="connsiteY33-1042" fmla="*/ 7019956 h 7031915"/>
              <a:gd name="connsiteX34-1043" fmla="*/ 2058326 w 8033654"/>
              <a:gd name="connsiteY34-1044" fmla="*/ 7031915 h 7031915"/>
              <a:gd name="connsiteX35-1045" fmla="*/ 2058286 w 8033654"/>
              <a:gd name="connsiteY35-1046" fmla="*/ 7031915 h 7031915"/>
              <a:gd name="connsiteX36-1047" fmla="*/ 1939655 w 8033654"/>
              <a:gd name="connsiteY36-1048" fmla="*/ 7019956 h 7031915"/>
              <a:gd name="connsiteX37-1049" fmla="*/ 1642007 w 8033654"/>
              <a:gd name="connsiteY37-1050" fmla="*/ 6859480 h 7031915"/>
              <a:gd name="connsiteX38-1051" fmla="*/ 1570173 w 8033654"/>
              <a:gd name="connsiteY38-1052" fmla="*/ 6772417 h 7031915"/>
              <a:gd name="connsiteX39-1053" fmla="*/ 1508795 w 8033654"/>
              <a:gd name="connsiteY39-1054" fmla="*/ 6649661 h 7031915"/>
              <a:gd name="connsiteX40-1055" fmla="*/ 1508794 w 8033654"/>
              <a:gd name="connsiteY40-1056" fmla="*/ 6649657 h 7031915"/>
              <a:gd name="connsiteX41-1057" fmla="*/ 115723 w 8033654"/>
              <a:gd name="connsiteY41-1058" fmla="*/ 3863519 h 7031915"/>
              <a:gd name="connsiteX42-1059" fmla="*/ 115722 w 8033654"/>
              <a:gd name="connsiteY42-1060" fmla="*/ 3863518 h 7031915"/>
              <a:gd name="connsiteX43-1061" fmla="*/ 29470 w 8033654"/>
              <a:gd name="connsiteY43-1062" fmla="*/ 3691014 h 7031915"/>
              <a:gd name="connsiteX44-1063" fmla="*/ 11962 w 8033654"/>
              <a:gd name="connsiteY44-1064" fmla="*/ 3634608 h 7031915"/>
              <a:gd name="connsiteX45-1065" fmla="*/ 0 w 8033654"/>
              <a:gd name="connsiteY45-1066" fmla="*/ 3515957 h 7031915"/>
              <a:gd name="connsiteX46-1067" fmla="*/ 11962 w 8033654"/>
              <a:gd name="connsiteY46-1068" fmla="*/ 3397306 h 7031915"/>
              <a:gd name="connsiteX47-1069" fmla="*/ 29470 w 8033654"/>
              <a:gd name="connsiteY47-1070" fmla="*/ 3340901 h 7031915"/>
              <a:gd name="connsiteX48-1071" fmla="*/ 115722 w 8033654"/>
              <a:gd name="connsiteY48-1072" fmla="*/ 3168396 h 7031915"/>
              <a:gd name="connsiteX49-1073" fmla="*/ 115723 w 8033654"/>
              <a:gd name="connsiteY49-1074" fmla="*/ 3168396 h 7031915"/>
              <a:gd name="connsiteX50-1075" fmla="*/ 1508796 w 8033654"/>
              <a:gd name="connsiteY50-1076" fmla="*/ 382255 h 7031915"/>
              <a:gd name="connsiteX51-1077" fmla="*/ 1570174 w 8033654"/>
              <a:gd name="connsiteY51-1078" fmla="*/ 259499 h 7031915"/>
              <a:gd name="connsiteX52-1079" fmla="*/ 1642008 w 8033654"/>
              <a:gd name="connsiteY52-1080" fmla="*/ 172435 h 7031915"/>
              <a:gd name="connsiteX53-1081" fmla="*/ 1939656 w 8033654"/>
              <a:gd name="connsiteY53-1082" fmla="*/ 11959 h 7031915"/>
              <a:gd name="connsiteX54-1083" fmla="*/ 2058287 w 8033654"/>
              <a:gd name="connsiteY54-1084" fmla="*/ 0 h 7031915"/>
              <a:gd name="connsiteX0-1085" fmla="*/ 6529086 w 8033654"/>
              <a:gd name="connsiteY0-1086" fmla="*/ 402424 h 7031915"/>
              <a:gd name="connsiteX1-1087" fmla="*/ 6540064 w 8033654"/>
              <a:gd name="connsiteY1-1088" fmla="*/ 434562 h 7031915"/>
              <a:gd name="connsiteX2-1089" fmla="*/ 6529086 w 8033654"/>
              <a:gd name="connsiteY2-1090" fmla="*/ 402424 h 7031915"/>
              <a:gd name="connsiteX3-1091" fmla="*/ 6482461 w 8033654"/>
              <a:gd name="connsiteY3-1092" fmla="*/ 295697 h 7031915"/>
              <a:gd name="connsiteX4-1093" fmla="*/ 6520430 w 8033654"/>
              <a:gd name="connsiteY4-1094" fmla="*/ 377086 h 7031915"/>
              <a:gd name="connsiteX5-1095" fmla="*/ 6482461 w 8033654"/>
              <a:gd name="connsiteY5-1096" fmla="*/ 295697 h 7031915"/>
              <a:gd name="connsiteX6-1097" fmla="*/ 2058287 w 8033654"/>
              <a:gd name="connsiteY6-1098" fmla="*/ 0 h 7031915"/>
              <a:gd name="connsiteX7-1099" fmla="*/ 2058326 w 8033654"/>
              <a:gd name="connsiteY7-1100" fmla="*/ 0 h 7031915"/>
              <a:gd name="connsiteX8-1101" fmla="*/ 5971699 w 8033654"/>
              <a:gd name="connsiteY8-1102" fmla="*/ 0 h 7031915"/>
              <a:gd name="connsiteX9-1103" fmla="*/ 5971700 w 8033654"/>
              <a:gd name="connsiteY9-1104" fmla="*/ 0 h 7031915"/>
              <a:gd name="connsiteX10-1105" fmla="*/ 5971740 w 8033654"/>
              <a:gd name="connsiteY10-1106" fmla="*/ 0 h 7031915"/>
              <a:gd name="connsiteX11-1107" fmla="*/ 6090371 w 8033654"/>
              <a:gd name="connsiteY11-1108" fmla="*/ 11959 h 7031915"/>
              <a:gd name="connsiteX12-1109" fmla="*/ 6357004 w 8033654"/>
              <a:gd name="connsiteY12-1110" fmla="*/ 143562 h 7031915"/>
              <a:gd name="connsiteX13-1111" fmla="*/ 6421756 w 8033654"/>
              <a:gd name="connsiteY13-1112" fmla="*/ 209878 h 7031915"/>
              <a:gd name="connsiteX14-1113" fmla="*/ 6426018 w 8033654"/>
              <a:gd name="connsiteY14-1114" fmla="*/ 214243 h 7031915"/>
              <a:gd name="connsiteX15-1115" fmla="*/ 6463356 w 8033654"/>
              <a:gd name="connsiteY15-1116" fmla="*/ 268125 h 7031915"/>
              <a:gd name="connsiteX16-1117" fmla="*/ 6480094 w 8033654"/>
              <a:gd name="connsiteY16-1118" fmla="*/ 292278 h 7031915"/>
              <a:gd name="connsiteX17-1119" fmla="*/ 7949332 w 8033654"/>
              <a:gd name="connsiteY17-1120" fmla="*/ 3216682 h 7031915"/>
              <a:gd name="connsiteX18-1121" fmla="*/ 7992299 w 8033654"/>
              <a:gd name="connsiteY18-1122" fmla="*/ 3302616 h 7031915"/>
              <a:gd name="connsiteX19-1123" fmla="*/ 8021693 w 8033654"/>
              <a:gd name="connsiteY19-1124" fmla="*/ 3397306 h 7031915"/>
              <a:gd name="connsiteX20-1125" fmla="*/ 8033654 w 8033654"/>
              <a:gd name="connsiteY20-1126" fmla="*/ 3515957 h 7031915"/>
              <a:gd name="connsiteX21-1127" fmla="*/ 8021693 w 8033654"/>
              <a:gd name="connsiteY21-1128" fmla="*/ 3634608 h 7031915"/>
              <a:gd name="connsiteX22-1129" fmla="*/ 7992299 w 8033654"/>
              <a:gd name="connsiteY22-1130" fmla="*/ 3729298 h 7031915"/>
              <a:gd name="connsiteX23-1131" fmla="*/ 7949332 w 8033654"/>
              <a:gd name="connsiteY23-1132" fmla="*/ 3815232 h 7031915"/>
              <a:gd name="connsiteX24-1133" fmla="*/ 6535055 w 8033654"/>
              <a:gd name="connsiteY24-1134" fmla="*/ 6638796 h 7031915"/>
              <a:gd name="connsiteX25-1135" fmla="*/ 6524461 w 8033654"/>
              <a:gd name="connsiteY25-1136" fmla="*/ 6646190 h 7031915"/>
              <a:gd name="connsiteX26-1137" fmla="*/ 6482456 w 8033654"/>
              <a:gd name="connsiteY26-1138" fmla="*/ 6736229 h 7031915"/>
              <a:gd name="connsiteX27-1139" fmla="*/ 6090371 w 8033654"/>
              <a:gd name="connsiteY27-1140" fmla="*/ 7019956 h 7031915"/>
              <a:gd name="connsiteX28-1141" fmla="*/ 5971740 w 8033654"/>
              <a:gd name="connsiteY28-1142" fmla="*/ 7031915 h 7031915"/>
              <a:gd name="connsiteX29-1143" fmla="*/ 5971700 w 8033654"/>
              <a:gd name="connsiteY29-1144" fmla="*/ 7031915 h 7031915"/>
              <a:gd name="connsiteX30-1145" fmla="*/ 2058326 w 8033654"/>
              <a:gd name="connsiteY30-1146" fmla="*/ 7031915 h 7031915"/>
              <a:gd name="connsiteX31-1147" fmla="*/ 2176958 w 8033654"/>
              <a:gd name="connsiteY31-1148" fmla="*/ 7019956 h 7031915"/>
              <a:gd name="connsiteX32-1149" fmla="*/ 2176957 w 8033654"/>
              <a:gd name="connsiteY32-1150" fmla="*/ 7019956 h 7031915"/>
              <a:gd name="connsiteX33-1151" fmla="*/ 2058326 w 8033654"/>
              <a:gd name="connsiteY33-1152" fmla="*/ 7031915 h 7031915"/>
              <a:gd name="connsiteX34-1153" fmla="*/ 2058286 w 8033654"/>
              <a:gd name="connsiteY34-1154" fmla="*/ 7031915 h 7031915"/>
              <a:gd name="connsiteX35-1155" fmla="*/ 1939655 w 8033654"/>
              <a:gd name="connsiteY35-1156" fmla="*/ 7019956 h 7031915"/>
              <a:gd name="connsiteX36-1157" fmla="*/ 1642007 w 8033654"/>
              <a:gd name="connsiteY36-1158" fmla="*/ 6859480 h 7031915"/>
              <a:gd name="connsiteX37-1159" fmla="*/ 1570173 w 8033654"/>
              <a:gd name="connsiteY37-1160" fmla="*/ 6772417 h 7031915"/>
              <a:gd name="connsiteX38-1161" fmla="*/ 1508795 w 8033654"/>
              <a:gd name="connsiteY38-1162" fmla="*/ 6649661 h 7031915"/>
              <a:gd name="connsiteX39-1163" fmla="*/ 1508794 w 8033654"/>
              <a:gd name="connsiteY39-1164" fmla="*/ 6649657 h 7031915"/>
              <a:gd name="connsiteX40-1165" fmla="*/ 115723 w 8033654"/>
              <a:gd name="connsiteY40-1166" fmla="*/ 3863519 h 7031915"/>
              <a:gd name="connsiteX41-1167" fmla="*/ 115722 w 8033654"/>
              <a:gd name="connsiteY41-1168" fmla="*/ 3863518 h 7031915"/>
              <a:gd name="connsiteX42-1169" fmla="*/ 29470 w 8033654"/>
              <a:gd name="connsiteY42-1170" fmla="*/ 3691014 h 7031915"/>
              <a:gd name="connsiteX43-1171" fmla="*/ 11962 w 8033654"/>
              <a:gd name="connsiteY43-1172" fmla="*/ 3634608 h 7031915"/>
              <a:gd name="connsiteX44-1173" fmla="*/ 0 w 8033654"/>
              <a:gd name="connsiteY44-1174" fmla="*/ 3515957 h 7031915"/>
              <a:gd name="connsiteX45-1175" fmla="*/ 11962 w 8033654"/>
              <a:gd name="connsiteY45-1176" fmla="*/ 3397306 h 7031915"/>
              <a:gd name="connsiteX46-1177" fmla="*/ 29470 w 8033654"/>
              <a:gd name="connsiteY46-1178" fmla="*/ 3340901 h 7031915"/>
              <a:gd name="connsiteX47-1179" fmla="*/ 115722 w 8033654"/>
              <a:gd name="connsiteY47-1180" fmla="*/ 3168396 h 7031915"/>
              <a:gd name="connsiteX48-1181" fmla="*/ 115723 w 8033654"/>
              <a:gd name="connsiteY48-1182" fmla="*/ 3168396 h 7031915"/>
              <a:gd name="connsiteX49-1183" fmla="*/ 1508796 w 8033654"/>
              <a:gd name="connsiteY49-1184" fmla="*/ 382255 h 7031915"/>
              <a:gd name="connsiteX50-1185" fmla="*/ 1570174 w 8033654"/>
              <a:gd name="connsiteY50-1186" fmla="*/ 259499 h 7031915"/>
              <a:gd name="connsiteX51-1187" fmla="*/ 1642008 w 8033654"/>
              <a:gd name="connsiteY51-1188" fmla="*/ 172435 h 7031915"/>
              <a:gd name="connsiteX52-1189" fmla="*/ 1939656 w 8033654"/>
              <a:gd name="connsiteY52-1190" fmla="*/ 11959 h 7031915"/>
              <a:gd name="connsiteX53-1191" fmla="*/ 2058287 w 8033654"/>
              <a:gd name="connsiteY53-1192" fmla="*/ 0 h 7031915"/>
              <a:gd name="connsiteX0-1193" fmla="*/ 6529086 w 8033654"/>
              <a:gd name="connsiteY0-1194" fmla="*/ 402424 h 7031915"/>
              <a:gd name="connsiteX1-1195" fmla="*/ 6540064 w 8033654"/>
              <a:gd name="connsiteY1-1196" fmla="*/ 434562 h 7031915"/>
              <a:gd name="connsiteX2-1197" fmla="*/ 6529086 w 8033654"/>
              <a:gd name="connsiteY2-1198" fmla="*/ 402424 h 7031915"/>
              <a:gd name="connsiteX3-1199" fmla="*/ 2058287 w 8033654"/>
              <a:gd name="connsiteY3-1200" fmla="*/ 0 h 7031915"/>
              <a:gd name="connsiteX4-1201" fmla="*/ 2058326 w 8033654"/>
              <a:gd name="connsiteY4-1202" fmla="*/ 0 h 7031915"/>
              <a:gd name="connsiteX5-1203" fmla="*/ 5971699 w 8033654"/>
              <a:gd name="connsiteY5-1204" fmla="*/ 0 h 7031915"/>
              <a:gd name="connsiteX6-1205" fmla="*/ 5971700 w 8033654"/>
              <a:gd name="connsiteY6-1206" fmla="*/ 0 h 7031915"/>
              <a:gd name="connsiteX7-1207" fmla="*/ 5971740 w 8033654"/>
              <a:gd name="connsiteY7-1208" fmla="*/ 0 h 7031915"/>
              <a:gd name="connsiteX8-1209" fmla="*/ 6090371 w 8033654"/>
              <a:gd name="connsiteY8-1210" fmla="*/ 11959 h 7031915"/>
              <a:gd name="connsiteX9-1211" fmla="*/ 6357004 w 8033654"/>
              <a:gd name="connsiteY9-1212" fmla="*/ 143562 h 7031915"/>
              <a:gd name="connsiteX10-1213" fmla="*/ 6421756 w 8033654"/>
              <a:gd name="connsiteY10-1214" fmla="*/ 209878 h 7031915"/>
              <a:gd name="connsiteX11-1215" fmla="*/ 6426018 w 8033654"/>
              <a:gd name="connsiteY11-1216" fmla="*/ 214243 h 7031915"/>
              <a:gd name="connsiteX12-1217" fmla="*/ 6463356 w 8033654"/>
              <a:gd name="connsiteY12-1218" fmla="*/ 268125 h 7031915"/>
              <a:gd name="connsiteX13-1219" fmla="*/ 6480094 w 8033654"/>
              <a:gd name="connsiteY13-1220" fmla="*/ 292278 h 7031915"/>
              <a:gd name="connsiteX14-1221" fmla="*/ 7949332 w 8033654"/>
              <a:gd name="connsiteY14-1222" fmla="*/ 3216682 h 7031915"/>
              <a:gd name="connsiteX15-1223" fmla="*/ 7992299 w 8033654"/>
              <a:gd name="connsiteY15-1224" fmla="*/ 3302616 h 7031915"/>
              <a:gd name="connsiteX16-1225" fmla="*/ 8021693 w 8033654"/>
              <a:gd name="connsiteY16-1226" fmla="*/ 3397306 h 7031915"/>
              <a:gd name="connsiteX17-1227" fmla="*/ 8033654 w 8033654"/>
              <a:gd name="connsiteY17-1228" fmla="*/ 3515957 h 7031915"/>
              <a:gd name="connsiteX18-1229" fmla="*/ 8021693 w 8033654"/>
              <a:gd name="connsiteY18-1230" fmla="*/ 3634608 h 7031915"/>
              <a:gd name="connsiteX19-1231" fmla="*/ 7992299 w 8033654"/>
              <a:gd name="connsiteY19-1232" fmla="*/ 3729298 h 7031915"/>
              <a:gd name="connsiteX20-1233" fmla="*/ 7949332 w 8033654"/>
              <a:gd name="connsiteY20-1234" fmla="*/ 3815232 h 7031915"/>
              <a:gd name="connsiteX21-1235" fmla="*/ 6535055 w 8033654"/>
              <a:gd name="connsiteY21-1236" fmla="*/ 6638796 h 7031915"/>
              <a:gd name="connsiteX22-1237" fmla="*/ 6524461 w 8033654"/>
              <a:gd name="connsiteY22-1238" fmla="*/ 6646190 h 7031915"/>
              <a:gd name="connsiteX23-1239" fmla="*/ 6482456 w 8033654"/>
              <a:gd name="connsiteY23-1240" fmla="*/ 6736229 h 7031915"/>
              <a:gd name="connsiteX24-1241" fmla="*/ 6090371 w 8033654"/>
              <a:gd name="connsiteY24-1242" fmla="*/ 7019956 h 7031915"/>
              <a:gd name="connsiteX25-1243" fmla="*/ 5971740 w 8033654"/>
              <a:gd name="connsiteY25-1244" fmla="*/ 7031915 h 7031915"/>
              <a:gd name="connsiteX26-1245" fmla="*/ 5971700 w 8033654"/>
              <a:gd name="connsiteY26-1246" fmla="*/ 7031915 h 7031915"/>
              <a:gd name="connsiteX27-1247" fmla="*/ 2058326 w 8033654"/>
              <a:gd name="connsiteY27-1248" fmla="*/ 7031915 h 7031915"/>
              <a:gd name="connsiteX28-1249" fmla="*/ 2176958 w 8033654"/>
              <a:gd name="connsiteY28-1250" fmla="*/ 7019956 h 7031915"/>
              <a:gd name="connsiteX29-1251" fmla="*/ 2176957 w 8033654"/>
              <a:gd name="connsiteY29-1252" fmla="*/ 7019956 h 7031915"/>
              <a:gd name="connsiteX30-1253" fmla="*/ 2058326 w 8033654"/>
              <a:gd name="connsiteY30-1254" fmla="*/ 7031915 h 7031915"/>
              <a:gd name="connsiteX31-1255" fmla="*/ 2058286 w 8033654"/>
              <a:gd name="connsiteY31-1256" fmla="*/ 7031915 h 7031915"/>
              <a:gd name="connsiteX32-1257" fmla="*/ 1939655 w 8033654"/>
              <a:gd name="connsiteY32-1258" fmla="*/ 7019956 h 7031915"/>
              <a:gd name="connsiteX33-1259" fmla="*/ 1642007 w 8033654"/>
              <a:gd name="connsiteY33-1260" fmla="*/ 6859480 h 7031915"/>
              <a:gd name="connsiteX34-1261" fmla="*/ 1570173 w 8033654"/>
              <a:gd name="connsiteY34-1262" fmla="*/ 6772417 h 7031915"/>
              <a:gd name="connsiteX35-1263" fmla="*/ 1508795 w 8033654"/>
              <a:gd name="connsiteY35-1264" fmla="*/ 6649661 h 7031915"/>
              <a:gd name="connsiteX36-1265" fmla="*/ 1508794 w 8033654"/>
              <a:gd name="connsiteY36-1266" fmla="*/ 6649657 h 7031915"/>
              <a:gd name="connsiteX37-1267" fmla="*/ 115723 w 8033654"/>
              <a:gd name="connsiteY37-1268" fmla="*/ 3863519 h 7031915"/>
              <a:gd name="connsiteX38-1269" fmla="*/ 115722 w 8033654"/>
              <a:gd name="connsiteY38-1270" fmla="*/ 3863518 h 7031915"/>
              <a:gd name="connsiteX39-1271" fmla="*/ 29470 w 8033654"/>
              <a:gd name="connsiteY39-1272" fmla="*/ 3691014 h 7031915"/>
              <a:gd name="connsiteX40-1273" fmla="*/ 11962 w 8033654"/>
              <a:gd name="connsiteY40-1274" fmla="*/ 3634608 h 7031915"/>
              <a:gd name="connsiteX41-1275" fmla="*/ 0 w 8033654"/>
              <a:gd name="connsiteY41-1276" fmla="*/ 3515957 h 7031915"/>
              <a:gd name="connsiteX42-1277" fmla="*/ 11962 w 8033654"/>
              <a:gd name="connsiteY42-1278" fmla="*/ 3397306 h 7031915"/>
              <a:gd name="connsiteX43-1279" fmla="*/ 29470 w 8033654"/>
              <a:gd name="connsiteY43-1280" fmla="*/ 3340901 h 7031915"/>
              <a:gd name="connsiteX44-1281" fmla="*/ 115722 w 8033654"/>
              <a:gd name="connsiteY44-1282" fmla="*/ 3168396 h 7031915"/>
              <a:gd name="connsiteX45-1283" fmla="*/ 115723 w 8033654"/>
              <a:gd name="connsiteY45-1284" fmla="*/ 3168396 h 7031915"/>
              <a:gd name="connsiteX46-1285" fmla="*/ 1508796 w 8033654"/>
              <a:gd name="connsiteY46-1286" fmla="*/ 382255 h 7031915"/>
              <a:gd name="connsiteX47-1287" fmla="*/ 1570174 w 8033654"/>
              <a:gd name="connsiteY47-1288" fmla="*/ 259499 h 7031915"/>
              <a:gd name="connsiteX48-1289" fmla="*/ 1642008 w 8033654"/>
              <a:gd name="connsiteY48-1290" fmla="*/ 172435 h 7031915"/>
              <a:gd name="connsiteX49-1291" fmla="*/ 1939656 w 8033654"/>
              <a:gd name="connsiteY49-1292" fmla="*/ 11959 h 7031915"/>
              <a:gd name="connsiteX50-1293" fmla="*/ 2058287 w 8033654"/>
              <a:gd name="connsiteY50-1294" fmla="*/ 0 h 7031915"/>
              <a:gd name="connsiteX0-1295" fmla="*/ 2058287 w 8033654"/>
              <a:gd name="connsiteY0-1296" fmla="*/ 0 h 7031915"/>
              <a:gd name="connsiteX1-1297" fmla="*/ 2058326 w 8033654"/>
              <a:gd name="connsiteY1-1298" fmla="*/ 0 h 7031915"/>
              <a:gd name="connsiteX2-1299" fmla="*/ 5971699 w 8033654"/>
              <a:gd name="connsiteY2-1300" fmla="*/ 0 h 7031915"/>
              <a:gd name="connsiteX3-1301" fmla="*/ 5971700 w 8033654"/>
              <a:gd name="connsiteY3-1302" fmla="*/ 0 h 7031915"/>
              <a:gd name="connsiteX4-1303" fmla="*/ 5971740 w 8033654"/>
              <a:gd name="connsiteY4-1304" fmla="*/ 0 h 7031915"/>
              <a:gd name="connsiteX5-1305" fmla="*/ 6090371 w 8033654"/>
              <a:gd name="connsiteY5-1306" fmla="*/ 11959 h 7031915"/>
              <a:gd name="connsiteX6-1307" fmla="*/ 6357004 w 8033654"/>
              <a:gd name="connsiteY6-1308" fmla="*/ 143562 h 7031915"/>
              <a:gd name="connsiteX7-1309" fmla="*/ 6421756 w 8033654"/>
              <a:gd name="connsiteY7-1310" fmla="*/ 209878 h 7031915"/>
              <a:gd name="connsiteX8-1311" fmla="*/ 6426018 w 8033654"/>
              <a:gd name="connsiteY8-1312" fmla="*/ 214243 h 7031915"/>
              <a:gd name="connsiteX9-1313" fmla="*/ 6463356 w 8033654"/>
              <a:gd name="connsiteY9-1314" fmla="*/ 268125 h 7031915"/>
              <a:gd name="connsiteX10-1315" fmla="*/ 6480094 w 8033654"/>
              <a:gd name="connsiteY10-1316" fmla="*/ 292278 h 7031915"/>
              <a:gd name="connsiteX11-1317" fmla="*/ 7949332 w 8033654"/>
              <a:gd name="connsiteY11-1318" fmla="*/ 3216682 h 7031915"/>
              <a:gd name="connsiteX12-1319" fmla="*/ 7992299 w 8033654"/>
              <a:gd name="connsiteY12-1320" fmla="*/ 3302616 h 7031915"/>
              <a:gd name="connsiteX13-1321" fmla="*/ 8021693 w 8033654"/>
              <a:gd name="connsiteY13-1322" fmla="*/ 3397306 h 7031915"/>
              <a:gd name="connsiteX14-1323" fmla="*/ 8033654 w 8033654"/>
              <a:gd name="connsiteY14-1324" fmla="*/ 3515957 h 7031915"/>
              <a:gd name="connsiteX15-1325" fmla="*/ 8021693 w 8033654"/>
              <a:gd name="connsiteY15-1326" fmla="*/ 3634608 h 7031915"/>
              <a:gd name="connsiteX16-1327" fmla="*/ 7992299 w 8033654"/>
              <a:gd name="connsiteY16-1328" fmla="*/ 3729298 h 7031915"/>
              <a:gd name="connsiteX17-1329" fmla="*/ 7949332 w 8033654"/>
              <a:gd name="connsiteY17-1330" fmla="*/ 3815232 h 7031915"/>
              <a:gd name="connsiteX18-1331" fmla="*/ 6535055 w 8033654"/>
              <a:gd name="connsiteY18-1332" fmla="*/ 6638796 h 7031915"/>
              <a:gd name="connsiteX19-1333" fmla="*/ 6524461 w 8033654"/>
              <a:gd name="connsiteY19-1334" fmla="*/ 6646190 h 7031915"/>
              <a:gd name="connsiteX20-1335" fmla="*/ 6482456 w 8033654"/>
              <a:gd name="connsiteY20-1336" fmla="*/ 6736229 h 7031915"/>
              <a:gd name="connsiteX21-1337" fmla="*/ 6090371 w 8033654"/>
              <a:gd name="connsiteY21-1338" fmla="*/ 7019956 h 7031915"/>
              <a:gd name="connsiteX22-1339" fmla="*/ 5971740 w 8033654"/>
              <a:gd name="connsiteY22-1340" fmla="*/ 7031915 h 7031915"/>
              <a:gd name="connsiteX23-1341" fmla="*/ 5971700 w 8033654"/>
              <a:gd name="connsiteY23-1342" fmla="*/ 7031915 h 7031915"/>
              <a:gd name="connsiteX24-1343" fmla="*/ 2058326 w 8033654"/>
              <a:gd name="connsiteY24-1344" fmla="*/ 7031915 h 7031915"/>
              <a:gd name="connsiteX25-1345" fmla="*/ 2176958 w 8033654"/>
              <a:gd name="connsiteY25-1346" fmla="*/ 7019956 h 7031915"/>
              <a:gd name="connsiteX26-1347" fmla="*/ 2176957 w 8033654"/>
              <a:gd name="connsiteY26-1348" fmla="*/ 7019956 h 7031915"/>
              <a:gd name="connsiteX27-1349" fmla="*/ 2058326 w 8033654"/>
              <a:gd name="connsiteY27-1350" fmla="*/ 7031915 h 7031915"/>
              <a:gd name="connsiteX28-1351" fmla="*/ 2058286 w 8033654"/>
              <a:gd name="connsiteY28-1352" fmla="*/ 7031915 h 7031915"/>
              <a:gd name="connsiteX29-1353" fmla="*/ 1939655 w 8033654"/>
              <a:gd name="connsiteY29-1354" fmla="*/ 7019956 h 7031915"/>
              <a:gd name="connsiteX30-1355" fmla="*/ 1642007 w 8033654"/>
              <a:gd name="connsiteY30-1356" fmla="*/ 6859480 h 7031915"/>
              <a:gd name="connsiteX31-1357" fmla="*/ 1570173 w 8033654"/>
              <a:gd name="connsiteY31-1358" fmla="*/ 6772417 h 7031915"/>
              <a:gd name="connsiteX32-1359" fmla="*/ 1508795 w 8033654"/>
              <a:gd name="connsiteY32-1360" fmla="*/ 6649661 h 7031915"/>
              <a:gd name="connsiteX33-1361" fmla="*/ 1508794 w 8033654"/>
              <a:gd name="connsiteY33-1362" fmla="*/ 6649657 h 7031915"/>
              <a:gd name="connsiteX34-1363" fmla="*/ 115723 w 8033654"/>
              <a:gd name="connsiteY34-1364" fmla="*/ 3863519 h 7031915"/>
              <a:gd name="connsiteX35-1365" fmla="*/ 115722 w 8033654"/>
              <a:gd name="connsiteY35-1366" fmla="*/ 3863518 h 7031915"/>
              <a:gd name="connsiteX36-1367" fmla="*/ 29470 w 8033654"/>
              <a:gd name="connsiteY36-1368" fmla="*/ 3691014 h 7031915"/>
              <a:gd name="connsiteX37-1369" fmla="*/ 11962 w 8033654"/>
              <a:gd name="connsiteY37-1370" fmla="*/ 3634608 h 7031915"/>
              <a:gd name="connsiteX38-1371" fmla="*/ 0 w 8033654"/>
              <a:gd name="connsiteY38-1372" fmla="*/ 3515957 h 7031915"/>
              <a:gd name="connsiteX39-1373" fmla="*/ 11962 w 8033654"/>
              <a:gd name="connsiteY39-1374" fmla="*/ 3397306 h 7031915"/>
              <a:gd name="connsiteX40-1375" fmla="*/ 29470 w 8033654"/>
              <a:gd name="connsiteY40-1376" fmla="*/ 3340901 h 7031915"/>
              <a:gd name="connsiteX41-1377" fmla="*/ 115722 w 8033654"/>
              <a:gd name="connsiteY41-1378" fmla="*/ 3168396 h 7031915"/>
              <a:gd name="connsiteX42-1379" fmla="*/ 115723 w 8033654"/>
              <a:gd name="connsiteY42-1380" fmla="*/ 3168396 h 7031915"/>
              <a:gd name="connsiteX43-1381" fmla="*/ 1508796 w 8033654"/>
              <a:gd name="connsiteY43-1382" fmla="*/ 382255 h 7031915"/>
              <a:gd name="connsiteX44-1383" fmla="*/ 1570174 w 8033654"/>
              <a:gd name="connsiteY44-1384" fmla="*/ 259499 h 7031915"/>
              <a:gd name="connsiteX45-1385" fmla="*/ 1642008 w 8033654"/>
              <a:gd name="connsiteY45-1386" fmla="*/ 172435 h 7031915"/>
              <a:gd name="connsiteX46-1387" fmla="*/ 1939656 w 8033654"/>
              <a:gd name="connsiteY46-1388" fmla="*/ 11959 h 7031915"/>
              <a:gd name="connsiteX47-1389" fmla="*/ 2058287 w 8033654"/>
              <a:gd name="connsiteY47-1390" fmla="*/ 0 h 7031915"/>
              <a:gd name="connsiteX0-1391" fmla="*/ 2058287 w 8033654"/>
              <a:gd name="connsiteY0-1392" fmla="*/ 0 h 7031915"/>
              <a:gd name="connsiteX1-1393" fmla="*/ 2058326 w 8033654"/>
              <a:gd name="connsiteY1-1394" fmla="*/ 0 h 7031915"/>
              <a:gd name="connsiteX2-1395" fmla="*/ 5971699 w 8033654"/>
              <a:gd name="connsiteY2-1396" fmla="*/ 0 h 7031915"/>
              <a:gd name="connsiteX3-1397" fmla="*/ 5971700 w 8033654"/>
              <a:gd name="connsiteY3-1398" fmla="*/ 0 h 7031915"/>
              <a:gd name="connsiteX4-1399" fmla="*/ 5971740 w 8033654"/>
              <a:gd name="connsiteY4-1400" fmla="*/ 0 h 7031915"/>
              <a:gd name="connsiteX5-1401" fmla="*/ 6090371 w 8033654"/>
              <a:gd name="connsiteY5-1402" fmla="*/ 11959 h 7031915"/>
              <a:gd name="connsiteX6-1403" fmla="*/ 6357004 w 8033654"/>
              <a:gd name="connsiteY6-1404" fmla="*/ 143562 h 7031915"/>
              <a:gd name="connsiteX7-1405" fmla="*/ 6421756 w 8033654"/>
              <a:gd name="connsiteY7-1406" fmla="*/ 209878 h 7031915"/>
              <a:gd name="connsiteX8-1407" fmla="*/ 6426018 w 8033654"/>
              <a:gd name="connsiteY8-1408" fmla="*/ 214243 h 7031915"/>
              <a:gd name="connsiteX9-1409" fmla="*/ 6463356 w 8033654"/>
              <a:gd name="connsiteY9-1410" fmla="*/ 268125 h 7031915"/>
              <a:gd name="connsiteX10-1411" fmla="*/ 7949332 w 8033654"/>
              <a:gd name="connsiteY10-1412" fmla="*/ 3216682 h 7031915"/>
              <a:gd name="connsiteX11-1413" fmla="*/ 7992299 w 8033654"/>
              <a:gd name="connsiteY11-1414" fmla="*/ 3302616 h 7031915"/>
              <a:gd name="connsiteX12-1415" fmla="*/ 8021693 w 8033654"/>
              <a:gd name="connsiteY12-1416" fmla="*/ 3397306 h 7031915"/>
              <a:gd name="connsiteX13-1417" fmla="*/ 8033654 w 8033654"/>
              <a:gd name="connsiteY13-1418" fmla="*/ 3515957 h 7031915"/>
              <a:gd name="connsiteX14-1419" fmla="*/ 8021693 w 8033654"/>
              <a:gd name="connsiteY14-1420" fmla="*/ 3634608 h 7031915"/>
              <a:gd name="connsiteX15-1421" fmla="*/ 7992299 w 8033654"/>
              <a:gd name="connsiteY15-1422" fmla="*/ 3729298 h 7031915"/>
              <a:gd name="connsiteX16-1423" fmla="*/ 7949332 w 8033654"/>
              <a:gd name="connsiteY16-1424" fmla="*/ 3815232 h 7031915"/>
              <a:gd name="connsiteX17-1425" fmla="*/ 6535055 w 8033654"/>
              <a:gd name="connsiteY17-1426" fmla="*/ 6638796 h 7031915"/>
              <a:gd name="connsiteX18-1427" fmla="*/ 6524461 w 8033654"/>
              <a:gd name="connsiteY18-1428" fmla="*/ 6646190 h 7031915"/>
              <a:gd name="connsiteX19-1429" fmla="*/ 6482456 w 8033654"/>
              <a:gd name="connsiteY19-1430" fmla="*/ 6736229 h 7031915"/>
              <a:gd name="connsiteX20-1431" fmla="*/ 6090371 w 8033654"/>
              <a:gd name="connsiteY20-1432" fmla="*/ 7019956 h 7031915"/>
              <a:gd name="connsiteX21-1433" fmla="*/ 5971740 w 8033654"/>
              <a:gd name="connsiteY21-1434" fmla="*/ 7031915 h 7031915"/>
              <a:gd name="connsiteX22-1435" fmla="*/ 5971700 w 8033654"/>
              <a:gd name="connsiteY22-1436" fmla="*/ 7031915 h 7031915"/>
              <a:gd name="connsiteX23-1437" fmla="*/ 2058326 w 8033654"/>
              <a:gd name="connsiteY23-1438" fmla="*/ 7031915 h 7031915"/>
              <a:gd name="connsiteX24-1439" fmla="*/ 2176958 w 8033654"/>
              <a:gd name="connsiteY24-1440" fmla="*/ 7019956 h 7031915"/>
              <a:gd name="connsiteX25-1441" fmla="*/ 2176957 w 8033654"/>
              <a:gd name="connsiteY25-1442" fmla="*/ 7019956 h 7031915"/>
              <a:gd name="connsiteX26-1443" fmla="*/ 2058326 w 8033654"/>
              <a:gd name="connsiteY26-1444" fmla="*/ 7031915 h 7031915"/>
              <a:gd name="connsiteX27-1445" fmla="*/ 2058286 w 8033654"/>
              <a:gd name="connsiteY27-1446" fmla="*/ 7031915 h 7031915"/>
              <a:gd name="connsiteX28-1447" fmla="*/ 1939655 w 8033654"/>
              <a:gd name="connsiteY28-1448" fmla="*/ 7019956 h 7031915"/>
              <a:gd name="connsiteX29-1449" fmla="*/ 1642007 w 8033654"/>
              <a:gd name="connsiteY29-1450" fmla="*/ 6859480 h 7031915"/>
              <a:gd name="connsiteX30-1451" fmla="*/ 1570173 w 8033654"/>
              <a:gd name="connsiteY30-1452" fmla="*/ 6772417 h 7031915"/>
              <a:gd name="connsiteX31-1453" fmla="*/ 1508795 w 8033654"/>
              <a:gd name="connsiteY31-1454" fmla="*/ 6649661 h 7031915"/>
              <a:gd name="connsiteX32-1455" fmla="*/ 1508794 w 8033654"/>
              <a:gd name="connsiteY32-1456" fmla="*/ 6649657 h 7031915"/>
              <a:gd name="connsiteX33-1457" fmla="*/ 115723 w 8033654"/>
              <a:gd name="connsiteY33-1458" fmla="*/ 3863519 h 7031915"/>
              <a:gd name="connsiteX34-1459" fmla="*/ 115722 w 8033654"/>
              <a:gd name="connsiteY34-1460" fmla="*/ 3863518 h 7031915"/>
              <a:gd name="connsiteX35-1461" fmla="*/ 29470 w 8033654"/>
              <a:gd name="connsiteY35-1462" fmla="*/ 3691014 h 7031915"/>
              <a:gd name="connsiteX36-1463" fmla="*/ 11962 w 8033654"/>
              <a:gd name="connsiteY36-1464" fmla="*/ 3634608 h 7031915"/>
              <a:gd name="connsiteX37-1465" fmla="*/ 0 w 8033654"/>
              <a:gd name="connsiteY37-1466" fmla="*/ 3515957 h 7031915"/>
              <a:gd name="connsiteX38-1467" fmla="*/ 11962 w 8033654"/>
              <a:gd name="connsiteY38-1468" fmla="*/ 3397306 h 7031915"/>
              <a:gd name="connsiteX39-1469" fmla="*/ 29470 w 8033654"/>
              <a:gd name="connsiteY39-1470" fmla="*/ 3340901 h 7031915"/>
              <a:gd name="connsiteX40-1471" fmla="*/ 115722 w 8033654"/>
              <a:gd name="connsiteY40-1472" fmla="*/ 3168396 h 7031915"/>
              <a:gd name="connsiteX41-1473" fmla="*/ 115723 w 8033654"/>
              <a:gd name="connsiteY41-1474" fmla="*/ 3168396 h 7031915"/>
              <a:gd name="connsiteX42-1475" fmla="*/ 1508796 w 8033654"/>
              <a:gd name="connsiteY42-1476" fmla="*/ 382255 h 7031915"/>
              <a:gd name="connsiteX43-1477" fmla="*/ 1570174 w 8033654"/>
              <a:gd name="connsiteY43-1478" fmla="*/ 259499 h 7031915"/>
              <a:gd name="connsiteX44-1479" fmla="*/ 1642008 w 8033654"/>
              <a:gd name="connsiteY44-1480" fmla="*/ 172435 h 7031915"/>
              <a:gd name="connsiteX45-1481" fmla="*/ 1939656 w 8033654"/>
              <a:gd name="connsiteY45-1482" fmla="*/ 11959 h 7031915"/>
              <a:gd name="connsiteX46-1483" fmla="*/ 2058287 w 8033654"/>
              <a:gd name="connsiteY46-1484" fmla="*/ 0 h 7031915"/>
              <a:gd name="connsiteX0-1485" fmla="*/ 2058287 w 8033654"/>
              <a:gd name="connsiteY0-1486" fmla="*/ 0 h 7031915"/>
              <a:gd name="connsiteX1-1487" fmla="*/ 2058326 w 8033654"/>
              <a:gd name="connsiteY1-1488" fmla="*/ 0 h 7031915"/>
              <a:gd name="connsiteX2-1489" fmla="*/ 5971699 w 8033654"/>
              <a:gd name="connsiteY2-1490" fmla="*/ 0 h 7031915"/>
              <a:gd name="connsiteX3-1491" fmla="*/ 5971700 w 8033654"/>
              <a:gd name="connsiteY3-1492" fmla="*/ 0 h 7031915"/>
              <a:gd name="connsiteX4-1493" fmla="*/ 5971740 w 8033654"/>
              <a:gd name="connsiteY4-1494" fmla="*/ 0 h 7031915"/>
              <a:gd name="connsiteX5-1495" fmla="*/ 6090371 w 8033654"/>
              <a:gd name="connsiteY5-1496" fmla="*/ 11959 h 7031915"/>
              <a:gd name="connsiteX6-1497" fmla="*/ 6357004 w 8033654"/>
              <a:gd name="connsiteY6-1498" fmla="*/ 143562 h 7031915"/>
              <a:gd name="connsiteX7-1499" fmla="*/ 6421756 w 8033654"/>
              <a:gd name="connsiteY7-1500" fmla="*/ 209878 h 7031915"/>
              <a:gd name="connsiteX8-1501" fmla="*/ 6426018 w 8033654"/>
              <a:gd name="connsiteY8-1502" fmla="*/ 214243 h 7031915"/>
              <a:gd name="connsiteX9-1503" fmla="*/ 6463356 w 8033654"/>
              <a:gd name="connsiteY9-1504" fmla="*/ 268125 h 7031915"/>
              <a:gd name="connsiteX10-1505" fmla="*/ 7949332 w 8033654"/>
              <a:gd name="connsiteY10-1506" fmla="*/ 3216682 h 7031915"/>
              <a:gd name="connsiteX11-1507" fmla="*/ 7992299 w 8033654"/>
              <a:gd name="connsiteY11-1508" fmla="*/ 3302616 h 7031915"/>
              <a:gd name="connsiteX12-1509" fmla="*/ 8021693 w 8033654"/>
              <a:gd name="connsiteY12-1510" fmla="*/ 3397306 h 7031915"/>
              <a:gd name="connsiteX13-1511" fmla="*/ 8033654 w 8033654"/>
              <a:gd name="connsiteY13-1512" fmla="*/ 3515957 h 7031915"/>
              <a:gd name="connsiteX14-1513" fmla="*/ 8021693 w 8033654"/>
              <a:gd name="connsiteY14-1514" fmla="*/ 3634608 h 7031915"/>
              <a:gd name="connsiteX15-1515" fmla="*/ 7992299 w 8033654"/>
              <a:gd name="connsiteY15-1516" fmla="*/ 3729298 h 7031915"/>
              <a:gd name="connsiteX16-1517" fmla="*/ 7949332 w 8033654"/>
              <a:gd name="connsiteY16-1518" fmla="*/ 3815232 h 7031915"/>
              <a:gd name="connsiteX17-1519" fmla="*/ 6535055 w 8033654"/>
              <a:gd name="connsiteY17-1520" fmla="*/ 6638796 h 7031915"/>
              <a:gd name="connsiteX18-1521" fmla="*/ 6524461 w 8033654"/>
              <a:gd name="connsiteY18-1522" fmla="*/ 6646190 h 7031915"/>
              <a:gd name="connsiteX19-1523" fmla="*/ 6482456 w 8033654"/>
              <a:gd name="connsiteY19-1524" fmla="*/ 6736229 h 7031915"/>
              <a:gd name="connsiteX20-1525" fmla="*/ 6090371 w 8033654"/>
              <a:gd name="connsiteY20-1526" fmla="*/ 7019956 h 7031915"/>
              <a:gd name="connsiteX21-1527" fmla="*/ 5971740 w 8033654"/>
              <a:gd name="connsiteY21-1528" fmla="*/ 7031915 h 7031915"/>
              <a:gd name="connsiteX22-1529" fmla="*/ 5971700 w 8033654"/>
              <a:gd name="connsiteY22-1530" fmla="*/ 7031915 h 7031915"/>
              <a:gd name="connsiteX23-1531" fmla="*/ 2058326 w 8033654"/>
              <a:gd name="connsiteY23-1532" fmla="*/ 7031915 h 7031915"/>
              <a:gd name="connsiteX24-1533" fmla="*/ 2176958 w 8033654"/>
              <a:gd name="connsiteY24-1534" fmla="*/ 7019956 h 7031915"/>
              <a:gd name="connsiteX25-1535" fmla="*/ 2058326 w 8033654"/>
              <a:gd name="connsiteY25-1536" fmla="*/ 7031915 h 7031915"/>
              <a:gd name="connsiteX26-1537" fmla="*/ 2058286 w 8033654"/>
              <a:gd name="connsiteY26-1538" fmla="*/ 7031915 h 7031915"/>
              <a:gd name="connsiteX27-1539" fmla="*/ 1939655 w 8033654"/>
              <a:gd name="connsiteY27-1540" fmla="*/ 7019956 h 7031915"/>
              <a:gd name="connsiteX28-1541" fmla="*/ 1642007 w 8033654"/>
              <a:gd name="connsiteY28-1542" fmla="*/ 6859480 h 7031915"/>
              <a:gd name="connsiteX29-1543" fmla="*/ 1570173 w 8033654"/>
              <a:gd name="connsiteY29-1544" fmla="*/ 6772417 h 7031915"/>
              <a:gd name="connsiteX30-1545" fmla="*/ 1508795 w 8033654"/>
              <a:gd name="connsiteY30-1546" fmla="*/ 6649661 h 7031915"/>
              <a:gd name="connsiteX31-1547" fmla="*/ 1508794 w 8033654"/>
              <a:gd name="connsiteY31-1548" fmla="*/ 6649657 h 7031915"/>
              <a:gd name="connsiteX32-1549" fmla="*/ 115723 w 8033654"/>
              <a:gd name="connsiteY32-1550" fmla="*/ 3863519 h 7031915"/>
              <a:gd name="connsiteX33-1551" fmla="*/ 115722 w 8033654"/>
              <a:gd name="connsiteY33-1552" fmla="*/ 3863518 h 7031915"/>
              <a:gd name="connsiteX34-1553" fmla="*/ 29470 w 8033654"/>
              <a:gd name="connsiteY34-1554" fmla="*/ 3691014 h 7031915"/>
              <a:gd name="connsiteX35-1555" fmla="*/ 11962 w 8033654"/>
              <a:gd name="connsiteY35-1556" fmla="*/ 3634608 h 7031915"/>
              <a:gd name="connsiteX36-1557" fmla="*/ 0 w 8033654"/>
              <a:gd name="connsiteY36-1558" fmla="*/ 3515957 h 7031915"/>
              <a:gd name="connsiteX37-1559" fmla="*/ 11962 w 8033654"/>
              <a:gd name="connsiteY37-1560" fmla="*/ 3397306 h 7031915"/>
              <a:gd name="connsiteX38-1561" fmla="*/ 29470 w 8033654"/>
              <a:gd name="connsiteY38-1562" fmla="*/ 3340901 h 7031915"/>
              <a:gd name="connsiteX39-1563" fmla="*/ 115722 w 8033654"/>
              <a:gd name="connsiteY39-1564" fmla="*/ 3168396 h 7031915"/>
              <a:gd name="connsiteX40-1565" fmla="*/ 115723 w 8033654"/>
              <a:gd name="connsiteY40-1566" fmla="*/ 3168396 h 7031915"/>
              <a:gd name="connsiteX41-1567" fmla="*/ 1508796 w 8033654"/>
              <a:gd name="connsiteY41-1568" fmla="*/ 382255 h 7031915"/>
              <a:gd name="connsiteX42-1569" fmla="*/ 1570174 w 8033654"/>
              <a:gd name="connsiteY42-1570" fmla="*/ 259499 h 7031915"/>
              <a:gd name="connsiteX43-1571" fmla="*/ 1642008 w 8033654"/>
              <a:gd name="connsiteY43-1572" fmla="*/ 172435 h 7031915"/>
              <a:gd name="connsiteX44-1573" fmla="*/ 1939656 w 8033654"/>
              <a:gd name="connsiteY44-1574" fmla="*/ 11959 h 7031915"/>
              <a:gd name="connsiteX45-1575" fmla="*/ 2058287 w 8033654"/>
              <a:gd name="connsiteY45-1576" fmla="*/ 0 h 7031915"/>
              <a:gd name="connsiteX0-1577" fmla="*/ 2058287 w 8033654"/>
              <a:gd name="connsiteY0-1578" fmla="*/ 0 h 7031915"/>
              <a:gd name="connsiteX1-1579" fmla="*/ 2058326 w 8033654"/>
              <a:gd name="connsiteY1-1580" fmla="*/ 0 h 7031915"/>
              <a:gd name="connsiteX2-1581" fmla="*/ 5971699 w 8033654"/>
              <a:gd name="connsiteY2-1582" fmla="*/ 0 h 7031915"/>
              <a:gd name="connsiteX3-1583" fmla="*/ 5971700 w 8033654"/>
              <a:gd name="connsiteY3-1584" fmla="*/ 0 h 7031915"/>
              <a:gd name="connsiteX4-1585" fmla="*/ 5971740 w 8033654"/>
              <a:gd name="connsiteY4-1586" fmla="*/ 0 h 7031915"/>
              <a:gd name="connsiteX5-1587" fmla="*/ 6090371 w 8033654"/>
              <a:gd name="connsiteY5-1588" fmla="*/ 11959 h 7031915"/>
              <a:gd name="connsiteX6-1589" fmla="*/ 6357004 w 8033654"/>
              <a:gd name="connsiteY6-1590" fmla="*/ 143562 h 7031915"/>
              <a:gd name="connsiteX7-1591" fmla="*/ 6421756 w 8033654"/>
              <a:gd name="connsiteY7-1592" fmla="*/ 209878 h 7031915"/>
              <a:gd name="connsiteX8-1593" fmla="*/ 6426018 w 8033654"/>
              <a:gd name="connsiteY8-1594" fmla="*/ 214243 h 7031915"/>
              <a:gd name="connsiteX9-1595" fmla="*/ 6463356 w 8033654"/>
              <a:gd name="connsiteY9-1596" fmla="*/ 268125 h 7031915"/>
              <a:gd name="connsiteX10-1597" fmla="*/ 7949332 w 8033654"/>
              <a:gd name="connsiteY10-1598" fmla="*/ 3216682 h 7031915"/>
              <a:gd name="connsiteX11-1599" fmla="*/ 7992299 w 8033654"/>
              <a:gd name="connsiteY11-1600" fmla="*/ 3302616 h 7031915"/>
              <a:gd name="connsiteX12-1601" fmla="*/ 8021693 w 8033654"/>
              <a:gd name="connsiteY12-1602" fmla="*/ 3397306 h 7031915"/>
              <a:gd name="connsiteX13-1603" fmla="*/ 8033654 w 8033654"/>
              <a:gd name="connsiteY13-1604" fmla="*/ 3515957 h 7031915"/>
              <a:gd name="connsiteX14-1605" fmla="*/ 8021693 w 8033654"/>
              <a:gd name="connsiteY14-1606" fmla="*/ 3634608 h 7031915"/>
              <a:gd name="connsiteX15-1607" fmla="*/ 7992299 w 8033654"/>
              <a:gd name="connsiteY15-1608" fmla="*/ 3729298 h 7031915"/>
              <a:gd name="connsiteX16-1609" fmla="*/ 7949332 w 8033654"/>
              <a:gd name="connsiteY16-1610" fmla="*/ 3815232 h 7031915"/>
              <a:gd name="connsiteX17-1611" fmla="*/ 6535055 w 8033654"/>
              <a:gd name="connsiteY17-1612" fmla="*/ 6638796 h 7031915"/>
              <a:gd name="connsiteX18-1613" fmla="*/ 6524461 w 8033654"/>
              <a:gd name="connsiteY18-1614" fmla="*/ 6646190 h 7031915"/>
              <a:gd name="connsiteX19-1615" fmla="*/ 6482456 w 8033654"/>
              <a:gd name="connsiteY19-1616" fmla="*/ 6736229 h 7031915"/>
              <a:gd name="connsiteX20-1617" fmla="*/ 6090371 w 8033654"/>
              <a:gd name="connsiteY20-1618" fmla="*/ 7019956 h 7031915"/>
              <a:gd name="connsiteX21-1619" fmla="*/ 5971740 w 8033654"/>
              <a:gd name="connsiteY21-1620" fmla="*/ 7031915 h 7031915"/>
              <a:gd name="connsiteX22-1621" fmla="*/ 5971700 w 8033654"/>
              <a:gd name="connsiteY22-1622" fmla="*/ 7031915 h 7031915"/>
              <a:gd name="connsiteX23-1623" fmla="*/ 2058326 w 8033654"/>
              <a:gd name="connsiteY23-1624" fmla="*/ 7031915 h 7031915"/>
              <a:gd name="connsiteX24-1625" fmla="*/ 2058326 w 8033654"/>
              <a:gd name="connsiteY24-1626" fmla="*/ 7031915 h 7031915"/>
              <a:gd name="connsiteX25-1627" fmla="*/ 2058286 w 8033654"/>
              <a:gd name="connsiteY25-1628" fmla="*/ 7031915 h 7031915"/>
              <a:gd name="connsiteX26-1629" fmla="*/ 1939655 w 8033654"/>
              <a:gd name="connsiteY26-1630" fmla="*/ 7019956 h 7031915"/>
              <a:gd name="connsiteX27-1631" fmla="*/ 1642007 w 8033654"/>
              <a:gd name="connsiteY27-1632" fmla="*/ 6859480 h 7031915"/>
              <a:gd name="connsiteX28-1633" fmla="*/ 1570173 w 8033654"/>
              <a:gd name="connsiteY28-1634" fmla="*/ 6772417 h 7031915"/>
              <a:gd name="connsiteX29-1635" fmla="*/ 1508795 w 8033654"/>
              <a:gd name="connsiteY29-1636" fmla="*/ 6649661 h 7031915"/>
              <a:gd name="connsiteX30-1637" fmla="*/ 1508794 w 8033654"/>
              <a:gd name="connsiteY30-1638" fmla="*/ 6649657 h 7031915"/>
              <a:gd name="connsiteX31-1639" fmla="*/ 115723 w 8033654"/>
              <a:gd name="connsiteY31-1640" fmla="*/ 3863519 h 7031915"/>
              <a:gd name="connsiteX32-1641" fmla="*/ 115722 w 8033654"/>
              <a:gd name="connsiteY32-1642" fmla="*/ 3863518 h 7031915"/>
              <a:gd name="connsiteX33-1643" fmla="*/ 29470 w 8033654"/>
              <a:gd name="connsiteY33-1644" fmla="*/ 3691014 h 7031915"/>
              <a:gd name="connsiteX34-1645" fmla="*/ 11962 w 8033654"/>
              <a:gd name="connsiteY34-1646" fmla="*/ 3634608 h 7031915"/>
              <a:gd name="connsiteX35-1647" fmla="*/ 0 w 8033654"/>
              <a:gd name="connsiteY35-1648" fmla="*/ 3515957 h 7031915"/>
              <a:gd name="connsiteX36-1649" fmla="*/ 11962 w 8033654"/>
              <a:gd name="connsiteY36-1650" fmla="*/ 3397306 h 7031915"/>
              <a:gd name="connsiteX37-1651" fmla="*/ 29470 w 8033654"/>
              <a:gd name="connsiteY37-1652" fmla="*/ 3340901 h 7031915"/>
              <a:gd name="connsiteX38-1653" fmla="*/ 115722 w 8033654"/>
              <a:gd name="connsiteY38-1654" fmla="*/ 3168396 h 7031915"/>
              <a:gd name="connsiteX39-1655" fmla="*/ 115723 w 8033654"/>
              <a:gd name="connsiteY39-1656" fmla="*/ 3168396 h 7031915"/>
              <a:gd name="connsiteX40-1657" fmla="*/ 1508796 w 8033654"/>
              <a:gd name="connsiteY40-1658" fmla="*/ 382255 h 7031915"/>
              <a:gd name="connsiteX41-1659" fmla="*/ 1570174 w 8033654"/>
              <a:gd name="connsiteY41-1660" fmla="*/ 259499 h 7031915"/>
              <a:gd name="connsiteX42-1661" fmla="*/ 1642008 w 8033654"/>
              <a:gd name="connsiteY42-1662" fmla="*/ 172435 h 7031915"/>
              <a:gd name="connsiteX43-1663" fmla="*/ 1939656 w 8033654"/>
              <a:gd name="connsiteY43-1664" fmla="*/ 11959 h 7031915"/>
              <a:gd name="connsiteX44-1665" fmla="*/ 2058287 w 8033654"/>
              <a:gd name="connsiteY44-1666" fmla="*/ 0 h 7031915"/>
              <a:gd name="connsiteX0-1667" fmla="*/ 2058287 w 8033654"/>
              <a:gd name="connsiteY0-1668" fmla="*/ 0 h 7031915"/>
              <a:gd name="connsiteX1-1669" fmla="*/ 2058326 w 8033654"/>
              <a:gd name="connsiteY1-1670" fmla="*/ 0 h 7031915"/>
              <a:gd name="connsiteX2-1671" fmla="*/ 5971699 w 8033654"/>
              <a:gd name="connsiteY2-1672" fmla="*/ 0 h 7031915"/>
              <a:gd name="connsiteX3-1673" fmla="*/ 5971700 w 8033654"/>
              <a:gd name="connsiteY3-1674" fmla="*/ 0 h 7031915"/>
              <a:gd name="connsiteX4-1675" fmla="*/ 5971740 w 8033654"/>
              <a:gd name="connsiteY4-1676" fmla="*/ 0 h 7031915"/>
              <a:gd name="connsiteX5-1677" fmla="*/ 6090371 w 8033654"/>
              <a:gd name="connsiteY5-1678" fmla="*/ 11959 h 7031915"/>
              <a:gd name="connsiteX6-1679" fmla="*/ 6357004 w 8033654"/>
              <a:gd name="connsiteY6-1680" fmla="*/ 143562 h 7031915"/>
              <a:gd name="connsiteX7-1681" fmla="*/ 6421756 w 8033654"/>
              <a:gd name="connsiteY7-1682" fmla="*/ 209878 h 7031915"/>
              <a:gd name="connsiteX8-1683" fmla="*/ 6426018 w 8033654"/>
              <a:gd name="connsiteY8-1684" fmla="*/ 214243 h 7031915"/>
              <a:gd name="connsiteX9-1685" fmla="*/ 6463356 w 8033654"/>
              <a:gd name="connsiteY9-1686" fmla="*/ 268125 h 7031915"/>
              <a:gd name="connsiteX10-1687" fmla="*/ 7949332 w 8033654"/>
              <a:gd name="connsiteY10-1688" fmla="*/ 3216682 h 7031915"/>
              <a:gd name="connsiteX11-1689" fmla="*/ 7992299 w 8033654"/>
              <a:gd name="connsiteY11-1690" fmla="*/ 3302616 h 7031915"/>
              <a:gd name="connsiteX12-1691" fmla="*/ 8021693 w 8033654"/>
              <a:gd name="connsiteY12-1692" fmla="*/ 3397306 h 7031915"/>
              <a:gd name="connsiteX13-1693" fmla="*/ 8033654 w 8033654"/>
              <a:gd name="connsiteY13-1694" fmla="*/ 3515957 h 7031915"/>
              <a:gd name="connsiteX14-1695" fmla="*/ 8021693 w 8033654"/>
              <a:gd name="connsiteY14-1696" fmla="*/ 3634608 h 7031915"/>
              <a:gd name="connsiteX15-1697" fmla="*/ 7992299 w 8033654"/>
              <a:gd name="connsiteY15-1698" fmla="*/ 3729298 h 7031915"/>
              <a:gd name="connsiteX16-1699" fmla="*/ 7949332 w 8033654"/>
              <a:gd name="connsiteY16-1700" fmla="*/ 3815232 h 7031915"/>
              <a:gd name="connsiteX17-1701" fmla="*/ 6535055 w 8033654"/>
              <a:gd name="connsiteY17-1702" fmla="*/ 6638796 h 7031915"/>
              <a:gd name="connsiteX18-1703" fmla="*/ 6482456 w 8033654"/>
              <a:gd name="connsiteY18-1704" fmla="*/ 6736229 h 7031915"/>
              <a:gd name="connsiteX19-1705" fmla="*/ 6090371 w 8033654"/>
              <a:gd name="connsiteY19-1706" fmla="*/ 7019956 h 7031915"/>
              <a:gd name="connsiteX20-1707" fmla="*/ 5971740 w 8033654"/>
              <a:gd name="connsiteY20-1708" fmla="*/ 7031915 h 7031915"/>
              <a:gd name="connsiteX21-1709" fmla="*/ 5971700 w 8033654"/>
              <a:gd name="connsiteY21-1710" fmla="*/ 7031915 h 7031915"/>
              <a:gd name="connsiteX22-1711" fmla="*/ 2058326 w 8033654"/>
              <a:gd name="connsiteY22-1712" fmla="*/ 7031915 h 7031915"/>
              <a:gd name="connsiteX23-1713" fmla="*/ 2058326 w 8033654"/>
              <a:gd name="connsiteY23-1714" fmla="*/ 7031915 h 7031915"/>
              <a:gd name="connsiteX24-1715" fmla="*/ 2058286 w 8033654"/>
              <a:gd name="connsiteY24-1716" fmla="*/ 7031915 h 7031915"/>
              <a:gd name="connsiteX25-1717" fmla="*/ 1939655 w 8033654"/>
              <a:gd name="connsiteY25-1718" fmla="*/ 7019956 h 7031915"/>
              <a:gd name="connsiteX26-1719" fmla="*/ 1642007 w 8033654"/>
              <a:gd name="connsiteY26-1720" fmla="*/ 6859480 h 7031915"/>
              <a:gd name="connsiteX27-1721" fmla="*/ 1570173 w 8033654"/>
              <a:gd name="connsiteY27-1722" fmla="*/ 6772417 h 7031915"/>
              <a:gd name="connsiteX28-1723" fmla="*/ 1508795 w 8033654"/>
              <a:gd name="connsiteY28-1724" fmla="*/ 6649661 h 7031915"/>
              <a:gd name="connsiteX29-1725" fmla="*/ 1508794 w 8033654"/>
              <a:gd name="connsiteY29-1726" fmla="*/ 6649657 h 7031915"/>
              <a:gd name="connsiteX30-1727" fmla="*/ 115723 w 8033654"/>
              <a:gd name="connsiteY30-1728" fmla="*/ 3863519 h 7031915"/>
              <a:gd name="connsiteX31-1729" fmla="*/ 115722 w 8033654"/>
              <a:gd name="connsiteY31-1730" fmla="*/ 3863518 h 7031915"/>
              <a:gd name="connsiteX32-1731" fmla="*/ 29470 w 8033654"/>
              <a:gd name="connsiteY32-1732" fmla="*/ 3691014 h 7031915"/>
              <a:gd name="connsiteX33-1733" fmla="*/ 11962 w 8033654"/>
              <a:gd name="connsiteY33-1734" fmla="*/ 3634608 h 7031915"/>
              <a:gd name="connsiteX34-1735" fmla="*/ 0 w 8033654"/>
              <a:gd name="connsiteY34-1736" fmla="*/ 3515957 h 7031915"/>
              <a:gd name="connsiteX35-1737" fmla="*/ 11962 w 8033654"/>
              <a:gd name="connsiteY35-1738" fmla="*/ 3397306 h 7031915"/>
              <a:gd name="connsiteX36-1739" fmla="*/ 29470 w 8033654"/>
              <a:gd name="connsiteY36-1740" fmla="*/ 3340901 h 7031915"/>
              <a:gd name="connsiteX37-1741" fmla="*/ 115722 w 8033654"/>
              <a:gd name="connsiteY37-1742" fmla="*/ 3168396 h 7031915"/>
              <a:gd name="connsiteX38-1743" fmla="*/ 115723 w 8033654"/>
              <a:gd name="connsiteY38-1744" fmla="*/ 3168396 h 7031915"/>
              <a:gd name="connsiteX39-1745" fmla="*/ 1508796 w 8033654"/>
              <a:gd name="connsiteY39-1746" fmla="*/ 382255 h 7031915"/>
              <a:gd name="connsiteX40-1747" fmla="*/ 1570174 w 8033654"/>
              <a:gd name="connsiteY40-1748" fmla="*/ 259499 h 7031915"/>
              <a:gd name="connsiteX41-1749" fmla="*/ 1642008 w 8033654"/>
              <a:gd name="connsiteY41-1750" fmla="*/ 172435 h 7031915"/>
              <a:gd name="connsiteX42-1751" fmla="*/ 1939656 w 8033654"/>
              <a:gd name="connsiteY42-1752" fmla="*/ 11959 h 7031915"/>
              <a:gd name="connsiteX43-1753" fmla="*/ 2058287 w 8033654"/>
              <a:gd name="connsiteY43-1754" fmla="*/ 0 h 7031915"/>
              <a:gd name="connsiteX0-1755" fmla="*/ 2058287 w 8033654"/>
              <a:gd name="connsiteY0-1756" fmla="*/ 0 h 7031915"/>
              <a:gd name="connsiteX1-1757" fmla="*/ 2058326 w 8033654"/>
              <a:gd name="connsiteY1-1758" fmla="*/ 0 h 7031915"/>
              <a:gd name="connsiteX2-1759" fmla="*/ 5971699 w 8033654"/>
              <a:gd name="connsiteY2-1760" fmla="*/ 0 h 7031915"/>
              <a:gd name="connsiteX3-1761" fmla="*/ 5971700 w 8033654"/>
              <a:gd name="connsiteY3-1762" fmla="*/ 0 h 7031915"/>
              <a:gd name="connsiteX4-1763" fmla="*/ 5971740 w 8033654"/>
              <a:gd name="connsiteY4-1764" fmla="*/ 0 h 7031915"/>
              <a:gd name="connsiteX5-1765" fmla="*/ 6090371 w 8033654"/>
              <a:gd name="connsiteY5-1766" fmla="*/ 11959 h 7031915"/>
              <a:gd name="connsiteX6-1767" fmla="*/ 6357004 w 8033654"/>
              <a:gd name="connsiteY6-1768" fmla="*/ 143562 h 7031915"/>
              <a:gd name="connsiteX7-1769" fmla="*/ 6421756 w 8033654"/>
              <a:gd name="connsiteY7-1770" fmla="*/ 209878 h 7031915"/>
              <a:gd name="connsiteX8-1771" fmla="*/ 6426018 w 8033654"/>
              <a:gd name="connsiteY8-1772" fmla="*/ 214243 h 7031915"/>
              <a:gd name="connsiteX9-1773" fmla="*/ 6463356 w 8033654"/>
              <a:gd name="connsiteY9-1774" fmla="*/ 268125 h 7031915"/>
              <a:gd name="connsiteX10-1775" fmla="*/ 7949332 w 8033654"/>
              <a:gd name="connsiteY10-1776" fmla="*/ 3216682 h 7031915"/>
              <a:gd name="connsiteX11-1777" fmla="*/ 7992299 w 8033654"/>
              <a:gd name="connsiteY11-1778" fmla="*/ 3302616 h 7031915"/>
              <a:gd name="connsiteX12-1779" fmla="*/ 8021693 w 8033654"/>
              <a:gd name="connsiteY12-1780" fmla="*/ 3397306 h 7031915"/>
              <a:gd name="connsiteX13-1781" fmla="*/ 8033654 w 8033654"/>
              <a:gd name="connsiteY13-1782" fmla="*/ 3515957 h 7031915"/>
              <a:gd name="connsiteX14-1783" fmla="*/ 8021693 w 8033654"/>
              <a:gd name="connsiteY14-1784" fmla="*/ 3634608 h 7031915"/>
              <a:gd name="connsiteX15-1785" fmla="*/ 7992299 w 8033654"/>
              <a:gd name="connsiteY15-1786" fmla="*/ 3729298 h 7031915"/>
              <a:gd name="connsiteX16-1787" fmla="*/ 7949332 w 8033654"/>
              <a:gd name="connsiteY16-1788" fmla="*/ 3815232 h 7031915"/>
              <a:gd name="connsiteX17-1789" fmla="*/ 6482456 w 8033654"/>
              <a:gd name="connsiteY17-1790" fmla="*/ 6736229 h 7031915"/>
              <a:gd name="connsiteX18-1791" fmla="*/ 6090371 w 8033654"/>
              <a:gd name="connsiteY18-1792" fmla="*/ 7019956 h 7031915"/>
              <a:gd name="connsiteX19-1793" fmla="*/ 5971740 w 8033654"/>
              <a:gd name="connsiteY19-1794" fmla="*/ 7031915 h 7031915"/>
              <a:gd name="connsiteX20-1795" fmla="*/ 5971700 w 8033654"/>
              <a:gd name="connsiteY20-1796" fmla="*/ 7031915 h 7031915"/>
              <a:gd name="connsiteX21-1797" fmla="*/ 2058326 w 8033654"/>
              <a:gd name="connsiteY21-1798" fmla="*/ 7031915 h 7031915"/>
              <a:gd name="connsiteX22-1799" fmla="*/ 2058326 w 8033654"/>
              <a:gd name="connsiteY22-1800" fmla="*/ 7031915 h 7031915"/>
              <a:gd name="connsiteX23-1801" fmla="*/ 2058286 w 8033654"/>
              <a:gd name="connsiteY23-1802" fmla="*/ 7031915 h 7031915"/>
              <a:gd name="connsiteX24-1803" fmla="*/ 1939655 w 8033654"/>
              <a:gd name="connsiteY24-1804" fmla="*/ 7019956 h 7031915"/>
              <a:gd name="connsiteX25-1805" fmla="*/ 1642007 w 8033654"/>
              <a:gd name="connsiteY25-1806" fmla="*/ 6859480 h 7031915"/>
              <a:gd name="connsiteX26-1807" fmla="*/ 1570173 w 8033654"/>
              <a:gd name="connsiteY26-1808" fmla="*/ 6772417 h 7031915"/>
              <a:gd name="connsiteX27-1809" fmla="*/ 1508795 w 8033654"/>
              <a:gd name="connsiteY27-1810" fmla="*/ 6649661 h 7031915"/>
              <a:gd name="connsiteX28-1811" fmla="*/ 1508794 w 8033654"/>
              <a:gd name="connsiteY28-1812" fmla="*/ 6649657 h 7031915"/>
              <a:gd name="connsiteX29-1813" fmla="*/ 115723 w 8033654"/>
              <a:gd name="connsiteY29-1814" fmla="*/ 3863519 h 7031915"/>
              <a:gd name="connsiteX30-1815" fmla="*/ 115722 w 8033654"/>
              <a:gd name="connsiteY30-1816" fmla="*/ 3863518 h 7031915"/>
              <a:gd name="connsiteX31-1817" fmla="*/ 29470 w 8033654"/>
              <a:gd name="connsiteY31-1818" fmla="*/ 3691014 h 7031915"/>
              <a:gd name="connsiteX32-1819" fmla="*/ 11962 w 8033654"/>
              <a:gd name="connsiteY32-1820" fmla="*/ 3634608 h 7031915"/>
              <a:gd name="connsiteX33-1821" fmla="*/ 0 w 8033654"/>
              <a:gd name="connsiteY33-1822" fmla="*/ 3515957 h 7031915"/>
              <a:gd name="connsiteX34-1823" fmla="*/ 11962 w 8033654"/>
              <a:gd name="connsiteY34-1824" fmla="*/ 3397306 h 7031915"/>
              <a:gd name="connsiteX35-1825" fmla="*/ 29470 w 8033654"/>
              <a:gd name="connsiteY35-1826" fmla="*/ 3340901 h 7031915"/>
              <a:gd name="connsiteX36-1827" fmla="*/ 115722 w 8033654"/>
              <a:gd name="connsiteY36-1828" fmla="*/ 3168396 h 7031915"/>
              <a:gd name="connsiteX37-1829" fmla="*/ 115723 w 8033654"/>
              <a:gd name="connsiteY37-1830" fmla="*/ 3168396 h 7031915"/>
              <a:gd name="connsiteX38-1831" fmla="*/ 1508796 w 8033654"/>
              <a:gd name="connsiteY38-1832" fmla="*/ 382255 h 7031915"/>
              <a:gd name="connsiteX39-1833" fmla="*/ 1570174 w 8033654"/>
              <a:gd name="connsiteY39-1834" fmla="*/ 259499 h 7031915"/>
              <a:gd name="connsiteX40-1835" fmla="*/ 1642008 w 8033654"/>
              <a:gd name="connsiteY40-1836" fmla="*/ 172435 h 7031915"/>
              <a:gd name="connsiteX41-1837" fmla="*/ 1939656 w 8033654"/>
              <a:gd name="connsiteY41-1838" fmla="*/ 11959 h 7031915"/>
              <a:gd name="connsiteX42-1839" fmla="*/ 2058287 w 8033654"/>
              <a:gd name="connsiteY42-1840" fmla="*/ 0 h 7031915"/>
              <a:gd name="connsiteX0-1841" fmla="*/ 2058287 w 8033654"/>
              <a:gd name="connsiteY0-1842" fmla="*/ 0 h 7031915"/>
              <a:gd name="connsiteX1-1843" fmla="*/ 2058326 w 8033654"/>
              <a:gd name="connsiteY1-1844" fmla="*/ 0 h 7031915"/>
              <a:gd name="connsiteX2-1845" fmla="*/ 5971699 w 8033654"/>
              <a:gd name="connsiteY2-1846" fmla="*/ 0 h 7031915"/>
              <a:gd name="connsiteX3-1847" fmla="*/ 5971700 w 8033654"/>
              <a:gd name="connsiteY3-1848" fmla="*/ 0 h 7031915"/>
              <a:gd name="connsiteX4-1849" fmla="*/ 5971740 w 8033654"/>
              <a:gd name="connsiteY4-1850" fmla="*/ 0 h 7031915"/>
              <a:gd name="connsiteX5-1851" fmla="*/ 6090371 w 8033654"/>
              <a:gd name="connsiteY5-1852" fmla="*/ 11959 h 7031915"/>
              <a:gd name="connsiteX6-1853" fmla="*/ 6357004 w 8033654"/>
              <a:gd name="connsiteY6-1854" fmla="*/ 143562 h 7031915"/>
              <a:gd name="connsiteX7-1855" fmla="*/ 6421756 w 8033654"/>
              <a:gd name="connsiteY7-1856" fmla="*/ 209878 h 7031915"/>
              <a:gd name="connsiteX8-1857" fmla="*/ 6426018 w 8033654"/>
              <a:gd name="connsiteY8-1858" fmla="*/ 214243 h 7031915"/>
              <a:gd name="connsiteX9-1859" fmla="*/ 7949332 w 8033654"/>
              <a:gd name="connsiteY9-1860" fmla="*/ 3216682 h 7031915"/>
              <a:gd name="connsiteX10-1861" fmla="*/ 7992299 w 8033654"/>
              <a:gd name="connsiteY10-1862" fmla="*/ 3302616 h 7031915"/>
              <a:gd name="connsiteX11-1863" fmla="*/ 8021693 w 8033654"/>
              <a:gd name="connsiteY11-1864" fmla="*/ 3397306 h 7031915"/>
              <a:gd name="connsiteX12-1865" fmla="*/ 8033654 w 8033654"/>
              <a:gd name="connsiteY12-1866" fmla="*/ 3515957 h 7031915"/>
              <a:gd name="connsiteX13-1867" fmla="*/ 8021693 w 8033654"/>
              <a:gd name="connsiteY13-1868" fmla="*/ 3634608 h 7031915"/>
              <a:gd name="connsiteX14-1869" fmla="*/ 7992299 w 8033654"/>
              <a:gd name="connsiteY14-1870" fmla="*/ 3729298 h 7031915"/>
              <a:gd name="connsiteX15-1871" fmla="*/ 7949332 w 8033654"/>
              <a:gd name="connsiteY15-1872" fmla="*/ 3815232 h 7031915"/>
              <a:gd name="connsiteX16-1873" fmla="*/ 6482456 w 8033654"/>
              <a:gd name="connsiteY16-1874" fmla="*/ 6736229 h 7031915"/>
              <a:gd name="connsiteX17-1875" fmla="*/ 6090371 w 8033654"/>
              <a:gd name="connsiteY17-1876" fmla="*/ 7019956 h 7031915"/>
              <a:gd name="connsiteX18-1877" fmla="*/ 5971740 w 8033654"/>
              <a:gd name="connsiteY18-1878" fmla="*/ 7031915 h 7031915"/>
              <a:gd name="connsiteX19-1879" fmla="*/ 5971700 w 8033654"/>
              <a:gd name="connsiteY19-1880" fmla="*/ 7031915 h 7031915"/>
              <a:gd name="connsiteX20-1881" fmla="*/ 2058326 w 8033654"/>
              <a:gd name="connsiteY20-1882" fmla="*/ 7031915 h 7031915"/>
              <a:gd name="connsiteX21-1883" fmla="*/ 2058326 w 8033654"/>
              <a:gd name="connsiteY21-1884" fmla="*/ 7031915 h 7031915"/>
              <a:gd name="connsiteX22-1885" fmla="*/ 2058286 w 8033654"/>
              <a:gd name="connsiteY22-1886" fmla="*/ 7031915 h 7031915"/>
              <a:gd name="connsiteX23-1887" fmla="*/ 1939655 w 8033654"/>
              <a:gd name="connsiteY23-1888" fmla="*/ 7019956 h 7031915"/>
              <a:gd name="connsiteX24-1889" fmla="*/ 1642007 w 8033654"/>
              <a:gd name="connsiteY24-1890" fmla="*/ 6859480 h 7031915"/>
              <a:gd name="connsiteX25-1891" fmla="*/ 1570173 w 8033654"/>
              <a:gd name="connsiteY25-1892" fmla="*/ 6772417 h 7031915"/>
              <a:gd name="connsiteX26-1893" fmla="*/ 1508795 w 8033654"/>
              <a:gd name="connsiteY26-1894" fmla="*/ 6649661 h 7031915"/>
              <a:gd name="connsiteX27-1895" fmla="*/ 1508794 w 8033654"/>
              <a:gd name="connsiteY27-1896" fmla="*/ 6649657 h 7031915"/>
              <a:gd name="connsiteX28-1897" fmla="*/ 115723 w 8033654"/>
              <a:gd name="connsiteY28-1898" fmla="*/ 3863519 h 7031915"/>
              <a:gd name="connsiteX29-1899" fmla="*/ 115722 w 8033654"/>
              <a:gd name="connsiteY29-1900" fmla="*/ 3863518 h 7031915"/>
              <a:gd name="connsiteX30-1901" fmla="*/ 29470 w 8033654"/>
              <a:gd name="connsiteY30-1902" fmla="*/ 3691014 h 7031915"/>
              <a:gd name="connsiteX31-1903" fmla="*/ 11962 w 8033654"/>
              <a:gd name="connsiteY31-1904" fmla="*/ 3634608 h 7031915"/>
              <a:gd name="connsiteX32-1905" fmla="*/ 0 w 8033654"/>
              <a:gd name="connsiteY32-1906" fmla="*/ 3515957 h 7031915"/>
              <a:gd name="connsiteX33-1907" fmla="*/ 11962 w 8033654"/>
              <a:gd name="connsiteY33-1908" fmla="*/ 3397306 h 7031915"/>
              <a:gd name="connsiteX34-1909" fmla="*/ 29470 w 8033654"/>
              <a:gd name="connsiteY34-1910" fmla="*/ 3340901 h 7031915"/>
              <a:gd name="connsiteX35-1911" fmla="*/ 115722 w 8033654"/>
              <a:gd name="connsiteY35-1912" fmla="*/ 3168396 h 7031915"/>
              <a:gd name="connsiteX36-1913" fmla="*/ 115723 w 8033654"/>
              <a:gd name="connsiteY36-1914" fmla="*/ 3168396 h 7031915"/>
              <a:gd name="connsiteX37-1915" fmla="*/ 1508796 w 8033654"/>
              <a:gd name="connsiteY37-1916" fmla="*/ 382255 h 7031915"/>
              <a:gd name="connsiteX38-1917" fmla="*/ 1570174 w 8033654"/>
              <a:gd name="connsiteY38-1918" fmla="*/ 259499 h 7031915"/>
              <a:gd name="connsiteX39-1919" fmla="*/ 1642008 w 8033654"/>
              <a:gd name="connsiteY39-1920" fmla="*/ 172435 h 7031915"/>
              <a:gd name="connsiteX40-1921" fmla="*/ 1939656 w 8033654"/>
              <a:gd name="connsiteY40-1922" fmla="*/ 11959 h 7031915"/>
              <a:gd name="connsiteX41-1923" fmla="*/ 2058287 w 8033654"/>
              <a:gd name="connsiteY41-1924" fmla="*/ 0 h 7031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noFill/>
          <a:ln w="38100">
            <a:solidFill>
              <a:srgbClr val="006AB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任意多边形: 形状 7"/>
          <p:cNvSpPr/>
          <p:nvPr/>
        </p:nvSpPr>
        <p:spPr>
          <a:xfrm rot="16200000">
            <a:off x="8444887" y="3125933"/>
            <a:ext cx="2472192" cy="2163924"/>
          </a:xfrm>
          <a:custGeom>
            <a:avLst/>
            <a:gdLst>
              <a:gd name="connsiteX0" fmla="*/ 6552162 w 8033654"/>
              <a:gd name="connsiteY0" fmla="*/ 494730 h 7031915"/>
              <a:gd name="connsiteX1" fmla="*/ 6555365 w 8033654"/>
              <a:gd name="connsiteY1" fmla="*/ 531027 h 7031915"/>
              <a:gd name="connsiteX2" fmla="*/ 6556798 w 8033654"/>
              <a:gd name="connsiteY2" fmla="*/ 533489 h 7031915"/>
              <a:gd name="connsiteX3" fmla="*/ 6555247 w 8033654"/>
              <a:gd name="connsiteY3" fmla="*/ 510071 h 7031915"/>
              <a:gd name="connsiteX4" fmla="*/ 6529086 w 8033654"/>
              <a:gd name="connsiteY4" fmla="*/ 402424 h 7031915"/>
              <a:gd name="connsiteX5" fmla="*/ 6546753 w 8033654"/>
              <a:gd name="connsiteY5" fmla="*/ 467828 h 7031915"/>
              <a:gd name="connsiteX6" fmla="*/ 6540064 w 8033654"/>
              <a:gd name="connsiteY6" fmla="*/ 434562 h 7031915"/>
              <a:gd name="connsiteX7" fmla="*/ 6482461 w 8033654"/>
              <a:gd name="connsiteY7" fmla="*/ 295697 h 7031915"/>
              <a:gd name="connsiteX8" fmla="*/ 6520430 w 8033654"/>
              <a:gd name="connsiteY8" fmla="*/ 377086 h 7031915"/>
              <a:gd name="connsiteX9" fmla="*/ 6515577 w 8033654"/>
              <a:gd name="connsiteY9" fmla="*/ 362878 h 7031915"/>
              <a:gd name="connsiteX10" fmla="*/ 2058287 w 8033654"/>
              <a:gd name="connsiteY10" fmla="*/ 0 h 7031915"/>
              <a:gd name="connsiteX11" fmla="*/ 2058326 w 8033654"/>
              <a:gd name="connsiteY11" fmla="*/ 0 h 7031915"/>
              <a:gd name="connsiteX12" fmla="*/ 5971699 w 8033654"/>
              <a:gd name="connsiteY12" fmla="*/ 0 h 7031915"/>
              <a:gd name="connsiteX13" fmla="*/ 5971700 w 8033654"/>
              <a:gd name="connsiteY13" fmla="*/ 0 h 7031915"/>
              <a:gd name="connsiteX14" fmla="*/ 5971740 w 8033654"/>
              <a:gd name="connsiteY14" fmla="*/ 0 h 7031915"/>
              <a:gd name="connsiteX15" fmla="*/ 6090371 w 8033654"/>
              <a:gd name="connsiteY15" fmla="*/ 11959 h 7031915"/>
              <a:gd name="connsiteX16" fmla="*/ 6357004 w 8033654"/>
              <a:gd name="connsiteY16" fmla="*/ 143562 h 7031915"/>
              <a:gd name="connsiteX17" fmla="*/ 6421756 w 8033654"/>
              <a:gd name="connsiteY17" fmla="*/ 209878 h 7031915"/>
              <a:gd name="connsiteX18" fmla="*/ 6426018 w 8033654"/>
              <a:gd name="connsiteY18" fmla="*/ 214243 h 7031915"/>
              <a:gd name="connsiteX19" fmla="*/ 6463356 w 8033654"/>
              <a:gd name="connsiteY19" fmla="*/ 268125 h 7031915"/>
              <a:gd name="connsiteX20" fmla="*/ 6480094 w 8033654"/>
              <a:gd name="connsiteY20" fmla="*/ 292278 h 7031915"/>
              <a:gd name="connsiteX21" fmla="*/ 6490605 w 8033654"/>
              <a:gd name="connsiteY21" fmla="*/ 298322 h 7031915"/>
              <a:gd name="connsiteX22" fmla="*/ 7949332 w 8033654"/>
              <a:gd name="connsiteY22" fmla="*/ 3216682 h 7031915"/>
              <a:gd name="connsiteX23" fmla="*/ 7992299 w 8033654"/>
              <a:gd name="connsiteY23" fmla="*/ 3302616 h 7031915"/>
              <a:gd name="connsiteX24" fmla="*/ 8021693 w 8033654"/>
              <a:gd name="connsiteY24" fmla="*/ 3397306 h 7031915"/>
              <a:gd name="connsiteX25" fmla="*/ 8033654 w 8033654"/>
              <a:gd name="connsiteY25" fmla="*/ 3515957 h 7031915"/>
              <a:gd name="connsiteX26" fmla="*/ 8021693 w 8033654"/>
              <a:gd name="connsiteY26" fmla="*/ 3634608 h 7031915"/>
              <a:gd name="connsiteX27" fmla="*/ 7992299 w 8033654"/>
              <a:gd name="connsiteY27" fmla="*/ 3729298 h 7031915"/>
              <a:gd name="connsiteX28" fmla="*/ 7949332 w 8033654"/>
              <a:gd name="connsiteY28" fmla="*/ 3815232 h 7031915"/>
              <a:gd name="connsiteX29" fmla="*/ 6535055 w 8033654"/>
              <a:gd name="connsiteY29" fmla="*/ 6638796 h 7031915"/>
              <a:gd name="connsiteX30" fmla="*/ 6524461 w 8033654"/>
              <a:gd name="connsiteY30" fmla="*/ 6646190 h 7031915"/>
              <a:gd name="connsiteX31" fmla="*/ 6482456 w 8033654"/>
              <a:gd name="connsiteY31" fmla="*/ 6736229 h 7031915"/>
              <a:gd name="connsiteX32" fmla="*/ 6090371 w 8033654"/>
              <a:gd name="connsiteY32" fmla="*/ 7019956 h 7031915"/>
              <a:gd name="connsiteX33" fmla="*/ 5971740 w 8033654"/>
              <a:gd name="connsiteY33" fmla="*/ 7031915 h 7031915"/>
              <a:gd name="connsiteX34" fmla="*/ 5971700 w 8033654"/>
              <a:gd name="connsiteY34" fmla="*/ 7031915 h 7031915"/>
              <a:gd name="connsiteX35" fmla="*/ 2058326 w 8033654"/>
              <a:gd name="connsiteY35" fmla="*/ 7031915 h 7031915"/>
              <a:gd name="connsiteX36" fmla="*/ 2176958 w 8033654"/>
              <a:gd name="connsiteY36" fmla="*/ 7019956 h 7031915"/>
              <a:gd name="connsiteX37" fmla="*/ 2363588 w 8033654"/>
              <a:gd name="connsiteY37" fmla="*/ 6946684 h 7031915"/>
              <a:gd name="connsiteX38" fmla="*/ 2418335 w 8033654"/>
              <a:gd name="connsiteY38" fmla="*/ 6906767 h 7031915"/>
              <a:gd name="connsiteX39" fmla="*/ 2418334 w 8033654"/>
              <a:gd name="connsiteY39" fmla="*/ 6906767 h 7031915"/>
              <a:gd name="connsiteX40" fmla="*/ 2363588 w 8033654"/>
              <a:gd name="connsiteY40" fmla="*/ 6946684 h 7031915"/>
              <a:gd name="connsiteX41" fmla="*/ 2176957 w 8033654"/>
              <a:gd name="connsiteY41" fmla="*/ 7019956 h 7031915"/>
              <a:gd name="connsiteX42" fmla="*/ 2058326 w 8033654"/>
              <a:gd name="connsiteY42" fmla="*/ 7031915 h 7031915"/>
              <a:gd name="connsiteX43" fmla="*/ 2058286 w 8033654"/>
              <a:gd name="connsiteY43" fmla="*/ 7031915 h 7031915"/>
              <a:gd name="connsiteX44" fmla="*/ 1939655 w 8033654"/>
              <a:gd name="connsiteY44" fmla="*/ 7019956 h 7031915"/>
              <a:gd name="connsiteX45" fmla="*/ 1642007 w 8033654"/>
              <a:gd name="connsiteY45" fmla="*/ 6859480 h 7031915"/>
              <a:gd name="connsiteX46" fmla="*/ 1570173 w 8033654"/>
              <a:gd name="connsiteY46" fmla="*/ 6772417 h 7031915"/>
              <a:gd name="connsiteX47" fmla="*/ 1508795 w 8033654"/>
              <a:gd name="connsiteY47" fmla="*/ 6649661 h 7031915"/>
              <a:gd name="connsiteX48" fmla="*/ 1508794 w 8033654"/>
              <a:gd name="connsiteY48" fmla="*/ 6649657 h 7031915"/>
              <a:gd name="connsiteX49" fmla="*/ 115723 w 8033654"/>
              <a:gd name="connsiteY49" fmla="*/ 3863519 h 7031915"/>
              <a:gd name="connsiteX50" fmla="*/ 115722 w 8033654"/>
              <a:gd name="connsiteY50" fmla="*/ 3863518 h 7031915"/>
              <a:gd name="connsiteX51" fmla="*/ 29470 w 8033654"/>
              <a:gd name="connsiteY51" fmla="*/ 3691014 h 7031915"/>
              <a:gd name="connsiteX52" fmla="*/ 11962 w 8033654"/>
              <a:gd name="connsiteY52" fmla="*/ 3634608 h 7031915"/>
              <a:gd name="connsiteX53" fmla="*/ 0 w 8033654"/>
              <a:gd name="connsiteY53" fmla="*/ 3515957 h 7031915"/>
              <a:gd name="connsiteX54" fmla="*/ 11962 w 8033654"/>
              <a:gd name="connsiteY54" fmla="*/ 3397306 h 7031915"/>
              <a:gd name="connsiteX55" fmla="*/ 29470 w 8033654"/>
              <a:gd name="connsiteY55" fmla="*/ 3340901 h 7031915"/>
              <a:gd name="connsiteX56" fmla="*/ 115722 w 8033654"/>
              <a:gd name="connsiteY56" fmla="*/ 3168396 h 7031915"/>
              <a:gd name="connsiteX57" fmla="*/ 115723 w 8033654"/>
              <a:gd name="connsiteY57" fmla="*/ 3168396 h 7031915"/>
              <a:gd name="connsiteX58" fmla="*/ 1508796 w 8033654"/>
              <a:gd name="connsiteY58" fmla="*/ 382255 h 7031915"/>
              <a:gd name="connsiteX59" fmla="*/ 1570174 w 8033654"/>
              <a:gd name="connsiteY59" fmla="*/ 259499 h 7031915"/>
              <a:gd name="connsiteX60" fmla="*/ 1642008 w 8033654"/>
              <a:gd name="connsiteY60" fmla="*/ 172435 h 7031915"/>
              <a:gd name="connsiteX61" fmla="*/ 1939656 w 8033654"/>
              <a:gd name="connsiteY61" fmla="*/ 11959 h 7031915"/>
              <a:gd name="connsiteX0-1" fmla="*/ 6552162 w 8033654"/>
              <a:gd name="connsiteY0-2" fmla="*/ 494730 h 7031915"/>
              <a:gd name="connsiteX1-3" fmla="*/ 6555365 w 8033654"/>
              <a:gd name="connsiteY1-4" fmla="*/ 531027 h 7031915"/>
              <a:gd name="connsiteX2-5" fmla="*/ 6556798 w 8033654"/>
              <a:gd name="connsiteY2-6" fmla="*/ 533489 h 7031915"/>
              <a:gd name="connsiteX3-7" fmla="*/ 6555247 w 8033654"/>
              <a:gd name="connsiteY3-8" fmla="*/ 510071 h 7031915"/>
              <a:gd name="connsiteX4-9" fmla="*/ 6552162 w 8033654"/>
              <a:gd name="connsiteY4-10" fmla="*/ 494730 h 7031915"/>
              <a:gd name="connsiteX5-11" fmla="*/ 6529086 w 8033654"/>
              <a:gd name="connsiteY5-12" fmla="*/ 402424 h 7031915"/>
              <a:gd name="connsiteX6-13" fmla="*/ 6546753 w 8033654"/>
              <a:gd name="connsiteY6-14" fmla="*/ 467828 h 7031915"/>
              <a:gd name="connsiteX7-15" fmla="*/ 6540064 w 8033654"/>
              <a:gd name="connsiteY7-16" fmla="*/ 434562 h 7031915"/>
              <a:gd name="connsiteX8-17" fmla="*/ 6529086 w 8033654"/>
              <a:gd name="connsiteY8-18" fmla="*/ 402424 h 7031915"/>
              <a:gd name="connsiteX9-19" fmla="*/ 6482461 w 8033654"/>
              <a:gd name="connsiteY9-20" fmla="*/ 295697 h 7031915"/>
              <a:gd name="connsiteX10-21" fmla="*/ 6520430 w 8033654"/>
              <a:gd name="connsiteY10-22" fmla="*/ 377086 h 7031915"/>
              <a:gd name="connsiteX11-23" fmla="*/ 6515577 w 8033654"/>
              <a:gd name="connsiteY11-24" fmla="*/ 362878 h 7031915"/>
              <a:gd name="connsiteX12-25" fmla="*/ 6482461 w 8033654"/>
              <a:gd name="connsiteY12-26" fmla="*/ 295697 h 7031915"/>
              <a:gd name="connsiteX13-27" fmla="*/ 2058287 w 8033654"/>
              <a:gd name="connsiteY13-28" fmla="*/ 0 h 7031915"/>
              <a:gd name="connsiteX14-29" fmla="*/ 2058326 w 8033654"/>
              <a:gd name="connsiteY14-30" fmla="*/ 0 h 7031915"/>
              <a:gd name="connsiteX15-31" fmla="*/ 5971699 w 8033654"/>
              <a:gd name="connsiteY15-32" fmla="*/ 0 h 7031915"/>
              <a:gd name="connsiteX16-33" fmla="*/ 5971700 w 8033654"/>
              <a:gd name="connsiteY16-34" fmla="*/ 0 h 7031915"/>
              <a:gd name="connsiteX17-35" fmla="*/ 5971740 w 8033654"/>
              <a:gd name="connsiteY17-36" fmla="*/ 0 h 7031915"/>
              <a:gd name="connsiteX18-37" fmla="*/ 6090371 w 8033654"/>
              <a:gd name="connsiteY18-38" fmla="*/ 11959 h 7031915"/>
              <a:gd name="connsiteX19-39" fmla="*/ 6357004 w 8033654"/>
              <a:gd name="connsiteY19-40" fmla="*/ 143562 h 7031915"/>
              <a:gd name="connsiteX20-41" fmla="*/ 6421756 w 8033654"/>
              <a:gd name="connsiteY20-42" fmla="*/ 209878 h 7031915"/>
              <a:gd name="connsiteX21-43" fmla="*/ 6426018 w 8033654"/>
              <a:gd name="connsiteY21-44" fmla="*/ 214243 h 7031915"/>
              <a:gd name="connsiteX22-45" fmla="*/ 6463356 w 8033654"/>
              <a:gd name="connsiteY22-46" fmla="*/ 268125 h 7031915"/>
              <a:gd name="connsiteX23-47" fmla="*/ 6480094 w 8033654"/>
              <a:gd name="connsiteY23-48" fmla="*/ 292278 h 7031915"/>
              <a:gd name="connsiteX24-49" fmla="*/ 6490605 w 8033654"/>
              <a:gd name="connsiteY24-50" fmla="*/ 298322 h 7031915"/>
              <a:gd name="connsiteX25-51" fmla="*/ 7949332 w 8033654"/>
              <a:gd name="connsiteY25-52" fmla="*/ 3216682 h 7031915"/>
              <a:gd name="connsiteX26-53" fmla="*/ 7992299 w 8033654"/>
              <a:gd name="connsiteY26-54" fmla="*/ 3302616 h 7031915"/>
              <a:gd name="connsiteX27-55" fmla="*/ 8021693 w 8033654"/>
              <a:gd name="connsiteY27-56" fmla="*/ 3397306 h 7031915"/>
              <a:gd name="connsiteX28-57" fmla="*/ 8033654 w 8033654"/>
              <a:gd name="connsiteY28-58" fmla="*/ 3515957 h 7031915"/>
              <a:gd name="connsiteX29-59" fmla="*/ 8021693 w 8033654"/>
              <a:gd name="connsiteY29-60" fmla="*/ 3634608 h 7031915"/>
              <a:gd name="connsiteX30-61" fmla="*/ 7992299 w 8033654"/>
              <a:gd name="connsiteY30-62" fmla="*/ 3729298 h 7031915"/>
              <a:gd name="connsiteX31-63" fmla="*/ 7949332 w 8033654"/>
              <a:gd name="connsiteY31-64" fmla="*/ 3815232 h 7031915"/>
              <a:gd name="connsiteX32-65" fmla="*/ 6535055 w 8033654"/>
              <a:gd name="connsiteY32-66" fmla="*/ 6638796 h 7031915"/>
              <a:gd name="connsiteX33-67" fmla="*/ 6524461 w 8033654"/>
              <a:gd name="connsiteY33-68" fmla="*/ 6646190 h 7031915"/>
              <a:gd name="connsiteX34-69" fmla="*/ 6482456 w 8033654"/>
              <a:gd name="connsiteY34-70" fmla="*/ 6736229 h 7031915"/>
              <a:gd name="connsiteX35-71" fmla="*/ 6090371 w 8033654"/>
              <a:gd name="connsiteY35-72" fmla="*/ 7019956 h 7031915"/>
              <a:gd name="connsiteX36-73" fmla="*/ 5971740 w 8033654"/>
              <a:gd name="connsiteY36-74" fmla="*/ 7031915 h 7031915"/>
              <a:gd name="connsiteX37-75" fmla="*/ 5971700 w 8033654"/>
              <a:gd name="connsiteY37-76" fmla="*/ 7031915 h 7031915"/>
              <a:gd name="connsiteX38-77" fmla="*/ 2058326 w 8033654"/>
              <a:gd name="connsiteY38-78" fmla="*/ 7031915 h 7031915"/>
              <a:gd name="connsiteX39-79" fmla="*/ 2176958 w 8033654"/>
              <a:gd name="connsiteY39-80" fmla="*/ 7019956 h 7031915"/>
              <a:gd name="connsiteX40-81" fmla="*/ 2363588 w 8033654"/>
              <a:gd name="connsiteY40-82" fmla="*/ 6946684 h 7031915"/>
              <a:gd name="connsiteX41-83" fmla="*/ 2418335 w 8033654"/>
              <a:gd name="connsiteY41-84" fmla="*/ 6906767 h 7031915"/>
              <a:gd name="connsiteX42-85" fmla="*/ 2418334 w 8033654"/>
              <a:gd name="connsiteY42-86" fmla="*/ 6906767 h 7031915"/>
              <a:gd name="connsiteX43-87" fmla="*/ 2176957 w 8033654"/>
              <a:gd name="connsiteY43-88" fmla="*/ 7019956 h 7031915"/>
              <a:gd name="connsiteX44-89" fmla="*/ 2058326 w 8033654"/>
              <a:gd name="connsiteY44-90" fmla="*/ 7031915 h 7031915"/>
              <a:gd name="connsiteX45-91" fmla="*/ 2058286 w 8033654"/>
              <a:gd name="connsiteY45-92" fmla="*/ 7031915 h 7031915"/>
              <a:gd name="connsiteX46-93" fmla="*/ 1939655 w 8033654"/>
              <a:gd name="connsiteY46-94" fmla="*/ 7019956 h 7031915"/>
              <a:gd name="connsiteX47-95" fmla="*/ 1642007 w 8033654"/>
              <a:gd name="connsiteY47-96" fmla="*/ 6859480 h 7031915"/>
              <a:gd name="connsiteX48-97" fmla="*/ 1570173 w 8033654"/>
              <a:gd name="connsiteY48-98" fmla="*/ 6772417 h 7031915"/>
              <a:gd name="connsiteX49-99" fmla="*/ 1508795 w 8033654"/>
              <a:gd name="connsiteY49-100" fmla="*/ 6649661 h 7031915"/>
              <a:gd name="connsiteX50-101" fmla="*/ 1508794 w 8033654"/>
              <a:gd name="connsiteY50-102" fmla="*/ 6649657 h 7031915"/>
              <a:gd name="connsiteX51-103" fmla="*/ 115723 w 8033654"/>
              <a:gd name="connsiteY51-104" fmla="*/ 3863519 h 7031915"/>
              <a:gd name="connsiteX52-105" fmla="*/ 115722 w 8033654"/>
              <a:gd name="connsiteY52-106" fmla="*/ 3863518 h 7031915"/>
              <a:gd name="connsiteX53-107" fmla="*/ 29470 w 8033654"/>
              <a:gd name="connsiteY53-108" fmla="*/ 3691014 h 7031915"/>
              <a:gd name="connsiteX54-109" fmla="*/ 11962 w 8033654"/>
              <a:gd name="connsiteY54-110" fmla="*/ 3634608 h 7031915"/>
              <a:gd name="connsiteX55-111" fmla="*/ 0 w 8033654"/>
              <a:gd name="connsiteY55-112" fmla="*/ 3515957 h 7031915"/>
              <a:gd name="connsiteX56-113" fmla="*/ 11962 w 8033654"/>
              <a:gd name="connsiteY56-114" fmla="*/ 3397306 h 7031915"/>
              <a:gd name="connsiteX57-115" fmla="*/ 29470 w 8033654"/>
              <a:gd name="connsiteY57-116" fmla="*/ 3340901 h 7031915"/>
              <a:gd name="connsiteX58-117" fmla="*/ 115722 w 8033654"/>
              <a:gd name="connsiteY58-118" fmla="*/ 3168396 h 7031915"/>
              <a:gd name="connsiteX59-119" fmla="*/ 115723 w 8033654"/>
              <a:gd name="connsiteY59-120" fmla="*/ 3168396 h 7031915"/>
              <a:gd name="connsiteX60-121" fmla="*/ 1508796 w 8033654"/>
              <a:gd name="connsiteY60-122" fmla="*/ 382255 h 7031915"/>
              <a:gd name="connsiteX61-123" fmla="*/ 1570174 w 8033654"/>
              <a:gd name="connsiteY61-124" fmla="*/ 259499 h 7031915"/>
              <a:gd name="connsiteX62" fmla="*/ 1642008 w 8033654"/>
              <a:gd name="connsiteY62" fmla="*/ 172435 h 7031915"/>
              <a:gd name="connsiteX63" fmla="*/ 1939656 w 8033654"/>
              <a:gd name="connsiteY63" fmla="*/ 11959 h 7031915"/>
              <a:gd name="connsiteX64" fmla="*/ 2058287 w 8033654"/>
              <a:gd name="connsiteY64" fmla="*/ 0 h 7031915"/>
              <a:gd name="connsiteX0-125" fmla="*/ 6552162 w 8033654"/>
              <a:gd name="connsiteY0-126" fmla="*/ 494730 h 7031915"/>
              <a:gd name="connsiteX1-127" fmla="*/ 6555365 w 8033654"/>
              <a:gd name="connsiteY1-128" fmla="*/ 531027 h 7031915"/>
              <a:gd name="connsiteX2-129" fmla="*/ 6556798 w 8033654"/>
              <a:gd name="connsiteY2-130" fmla="*/ 533489 h 7031915"/>
              <a:gd name="connsiteX3-131" fmla="*/ 6555247 w 8033654"/>
              <a:gd name="connsiteY3-132" fmla="*/ 510071 h 7031915"/>
              <a:gd name="connsiteX4-133" fmla="*/ 6552162 w 8033654"/>
              <a:gd name="connsiteY4-134" fmla="*/ 494730 h 7031915"/>
              <a:gd name="connsiteX5-135" fmla="*/ 6529086 w 8033654"/>
              <a:gd name="connsiteY5-136" fmla="*/ 402424 h 7031915"/>
              <a:gd name="connsiteX6-137" fmla="*/ 6546753 w 8033654"/>
              <a:gd name="connsiteY6-138" fmla="*/ 467828 h 7031915"/>
              <a:gd name="connsiteX7-139" fmla="*/ 6540064 w 8033654"/>
              <a:gd name="connsiteY7-140" fmla="*/ 434562 h 7031915"/>
              <a:gd name="connsiteX8-141" fmla="*/ 6529086 w 8033654"/>
              <a:gd name="connsiteY8-142" fmla="*/ 402424 h 7031915"/>
              <a:gd name="connsiteX9-143" fmla="*/ 6482461 w 8033654"/>
              <a:gd name="connsiteY9-144" fmla="*/ 295697 h 7031915"/>
              <a:gd name="connsiteX10-145" fmla="*/ 6520430 w 8033654"/>
              <a:gd name="connsiteY10-146" fmla="*/ 377086 h 7031915"/>
              <a:gd name="connsiteX11-147" fmla="*/ 6515577 w 8033654"/>
              <a:gd name="connsiteY11-148" fmla="*/ 362878 h 7031915"/>
              <a:gd name="connsiteX12-149" fmla="*/ 6482461 w 8033654"/>
              <a:gd name="connsiteY12-150" fmla="*/ 295697 h 7031915"/>
              <a:gd name="connsiteX13-151" fmla="*/ 2058287 w 8033654"/>
              <a:gd name="connsiteY13-152" fmla="*/ 0 h 7031915"/>
              <a:gd name="connsiteX14-153" fmla="*/ 2058326 w 8033654"/>
              <a:gd name="connsiteY14-154" fmla="*/ 0 h 7031915"/>
              <a:gd name="connsiteX15-155" fmla="*/ 5971699 w 8033654"/>
              <a:gd name="connsiteY15-156" fmla="*/ 0 h 7031915"/>
              <a:gd name="connsiteX16-157" fmla="*/ 5971700 w 8033654"/>
              <a:gd name="connsiteY16-158" fmla="*/ 0 h 7031915"/>
              <a:gd name="connsiteX17-159" fmla="*/ 5971740 w 8033654"/>
              <a:gd name="connsiteY17-160" fmla="*/ 0 h 7031915"/>
              <a:gd name="connsiteX18-161" fmla="*/ 6090371 w 8033654"/>
              <a:gd name="connsiteY18-162" fmla="*/ 11959 h 7031915"/>
              <a:gd name="connsiteX19-163" fmla="*/ 6357004 w 8033654"/>
              <a:gd name="connsiteY19-164" fmla="*/ 143562 h 7031915"/>
              <a:gd name="connsiteX20-165" fmla="*/ 6421756 w 8033654"/>
              <a:gd name="connsiteY20-166" fmla="*/ 209878 h 7031915"/>
              <a:gd name="connsiteX21-167" fmla="*/ 6426018 w 8033654"/>
              <a:gd name="connsiteY21-168" fmla="*/ 214243 h 7031915"/>
              <a:gd name="connsiteX22-169" fmla="*/ 6463356 w 8033654"/>
              <a:gd name="connsiteY22-170" fmla="*/ 268125 h 7031915"/>
              <a:gd name="connsiteX23-171" fmla="*/ 6480094 w 8033654"/>
              <a:gd name="connsiteY23-172" fmla="*/ 292278 h 7031915"/>
              <a:gd name="connsiteX24-173" fmla="*/ 6490605 w 8033654"/>
              <a:gd name="connsiteY24-174" fmla="*/ 298322 h 7031915"/>
              <a:gd name="connsiteX25-175" fmla="*/ 7949332 w 8033654"/>
              <a:gd name="connsiteY25-176" fmla="*/ 3216682 h 7031915"/>
              <a:gd name="connsiteX26-177" fmla="*/ 7992299 w 8033654"/>
              <a:gd name="connsiteY26-178" fmla="*/ 3302616 h 7031915"/>
              <a:gd name="connsiteX27-179" fmla="*/ 8021693 w 8033654"/>
              <a:gd name="connsiteY27-180" fmla="*/ 3397306 h 7031915"/>
              <a:gd name="connsiteX28-181" fmla="*/ 8033654 w 8033654"/>
              <a:gd name="connsiteY28-182" fmla="*/ 3515957 h 7031915"/>
              <a:gd name="connsiteX29-183" fmla="*/ 8021693 w 8033654"/>
              <a:gd name="connsiteY29-184" fmla="*/ 3634608 h 7031915"/>
              <a:gd name="connsiteX30-185" fmla="*/ 7992299 w 8033654"/>
              <a:gd name="connsiteY30-186" fmla="*/ 3729298 h 7031915"/>
              <a:gd name="connsiteX31-187" fmla="*/ 7949332 w 8033654"/>
              <a:gd name="connsiteY31-188" fmla="*/ 3815232 h 7031915"/>
              <a:gd name="connsiteX32-189" fmla="*/ 6535055 w 8033654"/>
              <a:gd name="connsiteY32-190" fmla="*/ 6638796 h 7031915"/>
              <a:gd name="connsiteX33-191" fmla="*/ 6524461 w 8033654"/>
              <a:gd name="connsiteY33-192" fmla="*/ 6646190 h 7031915"/>
              <a:gd name="connsiteX34-193" fmla="*/ 6482456 w 8033654"/>
              <a:gd name="connsiteY34-194" fmla="*/ 6736229 h 7031915"/>
              <a:gd name="connsiteX35-195" fmla="*/ 6090371 w 8033654"/>
              <a:gd name="connsiteY35-196" fmla="*/ 7019956 h 7031915"/>
              <a:gd name="connsiteX36-197" fmla="*/ 5971740 w 8033654"/>
              <a:gd name="connsiteY36-198" fmla="*/ 7031915 h 7031915"/>
              <a:gd name="connsiteX37-199" fmla="*/ 5971700 w 8033654"/>
              <a:gd name="connsiteY37-200" fmla="*/ 7031915 h 7031915"/>
              <a:gd name="connsiteX38-201" fmla="*/ 2058326 w 8033654"/>
              <a:gd name="connsiteY38-202" fmla="*/ 7031915 h 7031915"/>
              <a:gd name="connsiteX39-203" fmla="*/ 2176958 w 8033654"/>
              <a:gd name="connsiteY39-204" fmla="*/ 7019956 h 7031915"/>
              <a:gd name="connsiteX40-205" fmla="*/ 2363588 w 8033654"/>
              <a:gd name="connsiteY40-206" fmla="*/ 6946684 h 7031915"/>
              <a:gd name="connsiteX41-207" fmla="*/ 2418335 w 8033654"/>
              <a:gd name="connsiteY41-208" fmla="*/ 6906767 h 7031915"/>
              <a:gd name="connsiteX42-209" fmla="*/ 2176957 w 8033654"/>
              <a:gd name="connsiteY42-210" fmla="*/ 7019956 h 7031915"/>
              <a:gd name="connsiteX43-211" fmla="*/ 2058326 w 8033654"/>
              <a:gd name="connsiteY43-212" fmla="*/ 7031915 h 7031915"/>
              <a:gd name="connsiteX44-213" fmla="*/ 2058286 w 8033654"/>
              <a:gd name="connsiteY44-214" fmla="*/ 7031915 h 7031915"/>
              <a:gd name="connsiteX45-215" fmla="*/ 1939655 w 8033654"/>
              <a:gd name="connsiteY45-216" fmla="*/ 7019956 h 7031915"/>
              <a:gd name="connsiteX46-217" fmla="*/ 1642007 w 8033654"/>
              <a:gd name="connsiteY46-218" fmla="*/ 6859480 h 7031915"/>
              <a:gd name="connsiteX47-219" fmla="*/ 1570173 w 8033654"/>
              <a:gd name="connsiteY47-220" fmla="*/ 6772417 h 7031915"/>
              <a:gd name="connsiteX48-221" fmla="*/ 1508795 w 8033654"/>
              <a:gd name="connsiteY48-222" fmla="*/ 6649661 h 7031915"/>
              <a:gd name="connsiteX49-223" fmla="*/ 1508794 w 8033654"/>
              <a:gd name="connsiteY49-224" fmla="*/ 6649657 h 7031915"/>
              <a:gd name="connsiteX50-225" fmla="*/ 115723 w 8033654"/>
              <a:gd name="connsiteY50-226" fmla="*/ 3863519 h 7031915"/>
              <a:gd name="connsiteX51-227" fmla="*/ 115722 w 8033654"/>
              <a:gd name="connsiteY51-228" fmla="*/ 3863518 h 7031915"/>
              <a:gd name="connsiteX52-229" fmla="*/ 29470 w 8033654"/>
              <a:gd name="connsiteY52-230" fmla="*/ 3691014 h 7031915"/>
              <a:gd name="connsiteX53-231" fmla="*/ 11962 w 8033654"/>
              <a:gd name="connsiteY53-232" fmla="*/ 3634608 h 7031915"/>
              <a:gd name="connsiteX54-233" fmla="*/ 0 w 8033654"/>
              <a:gd name="connsiteY54-234" fmla="*/ 3515957 h 7031915"/>
              <a:gd name="connsiteX55-235" fmla="*/ 11962 w 8033654"/>
              <a:gd name="connsiteY55-236" fmla="*/ 3397306 h 7031915"/>
              <a:gd name="connsiteX56-237" fmla="*/ 29470 w 8033654"/>
              <a:gd name="connsiteY56-238" fmla="*/ 3340901 h 7031915"/>
              <a:gd name="connsiteX57-239" fmla="*/ 115722 w 8033654"/>
              <a:gd name="connsiteY57-240" fmla="*/ 3168396 h 7031915"/>
              <a:gd name="connsiteX58-241" fmla="*/ 115723 w 8033654"/>
              <a:gd name="connsiteY58-242" fmla="*/ 3168396 h 7031915"/>
              <a:gd name="connsiteX59-243" fmla="*/ 1508796 w 8033654"/>
              <a:gd name="connsiteY59-244" fmla="*/ 382255 h 7031915"/>
              <a:gd name="connsiteX60-245" fmla="*/ 1570174 w 8033654"/>
              <a:gd name="connsiteY60-246" fmla="*/ 259499 h 7031915"/>
              <a:gd name="connsiteX61-247" fmla="*/ 1642008 w 8033654"/>
              <a:gd name="connsiteY61-248" fmla="*/ 172435 h 7031915"/>
              <a:gd name="connsiteX62-249" fmla="*/ 1939656 w 8033654"/>
              <a:gd name="connsiteY62-250" fmla="*/ 11959 h 7031915"/>
              <a:gd name="connsiteX63-251" fmla="*/ 2058287 w 8033654"/>
              <a:gd name="connsiteY63-252" fmla="*/ 0 h 7031915"/>
              <a:gd name="connsiteX0-253" fmla="*/ 6552162 w 8033654"/>
              <a:gd name="connsiteY0-254" fmla="*/ 494730 h 7031915"/>
              <a:gd name="connsiteX1-255" fmla="*/ 6555365 w 8033654"/>
              <a:gd name="connsiteY1-256" fmla="*/ 531027 h 7031915"/>
              <a:gd name="connsiteX2-257" fmla="*/ 6556798 w 8033654"/>
              <a:gd name="connsiteY2-258" fmla="*/ 533489 h 7031915"/>
              <a:gd name="connsiteX3-259" fmla="*/ 6555247 w 8033654"/>
              <a:gd name="connsiteY3-260" fmla="*/ 510071 h 7031915"/>
              <a:gd name="connsiteX4-261" fmla="*/ 6552162 w 8033654"/>
              <a:gd name="connsiteY4-262" fmla="*/ 494730 h 7031915"/>
              <a:gd name="connsiteX5-263" fmla="*/ 6529086 w 8033654"/>
              <a:gd name="connsiteY5-264" fmla="*/ 402424 h 7031915"/>
              <a:gd name="connsiteX6-265" fmla="*/ 6546753 w 8033654"/>
              <a:gd name="connsiteY6-266" fmla="*/ 467828 h 7031915"/>
              <a:gd name="connsiteX7-267" fmla="*/ 6540064 w 8033654"/>
              <a:gd name="connsiteY7-268" fmla="*/ 434562 h 7031915"/>
              <a:gd name="connsiteX8-269" fmla="*/ 6529086 w 8033654"/>
              <a:gd name="connsiteY8-270" fmla="*/ 402424 h 7031915"/>
              <a:gd name="connsiteX9-271" fmla="*/ 6482461 w 8033654"/>
              <a:gd name="connsiteY9-272" fmla="*/ 295697 h 7031915"/>
              <a:gd name="connsiteX10-273" fmla="*/ 6520430 w 8033654"/>
              <a:gd name="connsiteY10-274" fmla="*/ 377086 h 7031915"/>
              <a:gd name="connsiteX11-275" fmla="*/ 6515577 w 8033654"/>
              <a:gd name="connsiteY11-276" fmla="*/ 362878 h 7031915"/>
              <a:gd name="connsiteX12-277" fmla="*/ 6482461 w 8033654"/>
              <a:gd name="connsiteY12-278" fmla="*/ 295697 h 7031915"/>
              <a:gd name="connsiteX13-279" fmla="*/ 2058287 w 8033654"/>
              <a:gd name="connsiteY13-280" fmla="*/ 0 h 7031915"/>
              <a:gd name="connsiteX14-281" fmla="*/ 2058326 w 8033654"/>
              <a:gd name="connsiteY14-282" fmla="*/ 0 h 7031915"/>
              <a:gd name="connsiteX15-283" fmla="*/ 5971699 w 8033654"/>
              <a:gd name="connsiteY15-284" fmla="*/ 0 h 7031915"/>
              <a:gd name="connsiteX16-285" fmla="*/ 5971700 w 8033654"/>
              <a:gd name="connsiteY16-286" fmla="*/ 0 h 7031915"/>
              <a:gd name="connsiteX17-287" fmla="*/ 5971740 w 8033654"/>
              <a:gd name="connsiteY17-288" fmla="*/ 0 h 7031915"/>
              <a:gd name="connsiteX18-289" fmla="*/ 6090371 w 8033654"/>
              <a:gd name="connsiteY18-290" fmla="*/ 11959 h 7031915"/>
              <a:gd name="connsiteX19-291" fmla="*/ 6357004 w 8033654"/>
              <a:gd name="connsiteY19-292" fmla="*/ 143562 h 7031915"/>
              <a:gd name="connsiteX20-293" fmla="*/ 6421756 w 8033654"/>
              <a:gd name="connsiteY20-294" fmla="*/ 209878 h 7031915"/>
              <a:gd name="connsiteX21-295" fmla="*/ 6426018 w 8033654"/>
              <a:gd name="connsiteY21-296" fmla="*/ 214243 h 7031915"/>
              <a:gd name="connsiteX22-297" fmla="*/ 6463356 w 8033654"/>
              <a:gd name="connsiteY22-298" fmla="*/ 268125 h 7031915"/>
              <a:gd name="connsiteX23-299" fmla="*/ 6480094 w 8033654"/>
              <a:gd name="connsiteY23-300" fmla="*/ 292278 h 7031915"/>
              <a:gd name="connsiteX24-301" fmla="*/ 6490605 w 8033654"/>
              <a:gd name="connsiteY24-302" fmla="*/ 298322 h 7031915"/>
              <a:gd name="connsiteX25-303" fmla="*/ 7949332 w 8033654"/>
              <a:gd name="connsiteY25-304" fmla="*/ 3216682 h 7031915"/>
              <a:gd name="connsiteX26-305" fmla="*/ 7992299 w 8033654"/>
              <a:gd name="connsiteY26-306" fmla="*/ 3302616 h 7031915"/>
              <a:gd name="connsiteX27-307" fmla="*/ 8021693 w 8033654"/>
              <a:gd name="connsiteY27-308" fmla="*/ 3397306 h 7031915"/>
              <a:gd name="connsiteX28-309" fmla="*/ 8033654 w 8033654"/>
              <a:gd name="connsiteY28-310" fmla="*/ 3515957 h 7031915"/>
              <a:gd name="connsiteX29-311" fmla="*/ 8021693 w 8033654"/>
              <a:gd name="connsiteY29-312" fmla="*/ 3634608 h 7031915"/>
              <a:gd name="connsiteX30-313" fmla="*/ 7992299 w 8033654"/>
              <a:gd name="connsiteY30-314" fmla="*/ 3729298 h 7031915"/>
              <a:gd name="connsiteX31-315" fmla="*/ 7949332 w 8033654"/>
              <a:gd name="connsiteY31-316" fmla="*/ 3815232 h 7031915"/>
              <a:gd name="connsiteX32-317" fmla="*/ 6535055 w 8033654"/>
              <a:gd name="connsiteY32-318" fmla="*/ 6638796 h 7031915"/>
              <a:gd name="connsiteX33-319" fmla="*/ 6524461 w 8033654"/>
              <a:gd name="connsiteY33-320" fmla="*/ 6646190 h 7031915"/>
              <a:gd name="connsiteX34-321" fmla="*/ 6482456 w 8033654"/>
              <a:gd name="connsiteY34-322" fmla="*/ 6736229 h 7031915"/>
              <a:gd name="connsiteX35-323" fmla="*/ 6090371 w 8033654"/>
              <a:gd name="connsiteY35-324" fmla="*/ 7019956 h 7031915"/>
              <a:gd name="connsiteX36-325" fmla="*/ 5971740 w 8033654"/>
              <a:gd name="connsiteY36-326" fmla="*/ 7031915 h 7031915"/>
              <a:gd name="connsiteX37-327" fmla="*/ 5971700 w 8033654"/>
              <a:gd name="connsiteY37-328" fmla="*/ 7031915 h 7031915"/>
              <a:gd name="connsiteX38-329" fmla="*/ 2058326 w 8033654"/>
              <a:gd name="connsiteY38-330" fmla="*/ 7031915 h 7031915"/>
              <a:gd name="connsiteX39-331" fmla="*/ 2176958 w 8033654"/>
              <a:gd name="connsiteY39-332" fmla="*/ 7019956 h 7031915"/>
              <a:gd name="connsiteX40-333" fmla="*/ 2363588 w 8033654"/>
              <a:gd name="connsiteY40-334" fmla="*/ 6946684 h 7031915"/>
              <a:gd name="connsiteX41-335" fmla="*/ 2176957 w 8033654"/>
              <a:gd name="connsiteY41-336" fmla="*/ 7019956 h 7031915"/>
              <a:gd name="connsiteX42-337" fmla="*/ 2058326 w 8033654"/>
              <a:gd name="connsiteY42-338" fmla="*/ 7031915 h 7031915"/>
              <a:gd name="connsiteX43-339" fmla="*/ 2058286 w 8033654"/>
              <a:gd name="connsiteY43-340" fmla="*/ 7031915 h 7031915"/>
              <a:gd name="connsiteX44-341" fmla="*/ 1939655 w 8033654"/>
              <a:gd name="connsiteY44-342" fmla="*/ 7019956 h 7031915"/>
              <a:gd name="connsiteX45-343" fmla="*/ 1642007 w 8033654"/>
              <a:gd name="connsiteY45-344" fmla="*/ 6859480 h 7031915"/>
              <a:gd name="connsiteX46-345" fmla="*/ 1570173 w 8033654"/>
              <a:gd name="connsiteY46-346" fmla="*/ 6772417 h 7031915"/>
              <a:gd name="connsiteX47-347" fmla="*/ 1508795 w 8033654"/>
              <a:gd name="connsiteY47-348" fmla="*/ 6649661 h 7031915"/>
              <a:gd name="connsiteX48-349" fmla="*/ 1508794 w 8033654"/>
              <a:gd name="connsiteY48-350" fmla="*/ 6649657 h 7031915"/>
              <a:gd name="connsiteX49-351" fmla="*/ 115723 w 8033654"/>
              <a:gd name="connsiteY49-352" fmla="*/ 3863519 h 7031915"/>
              <a:gd name="connsiteX50-353" fmla="*/ 115722 w 8033654"/>
              <a:gd name="connsiteY50-354" fmla="*/ 3863518 h 7031915"/>
              <a:gd name="connsiteX51-355" fmla="*/ 29470 w 8033654"/>
              <a:gd name="connsiteY51-356" fmla="*/ 3691014 h 7031915"/>
              <a:gd name="connsiteX52-357" fmla="*/ 11962 w 8033654"/>
              <a:gd name="connsiteY52-358" fmla="*/ 3634608 h 7031915"/>
              <a:gd name="connsiteX53-359" fmla="*/ 0 w 8033654"/>
              <a:gd name="connsiteY53-360" fmla="*/ 3515957 h 7031915"/>
              <a:gd name="connsiteX54-361" fmla="*/ 11962 w 8033654"/>
              <a:gd name="connsiteY54-362" fmla="*/ 3397306 h 7031915"/>
              <a:gd name="connsiteX55-363" fmla="*/ 29470 w 8033654"/>
              <a:gd name="connsiteY55-364" fmla="*/ 3340901 h 7031915"/>
              <a:gd name="connsiteX56-365" fmla="*/ 115722 w 8033654"/>
              <a:gd name="connsiteY56-366" fmla="*/ 3168396 h 7031915"/>
              <a:gd name="connsiteX57-367" fmla="*/ 115723 w 8033654"/>
              <a:gd name="connsiteY57-368" fmla="*/ 3168396 h 7031915"/>
              <a:gd name="connsiteX58-369" fmla="*/ 1508796 w 8033654"/>
              <a:gd name="connsiteY58-370" fmla="*/ 382255 h 7031915"/>
              <a:gd name="connsiteX59-371" fmla="*/ 1570174 w 8033654"/>
              <a:gd name="connsiteY59-372" fmla="*/ 259499 h 7031915"/>
              <a:gd name="connsiteX60-373" fmla="*/ 1642008 w 8033654"/>
              <a:gd name="connsiteY60-374" fmla="*/ 172435 h 7031915"/>
              <a:gd name="connsiteX61-375" fmla="*/ 1939656 w 8033654"/>
              <a:gd name="connsiteY61-376" fmla="*/ 11959 h 7031915"/>
              <a:gd name="connsiteX62-377" fmla="*/ 2058287 w 8033654"/>
              <a:gd name="connsiteY62-378" fmla="*/ 0 h 7031915"/>
              <a:gd name="connsiteX0-379" fmla="*/ 6552162 w 8033654"/>
              <a:gd name="connsiteY0-380" fmla="*/ 494730 h 7031915"/>
              <a:gd name="connsiteX1-381" fmla="*/ 6555365 w 8033654"/>
              <a:gd name="connsiteY1-382" fmla="*/ 531027 h 7031915"/>
              <a:gd name="connsiteX2-383" fmla="*/ 6556798 w 8033654"/>
              <a:gd name="connsiteY2-384" fmla="*/ 533489 h 7031915"/>
              <a:gd name="connsiteX3-385" fmla="*/ 6555247 w 8033654"/>
              <a:gd name="connsiteY3-386" fmla="*/ 510071 h 7031915"/>
              <a:gd name="connsiteX4-387" fmla="*/ 6552162 w 8033654"/>
              <a:gd name="connsiteY4-388" fmla="*/ 494730 h 7031915"/>
              <a:gd name="connsiteX5-389" fmla="*/ 6529086 w 8033654"/>
              <a:gd name="connsiteY5-390" fmla="*/ 402424 h 7031915"/>
              <a:gd name="connsiteX6-391" fmla="*/ 6546753 w 8033654"/>
              <a:gd name="connsiteY6-392" fmla="*/ 467828 h 7031915"/>
              <a:gd name="connsiteX7-393" fmla="*/ 6540064 w 8033654"/>
              <a:gd name="connsiteY7-394" fmla="*/ 434562 h 7031915"/>
              <a:gd name="connsiteX8-395" fmla="*/ 6529086 w 8033654"/>
              <a:gd name="connsiteY8-396" fmla="*/ 402424 h 7031915"/>
              <a:gd name="connsiteX9-397" fmla="*/ 6482461 w 8033654"/>
              <a:gd name="connsiteY9-398" fmla="*/ 295697 h 7031915"/>
              <a:gd name="connsiteX10-399" fmla="*/ 6520430 w 8033654"/>
              <a:gd name="connsiteY10-400" fmla="*/ 377086 h 7031915"/>
              <a:gd name="connsiteX11-401" fmla="*/ 6515577 w 8033654"/>
              <a:gd name="connsiteY11-402" fmla="*/ 362878 h 7031915"/>
              <a:gd name="connsiteX12-403" fmla="*/ 6482461 w 8033654"/>
              <a:gd name="connsiteY12-404" fmla="*/ 295697 h 7031915"/>
              <a:gd name="connsiteX13-405" fmla="*/ 2058287 w 8033654"/>
              <a:gd name="connsiteY13-406" fmla="*/ 0 h 7031915"/>
              <a:gd name="connsiteX14-407" fmla="*/ 2058326 w 8033654"/>
              <a:gd name="connsiteY14-408" fmla="*/ 0 h 7031915"/>
              <a:gd name="connsiteX15-409" fmla="*/ 5971699 w 8033654"/>
              <a:gd name="connsiteY15-410" fmla="*/ 0 h 7031915"/>
              <a:gd name="connsiteX16-411" fmla="*/ 5971700 w 8033654"/>
              <a:gd name="connsiteY16-412" fmla="*/ 0 h 7031915"/>
              <a:gd name="connsiteX17-413" fmla="*/ 5971740 w 8033654"/>
              <a:gd name="connsiteY17-414" fmla="*/ 0 h 7031915"/>
              <a:gd name="connsiteX18-415" fmla="*/ 6090371 w 8033654"/>
              <a:gd name="connsiteY18-416" fmla="*/ 11959 h 7031915"/>
              <a:gd name="connsiteX19-417" fmla="*/ 6357004 w 8033654"/>
              <a:gd name="connsiteY19-418" fmla="*/ 143562 h 7031915"/>
              <a:gd name="connsiteX20-419" fmla="*/ 6421756 w 8033654"/>
              <a:gd name="connsiteY20-420" fmla="*/ 209878 h 7031915"/>
              <a:gd name="connsiteX21-421" fmla="*/ 6426018 w 8033654"/>
              <a:gd name="connsiteY21-422" fmla="*/ 214243 h 7031915"/>
              <a:gd name="connsiteX22-423" fmla="*/ 6463356 w 8033654"/>
              <a:gd name="connsiteY22-424" fmla="*/ 268125 h 7031915"/>
              <a:gd name="connsiteX23-425" fmla="*/ 6480094 w 8033654"/>
              <a:gd name="connsiteY23-426" fmla="*/ 292278 h 7031915"/>
              <a:gd name="connsiteX24-427" fmla="*/ 6490605 w 8033654"/>
              <a:gd name="connsiteY24-428" fmla="*/ 298322 h 7031915"/>
              <a:gd name="connsiteX25-429" fmla="*/ 7949332 w 8033654"/>
              <a:gd name="connsiteY25-430" fmla="*/ 3216682 h 7031915"/>
              <a:gd name="connsiteX26-431" fmla="*/ 7992299 w 8033654"/>
              <a:gd name="connsiteY26-432" fmla="*/ 3302616 h 7031915"/>
              <a:gd name="connsiteX27-433" fmla="*/ 8021693 w 8033654"/>
              <a:gd name="connsiteY27-434" fmla="*/ 3397306 h 7031915"/>
              <a:gd name="connsiteX28-435" fmla="*/ 8033654 w 8033654"/>
              <a:gd name="connsiteY28-436" fmla="*/ 3515957 h 7031915"/>
              <a:gd name="connsiteX29-437" fmla="*/ 8021693 w 8033654"/>
              <a:gd name="connsiteY29-438" fmla="*/ 3634608 h 7031915"/>
              <a:gd name="connsiteX30-439" fmla="*/ 7992299 w 8033654"/>
              <a:gd name="connsiteY30-440" fmla="*/ 3729298 h 7031915"/>
              <a:gd name="connsiteX31-441" fmla="*/ 7949332 w 8033654"/>
              <a:gd name="connsiteY31-442" fmla="*/ 3815232 h 7031915"/>
              <a:gd name="connsiteX32-443" fmla="*/ 6535055 w 8033654"/>
              <a:gd name="connsiteY32-444" fmla="*/ 6638796 h 7031915"/>
              <a:gd name="connsiteX33-445" fmla="*/ 6524461 w 8033654"/>
              <a:gd name="connsiteY33-446" fmla="*/ 6646190 h 7031915"/>
              <a:gd name="connsiteX34-447" fmla="*/ 6482456 w 8033654"/>
              <a:gd name="connsiteY34-448" fmla="*/ 6736229 h 7031915"/>
              <a:gd name="connsiteX35-449" fmla="*/ 6090371 w 8033654"/>
              <a:gd name="connsiteY35-450" fmla="*/ 7019956 h 7031915"/>
              <a:gd name="connsiteX36-451" fmla="*/ 5971740 w 8033654"/>
              <a:gd name="connsiteY36-452" fmla="*/ 7031915 h 7031915"/>
              <a:gd name="connsiteX37-453" fmla="*/ 5971700 w 8033654"/>
              <a:gd name="connsiteY37-454" fmla="*/ 7031915 h 7031915"/>
              <a:gd name="connsiteX38-455" fmla="*/ 2058326 w 8033654"/>
              <a:gd name="connsiteY38-456" fmla="*/ 7031915 h 7031915"/>
              <a:gd name="connsiteX39-457" fmla="*/ 2176958 w 8033654"/>
              <a:gd name="connsiteY39-458" fmla="*/ 7019956 h 7031915"/>
              <a:gd name="connsiteX40-459" fmla="*/ 2176957 w 8033654"/>
              <a:gd name="connsiteY40-460" fmla="*/ 7019956 h 7031915"/>
              <a:gd name="connsiteX41-461" fmla="*/ 2058326 w 8033654"/>
              <a:gd name="connsiteY41-462" fmla="*/ 7031915 h 7031915"/>
              <a:gd name="connsiteX42-463" fmla="*/ 2058286 w 8033654"/>
              <a:gd name="connsiteY42-464" fmla="*/ 7031915 h 7031915"/>
              <a:gd name="connsiteX43-465" fmla="*/ 1939655 w 8033654"/>
              <a:gd name="connsiteY43-466" fmla="*/ 7019956 h 7031915"/>
              <a:gd name="connsiteX44-467" fmla="*/ 1642007 w 8033654"/>
              <a:gd name="connsiteY44-468" fmla="*/ 6859480 h 7031915"/>
              <a:gd name="connsiteX45-469" fmla="*/ 1570173 w 8033654"/>
              <a:gd name="connsiteY45-470" fmla="*/ 6772417 h 7031915"/>
              <a:gd name="connsiteX46-471" fmla="*/ 1508795 w 8033654"/>
              <a:gd name="connsiteY46-472" fmla="*/ 6649661 h 7031915"/>
              <a:gd name="connsiteX47-473" fmla="*/ 1508794 w 8033654"/>
              <a:gd name="connsiteY47-474" fmla="*/ 6649657 h 7031915"/>
              <a:gd name="connsiteX48-475" fmla="*/ 115723 w 8033654"/>
              <a:gd name="connsiteY48-476" fmla="*/ 3863519 h 7031915"/>
              <a:gd name="connsiteX49-477" fmla="*/ 115722 w 8033654"/>
              <a:gd name="connsiteY49-478" fmla="*/ 3863518 h 7031915"/>
              <a:gd name="connsiteX50-479" fmla="*/ 29470 w 8033654"/>
              <a:gd name="connsiteY50-480" fmla="*/ 3691014 h 7031915"/>
              <a:gd name="connsiteX51-481" fmla="*/ 11962 w 8033654"/>
              <a:gd name="connsiteY51-482" fmla="*/ 3634608 h 7031915"/>
              <a:gd name="connsiteX52-483" fmla="*/ 0 w 8033654"/>
              <a:gd name="connsiteY52-484" fmla="*/ 3515957 h 7031915"/>
              <a:gd name="connsiteX53-485" fmla="*/ 11962 w 8033654"/>
              <a:gd name="connsiteY53-486" fmla="*/ 3397306 h 7031915"/>
              <a:gd name="connsiteX54-487" fmla="*/ 29470 w 8033654"/>
              <a:gd name="connsiteY54-488" fmla="*/ 3340901 h 7031915"/>
              <a:gd name="connsiteX55-489" fmla="*/ 115722 w 8033654"/>
              <a:gd name="connsiteY55-490" fmla="*/ 3168396 h 7031915"/>
              <a:gd name="connsiteX56-491" fmla="*/ 115723 w 8033654"/>
              <a:gd name="connsiteY56-492" fmla="*/ 3168396 h 7031915"/>
              <a:gd name="connsiteX57-493" fmla="*/ 1508796 w 8033654"/>
              <a:gd name="connsiteY57-494" fmla="*/ 382255 h 7031915"/>
              <a:gd name="connsiteX58-495" fmla="*/ 1570174 w 8033654"/>
              <a:gd name="connsiteY58-496" fmla="*/ 259499 h 7031915"/>
              <a:gd name="connsiteX59-497" fmla="*/ 1642008 w 8033654"/>
              <a:gd name="connsiteY59-498" fmla="*/ 172435 h 7031915"/>
              <a:gd name="connsiteX60-499" fmla="*/ 1939656 w 8033654"/>
              <a:gd name="connsiteY60-500" fmla="*/ 11959 h 7031915"/>
              <a:gd name="connsiteX61-501" fmla="*/ 2058287 w 8033654"/>
              <a:gd name="connsiteY61-502" fmla="*/ 0 h 7031915"/>
              <a:gd name="connsiteX0-503" fmla="*/ 6552162 w 8033654"/>
              <a:gd name="connsiteY0-504" fmla="*/ 494730 h 7031915"/>
              <a:gd name="connsiteX1-505" fmla="*/ 6555365 w 8033654"/>
              <a:gd name="connsiteY1-506" fmla="*/ 531027 h 7031915"/>
              <a:gd name="connsiteX2-507" fmla="*/ 6556798 w 8033654"/>
              <a:gd name="connsiteY2-508" fmla="*/ 533489 h 7031915"/>
              <a:gd name="connsiteX3-509" fmla="*/ 6555247 w 8033654"/>
              <a:gd name="connsiteY3-510" fmla="*/ 510071 h 7031915"/>
              <a:gd name="connsiteX4-511" fmla="*/ 6552162 w 8033654"/>
              <a:gd name="connsiteY4-512" fmla="*/ 494730 h 7031915"/>
              <a:gd name="connsiteX5-513" fmla="*/ 6529086 w 8033654"/>
              <a:gd name="connsiteY5-514" fmla="*/ 402424 h 7031915"/>
              <a:gd name="connsiteX6-515" fmla="*/ 6540064 w 8033654"/>
              <a:gd name="connsiteY6-516" fmla="*/ 434562 h 7031915"/>
              <a:gd name="connsiteX7-517" fmla="*/ 6529086 w 8033654"/>
              <a:gd name="connsiteY7-518" fmla="*/ 402424 h 7031915"/>
              <a:gd name="connsiteX8-519" fmla="*/ 6482461 w 8033654"/>
              <a:gd name="connsiteY8-520" fmla="*/ 295697 h 7031915"/>
              <a:gd name="connsiteX9-521" fmla="*/ 6520430 w 8033654"/>
              <a:gd name="connsiteY9-522" fmla="*/ 377086 h 7031915"/>
              <a:gd name="connsiteX10-523" fmla="*/ 6515577 w 8033654"/>
              <a:gd name="connsiteY10-524" fmla="*/ 362878 h 7031915"/>
              <a:gd name="connsiteX11-525" fmla="*/ 6482461 w 8033654"/>
              <a:gd name="connsiteY11-526" fmla="*/ 295697 h 7031915"/>
              <a:gd name="connsiteX12-527" fmla="*/ 2058287 w 8033654"/>
              <a:gd name="connsiteY12-528" fmla="*/ 0 h 7031915"/>
              <a:gd name="connsiteX13-529" fmla="*/ 2058326 w 8033654"/>
              <a:gd name="connsiteY13-530" fmla="*/ 0 h 7031915"/>
              <a:gd name="connsiteX14-531" fmla="*/ 5971699 w 8033654"/>
              <a:gd name="connsiteY14-532" fmla="*/ 0 h 7031915"/>
              <a:gd name="connsiteX15-533" fmla="*/ 5971700 w 8033654"/>
              <a:gd name="connsiteY15-534" fmla="*/ 0 h 7031915"/>
              <a:gd name="connsiteX16-535" fmla="*/ 5971740 w 8033654"/>
              <a:gd name="connsiteY16-536" fmla="*/ 0 h 7031915"/>
              <a:gd name="connsiteX17-537" fmla="*/ 6090371 w 8033654"/>
              <a:gd name="connsiteY17-538" fmla="*/ 11959 h 7031915"/>
              <a:gd name="connsiteX18-539" fmla="*/ 6357004 w 8033654"/>
              <a:gd name="connsiteY18-540" fmla="*/ 143562 h 7031915"/>
              <a:gd name="connsiteX19-541" fmla="*/ 6421756 w 8033654"/>
              <a:gd name="connsiteY19-542" fmla="*/ 209878 h 7031915"/>
              <a:gd name="connsiteX20-543" fmla="*/ 6426018 w 8033654"/>
              <a:gd name="connsiteY20-544" fmla="*/ 214243 h 7031915"/>
              <a:gd name="connsiteX21-545" fmla="*/ 6463356 w 8033654"/>
              <a:gd name="connsiteY21-546" fmla="*/ 268125 h 7031915"/>
              <a:gd name="connsiteX22-547" fmla="*/ 6480094 w 8033654"/>
              <a:gd name="connsiteY22-548" fmla="*/ 292278 h 7031915"/>
              <a:gd name="connsiteX23-549" fmla="*/ 6490605 w 8033654"/>
              <a:gd name="connsiteY23-550" fmla="*/ 298322 h 7031915"/>
              <a:gd name="connsiteX24-551" fmla="*/ 7949332 w 8033654"/>
              <a:gd name="connsiteY24-552" fmla="*/ 3216682 h 7031915"/>
              <a:gd name="connsiteX25-553" fmla="*/ 7992299 w 8033654"/>
              <a:gd name="connsiteY25-554" fmla="*/ 3302616 h 7031915"/>
              <a:gd name="connsiteX26-555" fmla="*/ 8021693 w 8033654"/>
              <a:gd name="connsiteY26-556" fmla="*/ 3397306 h 7031915"/>
              <a:gd name="connsiteX27-557" fmla="*/ 8033654 w 8033654"/>
              <a:gd name="connsiteY27-558" fmla="*/ 3515957 h 7031915"/>
              <a:gd name="connsiteX28-559" fmla="*/ 8021693 w 8033654"/>
              <a:gd name="connsiteY28-560" fmla="*/ 3634608 h 7031915"/>
              <a:gd name="connsiteX29-561" fmla="*/ 7992299 w 8033654"/>
              <a:gd name="connsiteY29-562" fmla="*/ 3729298 h 7031915"/>
              <a:gd name="connsiteX30-563" fmla="*/ 7949332 w 8033654"/>
              <a:gd name="connsiteY30-564" fmla="*/ 3815232 h 7031915"/>
              <a:gd name="connsiteX31-565" fmla="*/ 6535055 w 8033654"/>
              <a:gd name="connsiteY31-566" fmla="*/ 6638796 h 7031915"/>
              <a:gd name="connsiteX32-567" fmla="*/ 6524461 w 8033654"/>
              <a:gd name="connsiteY32-568" fmla="*/ 6646190 h 7031915"/>
              <a:gd name="connsiteX33-569" fmla="*/ 6482456 w 8033654"/>
              <a:gd name="connsiteY33-570" fmla="*/ 6736229 h 7031915"/>
              <a:gd name="connsiteX34-571" fmla="*/ 6090371 w 8033654"/>
              <a:gd name="connsiteY34-572" fmla="*/ 7019956 h 7031915"/>
              <a:gd name="connsiteX35-573" fmla="*/ 5971740 w 8033654"/>
              <a:gd name="connsiteY35-574" fmla="*/ 7031915 h 7031915"/>
              <a:gd name="connsiteX36-575" fmla="*/ 5971700 w 8033654"/>
              <a:gd name="connsiteY36-576" fmla="*/ 7031915 h 7031915"/>
              <a:gd name="connsiteX37-577" fmla="*/ 2058326 w 8033654"/>
              <a:gd name="connsiteY37-578" fmla="*/ 7031915 h 7031915"/>
              <a:gd name="connsiteX38-579" fmla="*/ 2176958 w 8033654"/>
              <a:gd name="connsiteY38-580" fmla="*/ 7019956 h 7031915"/>
              <a:gd name="connsiteX39-581" fmla="*/ 2176957 w 8033654"/>
              <a:gd name="connsiteY39-582" fmla="*/ 7019956 h 7031915"/>
              <a:gd name="connsiteX40-583" fmla="*/ 2058326 w 8033654"/>
              <a:gd name="connsiteY40-584" fmla="*/ 7031915 h 7031915"/>
              <a:gd name="connsiteX41-585" fmla="*/ 2058286 w 8033654"/>
              <a:gd name="connsiteY41-586" fmla="*/ 7031915 h 7031915"/>
              <a:gd name="connsiteX42-587" fmla="*/ 1939655 w 8033654"/>
              <a:gd name="connsiteY42-588" fmla="*/ 7019956 h 7031915"/>
              <a:gd name="connsiteX43-589" fmla="*/ 1642007 w 8033654"/>
              <a:gd name="connsiteY43-590" fmla="*/ 6859480 h 7031915"/>
              <a:gd name="connsiteX44-591" fmla="*/ 1570173 w 8033654"/>
              <a:gd name="connsiteY44-592" fmla="*/ 6772417 h 7031915"/>
              <a:gd name="connsiteX45-593" fmla="*/ 1508795 w 8033654"/>
              <a:gd name="connsiteY45-594" fmla="*/ 6649661 h 7031915"/>
              <a:gd name="connsiteX46-595" fmla="*/ 1508794 w 8033654"/>
              <a:gd name="connsiteY46-596" fmla="*/ 6649657 h 7031915"/>
              <a:gd name="connsiteX47-597" fmla="*/ 115723 w 8033654"/>
              <a:gd name="connsiteY47-598" fmla="*/ 3863519 h 7031915"/>
              <a:gd name="connsiteX48-599" fmla="*/ 115722 w 8033654"/>
              <a:gd name="connsiteY48-600" fmla="*/ 3863518 h 7031915"/>
              <a:gd name="connsiteX49-601" fmla="*/ 29470 w 8033654"/>
              <a:gd name="connsiteY49-602" fmla="*/ 3691014 h 7031915"/>
              <a:gd name="connsiteX50-603" fmla="*/ 11962 w 8033654"/>
              <a:gd name="connsiteY50-604" fmla="*/ 3634608 h 7031915"/>
              <a:gd name="connsiteX51-605" fmla="*/ 0 w 8033654"/>
              <a:gd name="connsiteY51-606" fmla="*/ 3515957 h 7031915"/>
              <a:gd name="connsiteX52-607" fmla="*/ 11962 w 8033654"/>
              <a:gd name="connsiteY52-608" fmla="*/ 3397306 h 7031915"/>
              <a:gd name="connsiteX53-609" fmla="*/ 29470 w 8033654"/>
              <a:gd name="connsiteY53-610" fmla="*/ 3340901 h 7031915"/>
              <a:gd name="connsiteX54-611" fmla="*/ 115722 w 8033654"/>
              <a:gd name="connsiteY54-612" fmla="*/ 3168396 h 7031915"/>
              <a:gd name="connsiteX55-613" fmla="*/ 115723 w 8033654"/>
              <a:gd name="connsiteY55-614" fmla="*/ 3168396 h 7031915"/>
              <a:gd name="connsiteX56-615" fmla="*/ 1508796 w 8033654"/>
              <a:gd name="connsiteY56-616" fmla="*/ 382255 h 7031915"/>
              <a:gd name="connsiteX57-617" fmla="*/ 1570174 w 8033654"/>
              <a:gd name="connsiteY57-618" fmla="*/ 259499 h 7031915"/>
              <a:gd name="connsiteX58-619" fmla="*/ 1642008 w 8033654"/>
              <a:gd name="connsiteY58-620" fmla="*/ 172435 h 7031915"/>
              <a:gd name="connsiteX59-621" fmla="*/ 1939656 w 8033654"/>
              <a:gd name="connsiteY59-622" fmla="*/ 11959 h 7031915"/>
              <a:gd name="connsiteX60-623" fmla="*/ 2058287 w 8033654"/>
              <a:gd name="connsiteY60-624" fmla="*/ 0 h 7031915"/>
              <a:gd name="connsiteX0-625" fmla="*/ 6555247 w 8033654"/>
              <a:gd name="connsiteY0-626" fmla="*/ 510071 h 7031915"/>
              <a:gd name="connsiteX1-627" fmla="*/ 6555365 w 8033654"/>
              <a:gd name="connsiteY1-628" fmla="*/ 531027 h 7031915"/>
              <a:gd name="connsiteX2-629" fmla="*/ 6556798 w 8033654"/>
              <a:gd name="connsiteY2-630" fmla="*/ 533489 h 7031915"/>
              <a:gd name="connsiteX3-631" fmla="*/ 6555247 w 8033654"/>
              <a:gd name="connsiteY3-632" fmla="*/ 510071 h 7031915"/>
              <a:gd name="connsiteX4-633" fmla="*/ 6529086 w 8033654"/>
              <a:gd name="connsiteY4-634" fmla="*/ 402424 h 7031915"/>
              <a:gd name="connsiteX5-635" fmla="*/ 6540064 w 8033654"/>
              <a:gd name="connsiteY5-636" fmla="*/ 434562 h 7031915"/>
              <a:gd name="connsiteX6-637" fmla="*/ 6529086 w 8033654"/>
              <a:gd name="connsiteY6-638" fmla="*/ 402424 h 7031915"/>
              <a:gd name="connsiteX7-639" fmla="*/ 6482461 w 8033654"/>
              <a:gd name="connsiteY7-640" fmla="*/ 295697 h 7031915"/>
              <a:gd name="connsiteX8-641" fmla="*/ 6520430 w 8033654"/>
              <a:gd name="connsiteY8-642" fmla="*/ 377086 h 7031915"/>
              <a:gd name="connsiteX9-643" fmla="*/ 6515577 w 8033654"/>
              <a:gd name="connsiteY9-644" fmla="*/ 362878 h 7031915"/>
              <a:gd name="connsiteX10-645" fmla="*/ 6482461 w 8033654"/>
              <a:gd name="connsiteY10-646" fmla="*/ 295697 h 7031915"/>
              <a:gd name="connsiteX11-647" fmla="*/ 2058287 w 8033654"/>
              <a:gd name="connsiteY11-648" fmla="*/ 0 h 7031915"/>
              <a:gd name="connsiteX12-649" fmla="*/ 2058326 w 8033654"/>
              <a:gd name="connsiteY12-650" fmla="*/ 0 h 7031915"/>
              <a:gd name="connsiteX13-651" fmla="*/ 5971699 w 8033654"/>
              <a:gd name="connsiteY13-652" fmla="*/ 0 h 7031915"/>
              <a:gd name="connsiteX14-653" fmla="*/ 5971700 w 8033654"/>
              <a:gd name="connsiteY14-654" fmla="*/ 0 h 7031915"/>
              <a:gd name="connsiteX15-655" fmla="*/ 5971740 w 8033654"/>
              <a:gd name="connsiteY15-656" fmla="*/ 0 h 7031915"/>
              <a:gd name="connsiteX16-657" fmla="*/ 6090371 w 8033654"/>
              <a:gd name="connsiteY16-658" fmla="*/ 11959 h 7031915"/>
              <a:gd name="connsiteX17-659" fmla="*/ 6357004 w 8033654"/>
              <a:gd name="connsiteY17-660" fmla="*/ 143562 h 7031915"/>
              <a:gd name="connsiteX18-661" fmla="*/ 6421756 w 8033654"/>
              <a:gd name="connsiteY18-662" fmla="*/ 209878 h 7031915"/>
              <a:gd name="connsiteX19-663" fmla="*/ 6426018 w 8033654"/>
              <a:gd name="connsiteY19-664" fmla="*/ 214243 h 7031915"/>
              <a:gd name="connsiteX20-665" fmla="*/ 6463356 w 8033654"/>
              <a:gd name="connsiteY20-666" fmla="*/ 268125 h 7031915"/>
              <a:gd name="connsiteX21-667" fmla="*/ 6480094 w 8033654"/>
              <a:gd name="connsiteY21-668" fmla="*/ 292278 h 7031915"/>
              <a:gd name="connsiteX22-669" fmla="*/ 6490605 w 8033654"/>
              <a:gd name="connsiteY22-670" fmla="*/ 298322 h 7031915"/>
              <a:gd name="connsiteX23-671" fmla="*/ 7949332 w 8033654"/>
              <a:gd name="connsiteY23-672" fmla="*/ 3216682 h 7031915"/>
              <a:gd name="connsiteX24-673" fmla="*/ 7992299 w 8033654"/>
              <a:gd name="connsiteY24-674" fmla="*/ 3302616 h 7031915"/>
              <a:gd name="connsiteX25-675" fmla="*/ 8021693 w 8033654"/>
              <a:gd name="connsiteY25-676" fmla="*/ 3397306 h 7031915"/>
              <a:gd name="connsiteX26-677" fmla="*/ 8033654 w 8033654"/>
              <a:gd name="connsiteY26-678" fmla="*/ 3515957 h 7031915"/>
              <a:gd name="connsiteX27-679" fmla="*/ 8021693 w 8033654"/>
              <a:gd name="connsiteY27-680" fmla="*/ 3634608 h 7031915"/>
              <a:gd name="connsiteX28-681" fmla="*/ 7992299 w 8033654"/>
              <a:gd name="connsiteY28-682" fmla="*/ 3729298 h 7031915"/>
              <a:gd name="connsiteX29-683" fmla="*/ 7949332 w 8033654"/>
              <a:gd name="connsiteY29-684" fmla="*/ 3815232 h 7031915"/>
              <a:gd name="connsiteX30-685" fmla="*/ 6535055 w 8033654"/>
              <a:gd name="connsiteY30-686" fmla="*/ 6638796 h 7031915"/>
              <a:gd name="connsiteX31-687" fmla="*/ 6524461 w 8033654"/>
              <a:gd name="connsiteY31-688" fmla="*/ 6646190 h 7031915"/>
              <a:gd name="connsiteX32-689" fmla="*/ 6482456 w 8033654"/>
              <a:gd name="connsiteY32-690" fmla="*/ 6736229 h 7031915"/>
              <a:gd name="connsiteX33-691" fmla="*/ 6090371 w 8033654"/>
              <a:gd name="connsiteY33-692" fmla="*/ 7019956 h 7031915"/>
              <a:gd name="connsiteX34-693" fmla="*/ 5971740 w 8033654"/>
              <a:gd name="connsiteY34-694" fmla="*/ 7031915 h 7031915"/>
              <a:gd name="connsiteX35-695" fmla="*/ 5971700 w 8033654"/>
              <a:gd name="connsiteY35-696" fmla="*/ 7031915 h 7031915"/>
              <a:gd name="connsiteX36-697" fmla="*/ 2058326 w 8033654"/>
              <a:gd name="connsiteY36-698" fmla="*/ 7031915 h 7031915"/>
              <a:gd name="connsiteX37-699" fmla="*/ 2176958 w 8033654"/>
              <a:gd name="connsiteY37-700" fmla="*/ 7019956 h 7031915"/>
              <a:gd name="connsiteX38-701" fmla="*/ 2176957 w 8033654"/>
              <a:gd name="connsiteY38-702" fmla="*/ 7019956 h 7031915"/>
              <a:gd name="connsiteX39-703" fmla="*/ 2058326 w 8033654"/>
              <a:gd name="connsiteY39-704" fmla="*/ 7031915 h 7031915"/>
              <a:gd name="connsiteX40-705" fmla="*/ 2058286 w 8033654"/>
              <a:gd name="connsiteY40-706" fmla="*/ 7031915 h 7031915"/>
              <a:gd name="connsiteX41-707" fmla="*/ 1939655 w 8033654"/>
              <a:gd name="connsiteY41-708" fmla="*/ 7019956 h 7031915"/>
              <a:gd name="connsiteX42-709" fmla="*/ 1642007 w 8033654"/>
              <a:gd name="connsiteY42-710" fmla="*/ 6859480 h 7031915"/>
              <a:gd name="connsiteX43-711" fmla="*/ 1570173 w 8033654"/>
              <a:gd name="connsiteY43-712" fmla="*/ 6772417 h 7031915"/>
              <a:gd name="connsiteX44-713" fmla="*/ 1508795 w 8033654"/>
              <a:gd name="connsiteY44-714" fmla="*/ 6649661 h 7031915"/>
              <a:gd name="connsiteX45-715" fmla="*/ 1508794 w 8033654"/>
              <a:gd name="connsiteY45-716" fmla="*/ 6649657 h 7031915"/>
              <a:gd name="connsiteX46-717" fmla="*/ 115723 w 8033654"/>
              <a:gd name="connsiteY46-718" fmla="*/ 3863519 h 7031915"/>
              <a:gd name="connsiteX47-719" fmla="*/ 115722 w 8033654"/>
              <a:gd name="connsiteY47-720" fmla="*/ 3863518 h 7031915"/>
              <a:gd name="connsiteX48-721" fmla="*/ 29470 w 8033654"/>
              <a:gd name="connsiteY48-722" fmla="*/ 3691014 h 7031915"/>
              <a:gd name="connsiteX49-723" fmla="*/ 11962 w 8033654"/>
              <a:gd name="connsiteY49-724" fmla="*/ 3634608 h 7031915"/>
              <a:gd name="connsiteX50-725" fmla="*/ 0 w 8033654"/>
              <a:gd name="connsiteY50-726" fmla="*/ 3515957 h 7031915"/>
              <a:gd name="connsiteX51-727" fmla="*/ 11962 w 8033654"/>
              <a:gd name="connsiteY51-728" fmla="*/ 3397306 h 7031915"/>
              <a:gd name="connsiteX52-729" fmla="*/ 29470 w 8033654"/>
              <a:gd name="connsiteY52-730" fmla="*/ 3340901 h 7031915"/>
              <a:gd name="connsiteX53-731" fmla="*/ 115722 w 8033654"/>
              <a:gd name="connsiteY53-732" fmla="*/ 3168396 h 7031915"/>
              <a:gd name="connsiteX54-733" fmla="*/ 115723 w 8033654"/>
              <a:gd name="connsiteY54-734" fmla="*/ 3168396 h 7031915"/>
              <a:gd name="connsiteX55-735" fmla="*/ 1508796 w 8033654"/>
              <a:gd name="connsiteY55-736" fmla="*/ 382255 h 7031915"/>
              <a:gd name="connsiteX56-737" fmla="*/ 1570174 w 8033654"/>
              <a:gd name="connsiteY56-738" fmla="*/ 259499 h 7031915"/>
              <a:gd name="connsiteX57-739" fmla="*/ 1642008 w 8033654"/>
              <a:gd name="connsiteY57-740" fmla="*/ 172435 h 7031915"/>
              <a:gd name="connsiteX58-741" fmla="*/ 1939656 w 8033654"/>
              <a:gd name="connsiteY58-742" fmla="*/ 11959 h 7031915"/>
              <a:gd name="connsiteX59-743" fmla="*/ 2058287 w 8033654"/>
              <a:gd name="connsiteY59-744" fmla="*/ 0 h 7031915"/>
              <a:gd name="connsiteX0-745" fmla="*/ 6556798 w 8033654"/>
              <a:gd name="connsiteY0-746" fmla="*/ 533489 h 7031915"/>
              <a:gd name="connsiteX1-747" fmla="*/ 6555365 w 8033654"/>
              <a:gd name="connsiteY1-748" fmla="*/ 531027 h 7031915"/>
              <a:gd name="connsiteX2-749" fmla="*/ 6556798 w 8033654"/>
              <a:gd name="connsiteY2-750" fmla="*/ 533489 h 7031915"/>
              <a:gd name="connsiteX3-751" fmla="*/ 6529086 w 8033654"/>
              <a:gd name="connsiteY3-752" fmla="*/ 402424 h 7031915"/>
              <a:gd name="connsiteX4-753" fmla="*/ 6540064 w 8033654"/>
              <a:gd name="connsiteY4-754" fmla="*/ 434562 h 7031915"/>
              <a:gd name="connsiteX5-755" fmla="*/ 6529086 w 8033654"/>
              <a:gd name="connsiteY5-756" fmla="*/ 402424 h 7031915"/>
              <a:gd name="connsiteX6-757" fmla="*/ 6482461 w 8033654"/>
              <a:gd name="connsiteY6-758" fmla="*/ 295697 h 7031915"/>
              <a:gd name="connsiteX7-759" fmla="*/ 6520430 w 8033654"/>
              <a:gd name="connsiteY7-760" fmla="*/ 377086 h 7031915"/>
              <a:gd name="connsiteX8-761" fmla="*/ 6515577 w 8033654"/>
              <a:gd name="connsiteY8-762" fmla="*/ 362878 h 7031915"/>
              <a:gd name="connsiteX9-763" fmla="*/ 6482461 w 8033654"/>
              <a:gd name="connsiteY9-764" fmla="*/ 295697 h 7031915"/>
              <a:gd name="connsiteX10-765" fmla="*/ 2058287 w 8033654"/>
              <a:gd name="connsiteY10-766" fmla="*/ 0 h 7031915"/>
              <a:gd name="connsiteX11-767" fmla="*/ 2058326 w 8033654"/>
              <a:gd name="connsiteY11-768" fmla="*/ 0 h 7031915"/>
              <a:gd name="connsiteX12-769" fmla="*/ 5971699 w 8033654"/>
              <a:gd name="connsiteY12-770" fmla="*/ 0 h 7031915"/>
              <a:gd name="connsiteX13-771" fmla="*/ 5971700 w 8033654"/>
              <a:gd name="connsiteY13-772" fmla="*/ 0 h 7031915"/>
              <a:gd name="connsiteX14-773" fmla="*/ 5971740 w 8033654"/>
              <a:gd name="connsiteY14-774" fmla="*/ 0 h 7031915"/>
              <a:gd name="connsiteX15-775" fmla="*/ 6090371 w 8033654"/>
              <a:gd name="connsiteY15-776" fmla="*/ 11959 h 7031915"/>
              <a:gd name="connsiteX16-777" fmla="*/ 6357004 w 8033654"/>
              <a:gd name="connsiteY16-778" fmla="*/ 143562 h 7031915"/>
              <a:gd name="connsiteX17-779" fmla="*/ 6421756 w 8033654"/>
              <a:gd name="connsiteY17-780" fmla="*/ 209878 h 7031915"/>
              <a:gd name="connsiteX18-781" fmla="*/ 6426018 w 8033654"/>
              <a:gd name="connsiteY18-782" fmla="*/ 214243 h 7031915"/>
              <a:gd name="connsiteX19-783" fmla="*/ 6463356 w 8033654"/>
              <a:gd name="connsiteY19-784" fmla="*/ 268125 h 7031915"/>
              <a:gd name="connsiteX20-785" fmla="*/ 6480094 w 8033654"/>
              <a:gd name="connsiteY20-786" fmla="*/ 292278 h 7031915"/>
              <a:gd name="connsiteX21-787" fmla="*/ 6490605 w 8033654"/>
              <a:gd name="connsiteY21-788" fmla="*/ 298322 h 7031915"/>
              <a:gd name="connsiteX22-789" fmla="*/ 7949332 w 8033654"/>
              <a:gd name="connsiteY22-790" fmla="*/ 3216682 h 7031915"/>
              <a:gd name="connsiteX23-791" fmla="*/ 7992299 w 8033654"/>
              <a:gd name="connsiteY23-792" fmla="*/ 3302616 h 7031915"/>
              <a:gd name="connsiteX24-793" fmla="*/ 8021693 w 8033654"/>
              <a:gd name="connsiteY24-794" fmla="*/ 3397306 h 7031915"/>
              <a:gd name="connsiteX25-795" fmla="*/ 8033654 w 8033654"/>
              <a:gd name="connsiteY25-796" fmla="*/ 3515957 h 7031915"/>
              <a:gd name="connsiteX26-797" fmla="*/ 8021693 w 8033654"/>
              <a:gd name="connsiteY26-798" fmla="*/ 3634608 h 7031915"/>
              <a:gd name="connsiteX27-799" fmla="*/ 7992299 w 8033654"/>
              <a:gd name="connsiteY27-800" fmla="*/ 3729298 h 7031915"/>
              <a:gd name="connsiteX28-801" fmla="*/ 7949332 w 8033654"/>
              <a:gd name="connsiteY28-802" fmla="*/ 3815232 h 7031915"/>
              <a:gd name="connsiteX29-803" fmla="*/ 6535055 w 8033654"/>
              <a:gd name="connsiteY29-804" fmla="*/ 6638796 h 7031915"/>
              <a:gd name="connsiteX30-805" fmla="*/ 6524461 w 8033654"/>
              <a:gd name="connsiteY30-806" fmla="*/ 6646190 h 7031915"/>
              <a:gd name="connsiteX31-807" fmla="*/ 6482456 w 8033654"/>
              <a:gd name="connsiteY31-808" fmla="*/ 6736229 h 7031915"/>
              <a:gd name="connsiteX32-809" fmla="*/ 6090371 w 8033654"/>
              <a:gd name="connsiteY32-810" fmla="*/ 7019956 h 7031915"/>
              <a:gd name="connsiteX33-811" fmla="*/ 5971740 w 8033654"/>
              <a:gd name="connsiteY33-812" fmla="*/ 7031915 h 7031915"/>
              <a:gd name="connsiteX34-813" fmla="*/ 5971700 w 8033654"/>
              <a:gd name="connsiteY34-814" fmla="*/ 7031915 h 7031915"/>
              <a:gd name="connsiteX35-815" fmla="*/ 2058326 w 8033654"/>
              <a:gd name="connsiteY35-816" fmla="*/ 7031915 h 7031915"/>
              <a:gd name="connsiteX36-817" fmla="*/ 2176958 w 8033654"/>
              <a:gd name="connsiteY36-818" fmla="*/ 7019956 h 7031915"/>
              <a:gd name="connsiteX37-819" fmla="*/ 2176957 w 8033654"/>
              <a:gd name="connsiteY37-820" fmla="*/ 7019956 h 7031915"/>
              <a:gd name="connsiteX38-821" fmla="*/ 2058326 w 8033654"/>
              <a:gd name="connsiteY38-822" fmla="*/ 7031915 h 7031915"/>
              <a:gd name="connsiteX39-823" fmla="*/ 2058286 w 8033654"/>
              <a:gd name="connsiteY39-824" fmla="*/ 7031915 h 7031915"/>
              <a:gd name="connsiteX40-825" fmla="*/ 1939655 w 8033654"/>
              <a:gd name="connsiteY40-826" fmla="*/ 7019956 h 7031915"/>
              <a:gd name="connsiteX41-827" fmla="*/ 1642007 w 8033654"/>
              <a:gd name="connsiteY41-828" fmla="*/ 6859480 h 7031915"/>
              <a:gd name="connsiteX42-829" fmla="*/ 1570173 w 8033654"/>
              <a:gd name="connsiteY42-830" fmla="*/ 6772417 h 7031915"/>
              <a:gd name="connsiteX43-831" fmla="*/ 1508795 w 8033654"/>
              <a:gd name="connsiteY43-832" fmla="*/ 6649661 h 7031915"/>
              <a:gd name="connsiteX44-833" fmla="*/ 1508794 w 8033654"/>
              <a:gd name="connsiteY44-834" fmla="*/ 6649657 h 7031915"/>
              <a:gd name="connsiteX45-835" fmla="*/ 115723 w 8033654"/>
              <a:gd name="connsiteY45-836" fmla="*/ 3863519 h 7031915"/>
              <a:gd name="connsiteX46-837" fmla="*/ 115722 w 8033654"/>
              <a:gd name="connsiteY46-838" fmla="*/ 3863518 h 7031915"/>
              <a:gd name="connsiteX47-839" fmla="*/ 29470 w 8033654"/>
              <a:gd name="connsiteY47-840" fmla="*/ 3691014 h 7031915"/>
              <a:gd name="connsiteX48-841" fmla="*/ 11962 w 8033654"/>
              <a:gd name="connsiteY48-842" fmla="*/ 3634608 h 7031915"/>
              <a:gd name="connsiteX49-843" fmla="*/ 0 w 8033654"/>
              <a:gd name="connsiteY49-844" fmla="*/ 3515957 h 7031915"/>
              <a:gd name="connsiteX50-845" fmla="*/ 11962 w 8033654"/>
              <a:gd name="connsiteY50-846" fmla="*/ 3397306 h 7031915"/>
              <a:gd name="connsiteX51-847" fmla="*/ 29470 w 8033654"/>
              <a:gd name="connsiteY51-848" fmla="*/ 3340901 h 7031915"/>
              <a:gd name="connsiteX52-849" fmla="*/ 115722 w 8033654"/>
              <a:gd name="connsiteY52-850" fmla="*/ 3168396 h 7031915"/>
              <a:gd name="connsiteX53-851" fmla="*/ 115723 w 8033654"/>
              <a:gd name="connsiteY53-852" fmla="*/ 3168396 h 7031915"/>
              <a:gd name="connsiteX54-853" fmla="*/ 1508796 w 8033654"/>
              <a:gd name="connsiteY54-854" fmla="*/ 382255 h 7031915"/>
              <a:gd name="connsiteX55-855" fmla="*/ 1570174 w 8033654"/>
              <a:gd name="connsiteY55-856" fmla="*/ 259499 h 7031915"/>
              <a:gd name="connsiteX56-857" fmla="*/ 1642008 w 8033654"/>
              <a:gd name="connsiteY56-858" fmla="*/ 172435 h 7031915"/>
              <a:gd name="connsiteX57-859" fmla="*/ 1939656 w 8033654"/>
              <a:gd name="connsiteY57-860" fmla="*/ 11959 h 7031915"/>
              <a:gd name="connsiteX58-861" fmla="*/ 2058287 w 8033654"/>
              <a:gd name="connsiteY58-862" fmla="*/ 0 h 7031915"/>
              <a:gd name="connsiteX0-863" fmla="*/ 6529086 w 8033654"/>
              <a:gd name="connsiteY0-864" fmla="*/ 402424 h 7031915"/>
              <a:gd name="connsiteX1-865" fmla="*/ 6540064 w 8033654"/>
              <a:gd name="connsiteY1-866" fmla="*/ 434562 h 7031915"/>
              <a:gd name="connsiteX2-867" fmla="*/ 6529086 w 8033654"/>
              <a:gd name="connsiteY2-868" fmla="*/ 402424 h 7031915"/>
              <a:gd name="connsiteX3-869" fmla="*/ 6482461 w 8033654"/>
              <a:gd name="connsiteY3-870" fmla="*/ 295697 h 7031915"/>
              <a:gd name="connsiteX4-871" fmla="*/ 6520430 w 8033654"/>
              <a:gd name="connsiteY4-872" fmla="*/ 377086 h 7031915"/>
              <a:gd name="connsiteX5-873" fmla="*/ 6515577 w 8033654"/>
              <a:gd name="connsiteY5-874" fmla="*/ 362878 h 7031915"/>
              <a:gd name="connsiteX6-875" fmla="*/ 6482461 w 8033654"/>
              <a:gd name="connsiteY6-876" fmla="*/ 295697 h 7031915"/>
              <a:gd name="connsiteX7-877" fmla="*/ 2058287 w 8033654"/>
              <a:gd name="connsiteY7-878" fmla="*/ 0 h 7031915"/>
              <a:gd name="connsiteX8-879" fmla="*/ 2058326 w 8033654"/>
              <a:gd name="connsiteY8-880" fmla="*/ 0 h 7031915"/>
              <a:gd name="connsiteX9-881" fmla="*/ 5971699 w 8033654"/>
              <a:gd name="connsiteY9-882" fmla="*/ 0 h 7031915"/>
              <a:gd name="connsiteX10-883" fmla="*/ 5971700 w 8033654"/>
              <a:gd name="connsiteY10-884" fmla="*/ 0 h 7031915"/>
              <a:gd name="connsiteX11-885" fmla="*/ 5971740 w 8033654"/>
              <a:gd name="connsiteY11-886" fmla="*/ 0 h 7031915"/>
              <a:gd name="connsiteX12-887" fmla="*/ 6090371 w 8033654"/>
              <a:gd name="connsiteY12-888" fmla="*/ 11959 h 7031915"/>
              <a:gd name="connsiteX13-889" fmla="*/ 6357004 w 8033654"/>
              <a:gd name="connsiteY13-890" fmla="*/ 143562 h 7031915"/>
              <a:gd name="connsiteX14-891" fmla="*/ 6421756 w 8033654"/>
              <a:gd name="connsiteY14-892" fmla="*/ 209878 h 7031915"/>
              <a:gd name="connsiteX15-893" fmla="*/ 6426018 w 8033654"/>
              <a:gd name="connsiteY15-894" fmla="*/ 214243 h 7031915"/>
              <a:gd name="connsiteX16-895" fmla="*/ 6463356 w 8033654"/>
              <a:gd name="connsiteY16-896" fmla="*/ 268125 h 7031915"/>
              <a:gd name="connsiteX17-897" fmla="*/ 6480094 w 8033654"/>
              <a:gd name="connsiteY17-898" fmla="*/ 292278 h 7031915"/>
              <a:gd name="connsiteX18-899" fmla="*/ 6490605 w 8033654"/>
              <a:gd name="connsiteY18-900" fmla="*/ 298322 h 7031915"/>
              <a:gd name="connsiteX19-901" fmla="*/ 7949332 w 8033654"/>
              <a:gd name="connsiteY19-902" fmla="*/ 3216682 h 7031915"/>
              <a:gd name="connsiteX20-903" fmla="*/ 7992299 w 8033654"/>
              <a:gd name="connsiteY20-904" fmla="*/ 3302616 h 7031915"/>
              <a:gd name="connsiteX21-905" fmla="*/ 8021693 w 8033654"/>
              <a:gd name="connsiteY21-906" fmla="*/ 3397306 h 7031915"/>
              <a:gd name="connsiteX22-907" fmla="*/ 8033654 w 8033654"/>
              <a:gd name="connsiteY22-908" fmla="*/ 3515957 h 7031915"/>
              <a:gd name="connsiteX23-909" fmla="*/ 8021693 w 8033654"/>
              <a:gd name="connsiteY23-910" fmla="*/ 3634608 h 7031915"/>
              <a:gd name="connsiteX24-911" fmla="*/ 7992299 w 8033654"/>
              <a:gd name="connsiteY24-912" fmla="*/ 3729298 h 7031915"/>
              <a:gd name="connsiteX25-913" fmla="*/ 7949332 w 8033654"/>
              <a:gd name="connsiteY25-914" fmla="*/ 3815232 h 7031915"/>
              <a:gd name="connsiteX26-915" fmla="*/ 6535055 w 8033654"/>
              <a:gd name="connsiteY26-916" fmla="*/ 6638796 h 7031915"/>
              <a:gd name="connsiteX27-917" fmla="*/ 6524461 w 8033654"/>
              <a:gd name="connsiteY27-918" fmla="*/ 6646190 h 7031915"/>
              <a:gd name="connsiteX28-919" fmla="*/ 6482456 w 8033654"/>
              <a:gd name="connsiteY28-920" fmla="*/ 6736229 h 7031915"/>
              <a:gd name="connsiteX29-921" fmla="*/ 6090371 w 8033654"/>
              <a:gd name="connsiteY29-922" fmla="*/ 7019956 h 7031915"/>
              <a:gd name="connsiteX30-923" fmla="*/ 5971740 w 8033654"/>
              <a:gd name="connsiteY30-924" fmla="*/ 7031915 h 7031915"/>
              <a:gd name="connsiteX31-925" fmla="*/ 5971700 w 8033654"/>
              <a:gd name="connsiteY31-926" fmla="*/ 7031915 h 7031915"/>
              <a:gd name="connsiteX32-927" fmla="*/ 2058326 w 8033654"/>
              <a:gd name="connsiteY32-928" fmla="*/ 7031915 h 7031915"/>
              <a:gd name="connsiteX33-929" fmla="*/ 2176958 w 8033654"/>
              <a:gd name="connsiteY33-930" fmla="*/ 7019956 h 7031915"/>
              <a:gd name="connsiteX34-931" fmla="*/ 2176957 w 8033654"/>
              <a:gd name="connsiteY34-932" fmla="*/ 7019956 h 7031915"/>
              <a:gd name="connsiteX35-933" fmla="*/ 2058326 w 8033654"/>
              <a:gd name="connsiteY35-934" fmla="*/ 7031915 h 7031915"/>
              <a:gd name="connsiteX36-935" fmla="*/ 2058286 w 8033654"/>
              <a:gd name="connsiteY36-936" fmla="*/ 7031915 h 7031915"/>
              <a:gd name="connsiteX37-937" fmla="*/ 1939655 w 8033654"/>
              <a:gd name="connsiteY37-938" fmla="*/ 7019956 h 7031915"/>
              <a:gd name="connsiteX38-939" fmla="*/ 1642007 w 8033654"/>
              <a:gd name="connsiteY38-940" fmla="*/ 6859480 h 7031915"/>
              <a:gd name="connsiteX39-941" fmla="*/ 1570173 w 8033654"/>
              <a:gd name="connsiteY39-942" fmla="*/ 6772417 h 7031915"/>
              <a:gd name="connsiteX40-943" fmla="*/ 1508795 w 8033654"/>
              <a:gd name="connsiteY40-944" fmla="*/ 6649661 h 7031915"/>
              <a:gd name="connsiteX41-945" fmla="*/ 1508794 w 8033654"/>
              <a:gd name="connsiteY41-946" fmla="*/ 6649657 h 7031915"/>
              <a:gd name="connsiteX42-947" fmla="*/ 115723 w 8033654"/>
              <a:gd name="connsiteY42-948" fmla="*/ 3863519 h 7031915"/>
              <a:gd name="connsiteX43-949" fmla="*/ 115722 w 8033654"/>
              <a:gd name="connsiteY43-950" fmla="*/ 3863518 h 7031915"/>
              <a:gd name="connsiteX44-951" fmla="*/ 29470 w 8033654"/>
              <a:gd name="connsiteY44-952" fmla="*/ 3691014 h 7031915"/>
              <a:gd name="connsiteX45-953" fmla="*/ 11962 w 8033654"/>
              <a:gd name="connsiteY45-954" fmla="*/ 3634608 h 7031915"/>
              <a:gd name="connsiteX46-955" fmla="*/ 0 w 8033654"/>
              <a:gd name="connsiteY46-956" fmla="*/ 3515957 h 7031915"/>
              <a:gd name="connsiteX47-957" fmla="*/ 11962 w 8033654"/>
              <a:gd name="connsiteY47-958" fmla="*/ 3397306 h 7031915"/>
              <a:gd name="connsiteX48-959" fmla="*/ 29470 w 8033654"/>
              <a:gd name="connsiteY48-960" fmla="*/ 3340901 h 7031915"/>
              <a:gd name="connsiteX49-961" fmla="*/ 115722 w 8033654"/>
              <a:gd name="connsiteY49-962" fmla="*/ 3168396 h 7031915"/>
              <a:gd name="connsiteX50-963" fmla="*/ 115723 w 8033654"/>
              <a:gd name="connsiteY50-964" fmla="*/ 3168396 h 7031915"/>
              <a:gd name="connsiteX51-965" fmla="*/ 1508796 w 8033654"/>
              <a:gd name="connsiteY51-966" fmla="*/ 382255 h 7031915"/>
              <a:gd name="connsiteX52-967" fmla="*/ 1570174 w 8033654"/>
              <a:gd name="connsiteY52-968" fmla="*/ 259499 h 7031915"/>
              <a:gd name="connsiteX53-969" fmla="*/ 1642008 w 8033654"/>
              <a:gd name="connsiteY53-970" fmla="*/ 172435 h 7031915"/>
              <a:gd name="connsiteX54-971" fmla="*/ 1939656 w 8033654"/>
              <a:gd name="connsiteY54-972" fmla="*/ 11959 h 7031915"/>
              <a:gd name="connsiteX55-973" fmla="*/ 2058287 w 8033654"/>
              <a:gd name="connsiteY55-974" fmla="*/ 0 h 7031915"/>
              <a:gd name="connsiteX0-975" fmla="*/ 6529086 w 8033654"/>
              <a:gd name="connsiteY0-976" fmla="*/ 402424 h 7031915"/>
              <a:gd name="connsiteX1-977" fmla="*/ 6540064 w 8033654"/>
              <a:gd name="connsiteY1-978" fmla="*/ 434562 h 7031915"/>
              <a:gd name="connsiteX2-979" fmla="*/ 6529086 w 8033654"/>
              <a:gd name="connsiteY2-980" fmla="*/ 402424 h 7031915"/>
              <a:gd name="connsiteX3-981" fmla="*/ 6482461 w 8033654"/>
              <a:gd name="connsiteY3-982" fmla="*/ 295697 h 7031915"/>
              <a:gd name="connsiteX4-983" fmla="*/ 6520430 w 8033654"/>
              <a:gd name="connsiteY4-984" fmla="*/ 377086 h 7031915"/>
              <a:gd name="connsiteX5-985" fmla="*/ 6515577 w 8033654"/>
              <a:gd name="connsiteY5-986" fmla="*/ 362878 h 7031915"/>
              <a:gd name="connsiteX6-987" fmla="*/ 6482461 w 8033654"/>
              <a:gd name="connsiteY6-988" fmla="*/ 295697 h 7031915"/>
              <a:gd name="connsiteX7-989" fmla="*/ 2058287 w 8033654"/>
              <a:gd name="connsiteY7-990" fmla="*/ 0 h 7031915"/>
              <a:gd name="connsiteX8-991" fmla="*/ 2058326 w 8033654"/>
              <a:gd name="connsiteY8-992" fmla="*/ 0 h 7031915"/>
              <a:gd name="connsiteX9-993" fmla="*/ 5971699 w 8033654"/>
              <a:gd name="connsiteY9-994" fmla="*/ 0 h 7031915"/>
              <a:gd name="connsiteX10-995" fmla="*/ 5971700 w 8033654"/>
              <a:gd name="connsiteY10-996" fmla="*/ 0 h 7031915"/>
              <a:gd name="connsiteX11-997" fmla="*/ 5971740 w 8033654"/>
              <a:gd name="connsiteY11-998" fmla="*/ 0 h 7031915"/>
              <a:gd name="connsiteX12-999" fmla="*/ 6090371 w 8033654"/>
              <a:gd name="connsiteY12-1000" fmla="*/ 11959 h 7031915"/>
              <a:gd name="connsiteX13-1001" fmla="*/ 6357004 w 8033654"/>
              <a:gd name="connsiteY13-1002" fmla="*/ 143562 h 7031915"/>
              <a:gd name="connsiteX14-1003" fmla="*/ 6421756 w 8033654"/>
              <a:gd name="connsiteY14-1004" fmla="*/ 209878 h 7031915"/>
              <a:gd name="connsiteX15-1005" fmla="*/ 6426018 w 8033654"/>
              <a:gd name="connsiteY15-1006" fmla="*/ 214243 h 7031915"/>
              <a:gd name="connsiteX16-1007" fmla="*/ 6463356 w 8033654"/>
              <a:gd name="connsiteY16-1008" fmla="*/ 268125 h 7031915"/>
              <a:gd name="connsiteX17-1009" fmla="*/ 6480094 w 8033654"/>
              <a:gd name="connsiteY17-1010" fmla="*/ 292278 h 7031915"/>
              <a:gd name="connsiteX18-1011" fmla="*/ 7949332 w 8033654"/>
              <a:gd name="connsiteY18-1012" fmla="*/ 3216682 h 7031915"/>
              <a:gd name="connsiteX19-1013" fmla="*/ 7992299 w 8033654"/>
              <a:gd name="connsiteY19-1014" fmla="*/ 3302616 h 7031915"/>
              <a:gd name="connsiteX20-1015" fmla="*/ 8021693 w 8033654"/>
              <a:gd name="connsiteY20-1016" fmla="*/ 3397306 h 7031915"/>
              <a:gd name="connsiteX21-1017" fmla="*/ 8033654 w 8033654"/>
              <a:gd name="connsiteY21-1018" fmla="*/ 3515957 h 7031915"/>
              <a:gd name="connsiteX22-1019" fmla="*/ 8021693 w 8033654"/>
              <a:gd name="connsiteY22-1020" fmla="*/ 3634608 h 7031915"/>
              <a:gd name="connsiteX23-1021" fmla="*/ 7992299 w 8033654"/>
              <a:gd name="connsiteY23-1022" fmla="*/ 3729298 h 7031915"/>
              <a:gd name="connsiteX24-1023" fmla="*/ 7949332 w 8033654"/>
              <a:gd name="connsiteY24-1024" fmla="*/ 3815232 h 7031915"/>
              <a:gd name="connsiteX25-1025" fmla="*/ 6535055 w 8033654"/>
              <a:gd name="connsiteY25-1026" fmla="*/ 6638796 h 7031915"/>
              <a:gd name="connsiteX26-1027" fmla="*/ 6524461 w 8033654"/>
              <a:gd name="connsiteY26-1028" fmla="*/ 6646190 h 7031915"/>
              <a:gd name="connsiteX27-1029" fmla="*/ 6482456 w 8033654"/>
              <a:gd name="connsiteY27-1030" fmla="*/ 6736229 h 7031915"/>
              <a:gd name="connsiteX28-1031" fmla="*/ 6090371 w 8033654"/>
              <a:gd name="connsiteY28-1032" fmla="*/ 7019956 h 7031915"/>
              <a:gd name="connsiteX29-1033" fmla="*/ 5971740 w 8033654"/>
              <a:gd name="connsiteY29-1034" fmla="*/ 7031915 h 7031915"/>
              <a:gd name="connsiteX30-1035" fmla="*/ 5971700 w 8033654"/>
              <a:gd name="connsiteY30-1036" fmla="*/ 7031915 h 7031915"/>
              <a:gd name="connsiteX31-1037" fmla="*/ 2058326 w 8033654"/>
              <a:gd name="connsiteY31-1038" fmla="*/ 7031915 h 7031915"/>
              <a:gd name="connsiteX32-1039" fmla="*/ 2176958 w 8033654"/>
              <a:gd name="connsiteY32-1040" fmla="*/ 7019956 h 7031915"/>
              <a:gd name="connsiteX33-1041" fmla="*/ 2176957 w 8033654"/>
              <a:gd name="connsiteY33-1042" fmla="*/ 7019956 h 7031915"/>
              <a:gd name="connsiteX34-1043" fmla="*/ 2058326 w 8033654"/>
              <a:gd name="connsiteY34-1044" fmla="*/ 7031915 h 7031915"/>
              <a:gd name="connsiteX35-1045" fmla="*/ 2058286 w 8033654"/>
              <a:gd name="connsiteY35-1046" fmla="*/ 7031915 h 7031915"/>
              <a:gd name="connsiteX36-1047" fmla="*/ 1939655 w 8033654"/>
              <a:gd name="connsiteY36-1048" fmla="*/ 7019956 h 7031915"/>
              <a:gd name="connsiteX37-1049" fmla="*/ 1642007 w 8033654"/>
              <a:gd name="connsiteY37-1050" fmla="*/ 6859480 h 7031915"/>
              <a:gd name="connsiteX38-1051" fmla="*/ 1570173 w 8033654"/>
              <a:gd name="connsiteY38-1052" fmla="*/ 6772417 h 7031915"/>
              <a:gd name="connsiteX39-1053" fmla="*/ 1508795 w 8033654"/>
              <a:gd name="connsiteY39-1054" fmla="*/ 6649661 h 7031915"/>
              <a:gd name="connsiteX40-1055" fmla="*/ 1508794 w 8033654"/>
              <a:gd name="connsiteY40-1056" fmla="*/ 6649657 h 7031915"/>
              <a:gd name="connsiteX41-1057" fmla="*/ 115723 w 8033654"/>
              <a:gd name="connsiteY41-1058" fmla="*/ 3863519 h 7031915"/>
              <a:gd name="connsiteX42-1059" fmla="*/ 115722 w 8033654"/>
              <a:gd name="connsiteY42-1060" fmla="*/ 3863518 h 7031915"/>
              <a:gd name="connsiteX43-1061" fmla="*/ 29470 w 8033654"/>
              <a:gd name="connsiteY43-1062" fmla="*/ 3691014 h 7031915"/>
              <a:gd name="connsiteX44-1063" fmla="*/ 11962 w 8033654"/>
              <a:gd name="connsiteY44-1064" fmla="*/ 3634608 h 7031915"/>
              <a:gd name="connsiteX45-1065" fmla="*/ 0 w 8033654"/>
              <a:gd name="connsiteY45-1066" fmla="*/ 3515957 h 7031915"/>
              <a:gd name="connsiteX46-1067" fmla="*/ 11962 w 8033654"/>
              <a:gd name="connsiteY46-1068" fmla="*/ 3397306 h 7031915"/>
              <a:gd name="connsiteX47-1069" fmla="*/ 29470 w 8033654"/>
              <a:gd name="connsiteY47-1070" fmla="*/ 3340901 h 7031915"/>
              <a:gd name="connsiteX48-1071" fmla="*/ 115722 w 8033654"/>
              <a:gd name="connsiteY48-1072" fmla="*/ 3168396 h 7031915"/>
              <a:gd name="connsiteX49-1073" fmla="*/ 115723 w 8033654"/>
              <a:gd name="connsiteY49-1074" fmla="*/ 3168396 h 7031915"/>
              <a:gd name="connsiteX50-1075" fmla="*/ 1508796 w 8033654"/>
              <a:gd name="connsiteY50-1076" fmla="*/ 382255 h 7031915"/>
              <a:gd name="connsiteX51-1077" fmla="*/ 1570174 w 8033654"/>
              <a:gd name="connsiteY51-1078" fmla="*/ 259499 h 7031915"/>
              <a:gd name="connsiteX52-1079" fmla="*/ 1642008 w 8033654"/>
              <a:gd name="connsiteY52-1080" fmla="*/ 172435 h 7031915"/>
              <a:gd name="connsiteX53-1081" fmla="*/ 1939656 w 8033654"/>
              <a:gd name="connsiteY53-1082" fmla="*/ 11959 h 7031915"/>
              <a:gd name="connsiteX54-1083" fmla="*/ 2058287 w 8033654"/>
              <a:gd name="connsiteY54-1084" fmla="*/ 0 h 7031915"/>
              <a:gd name="connsiteX0-1085" fmla="*/ 6529086 w 8033654"/>
              <a:gd name="connsiteY0-1086" fmla="*/ 402424 h 7031915"/>
              <a:gd name="connsiteX1-1087" fmla="*/ 6540064 w 8033654"/>
              <a:gd name="connsiteY1-1088" fmla="*/ 434562 h 7031915"/>
              <a:gd name="connsiteX2-1089" fmla="*/ 6529086 w 8033654"/>
              <a:gd name="connsiteY2-1090" fmla="*/ 402424 h 7031915"/>
              <a:gd name="connsiteX3-1091" fmla="*/ 6482461 w 8033654"/>
              <a:gd name="connsiteY3-1092" fmla="*/ 295697 h 7031915"/>
              <a:gd name="connsiteX4-1093" fmla="*/ 6520430 w 8033654"/>
              <a:gd name="connsiteY4-1094" fmla="*/ 377086 h 7031915"/>
              <a:gd name="connsiteX5-1095" fmla="*/ 6482461 w 8033654"/>
              <a:gd name="connsiteY5-1096" fmla="*/ 295697 h 7031915"/>
              <a:gd name="connsiteX6-1097" fmla="*/ 2058287 w 8033654"/>
              <a:gd name="connsiteY6-1098" fmla="*/ 0 h 7031915"/>
              <a:gd name="connsiteX7-1099" fmla="*/ 2058326 w 8033654"/>
              <a:gd name="connsiteY7-1100" fmla="*/ 0 h 7031915"/>
              <a:gd name="connsiteX8-1101" fmla="*/ 5971699 w 8033654"/>
              <a:gd name="connsiteY8-1102" fmla="*/ 0 h 7031915"/>
              <a:gd name="connsiteX9-1103" fmla="*/ 5971700 w 8033654"/>
              <a:gd name="connsiteY9-1104" fmla="*/ 0 h 7031915"/>
              <a:gd name="connsiteX10-1105" fmla="*/ 5971740 w 8033654"/>
              <a:gd name="connsiteY10-1106" fmla="*/ 0 h 7031915"/>
              <a:gd name="connsiteX11-1107" fmla="*/ 6090371 w 8033654"/>
              <a:gd name="connsiteY11-1108" fmla="*/ 11959 h 7031915"/>
              <a:gd name="connsiteX12-1109" fmla="*/ 6357004 w 8033654"/>
              <a:gd name="connsiteY12-1110" fmla="*/ 143562 h 7031915"/>
              <a:gd name="connsiteX13-1111" fmla="*/ 6421756 w 8033654"/>
              <a:gd name="connsiteY13-1112" fmla="*/ 209878 h 7031915"/>
              <a:gd name="connsiteX14-1113" fmla="*/ 6426018 w 8033654"/>
              <a:gd name="connsiteY14-1114" fmla="*/ 214243 h 7031915"/>
              <a:gd name="connsiteX15-1115" fmla="*/ 6463356 w 8033654"/>
              <a:gd name="connsiteY15-1116" fmla="*/ 268125 h 7031915"/>
              <a:gd name="connsiteX16-1117" fmla="*/ 6480094 w 8033654"/>
              <a:gd name="connsiteY16-1118" fmla="*/ 292278 h 7031915"/>
              <a:gd name="connsiteX17-1119" fmla="*/ 7949332 w 8033654"/>
              <a:gd name="connsiteY17-1120" fmla="*/ 3216682 h 7031915"/>
              <a:gd name="connsiteX18-1121" fmla="*/ 7992299 w 8033654"/>
              <a:gd name="connsiteY18-1122" fmla="*/ 3302616 h 7031915"/>
              <a:gd name="connsiteX19-1123" fmla="*/ 8021693 w 8033654"/>
              <a:gd name="connsiteY19-1124" fmla="*/ 3397306 h 7031915"/>
              <a:gd name="connsiteX20-1125" fmla="*/ 8033654 w 8033654"/>
              <a:gd name="connsiteY20-1126" fmla="*/ 3515957 h 7031915"/>
              <a:gd name="connsiteX21-1127" fmla="*/ 8021693 w 8033654"/>
              <a:gd name="connsiteY21-1128" fmla="*/ 3634608 h 7031915"/>
              <a:gd name="connsiteX22-1129" fmla="*/ 7992299 w 8033654"/>
              <a:gd name="connsiteY22-1130" fmla="*/ 3729298 h 7031915"/>
              <a:gd name="connsiteX23-1131" fmla="*/ 7949332 w 8033654"/>
              <a:gd name="connsiteY23-1132" fmla="*/ 3815232 h 7031915"/>
              <a:gd name="connsiteX24-1133" fmla="*/ 6535055 w 8033654"/>
              <a:gd name="connsiteY24-1134" fmla="*/ 6638796 h 7031915"/>
              <a:gd name="connsiteX25-1135" fmla="*/ 6524461 w 8033654"/>
              <a:gd name="connsiteY25-1136" fmla="*/ 6646190 h 7031915"/>
              <a:gd name="connsiteX26-1137" fmla="*/ 6482456 w 8033654"/>
              <a:gd name="connsiteY26-1138" fmla="*/ 6736229 h 7031915"/>
              <a:gd name="connsiteX27-1139" fmla="*/ 6090371 w 8033654"/>
              <a:gd name="connsiteY27-1140" fmla="*/ 7019956 h 7031915"/>
              <a:gd name="connsiteX28-1141" fmla="*/ 5971740 w 8033654"/>
              <a:gd name="connsiteY28-1142" fmla="*/ 7031915 h 7031915"/>
              <a:gd name="connsiteX29-1143" fmla="*/ 5971700 w 8033654"/>
              <a:gd name="connsiteY29-1144" fmla="*/ 7031915 h 7031915"/>
              <a:gd name="connsiteX30-1145" fmla="*/ 2058326 w 8033654"/>
              <a:gd name="connsiteY30-1146" fmla="*/ 7031915 h 7031915"/>
              <a:gd name="connsiteX31-1147" fmla="*/ 2176958 w 8033654"/>
              <a:gd name="connsiteY31-1148" fmla="*/ 7019956 h 7031915"/>
              <a:gd name="connsiteX32-1149" fmla="*/ 2176957 w 8033654"/>
              <a:gd name="connsiteY32-1150" fmla="*/ 7019956 h 7031915"/>
              <a:gd name="connsiteX33-1151" fmla="*/ 2058326 w 8033654"/>
              <a:gd name="connsiteY33-1152" fmla="*/ 7031915 h 7031915"/>
              <a:gd name="connsiteX34-1153" fmla="*/ 2058286 w 8033654"/>
              <a:gd name="connsiteY34-1154" fmla="*/ 7031915 h 7031915"/>
              <a:gd name="connsiteX35-1155" fmla="*/ 1939655 w 8033654"/>
              <a:gd name="connsiteY35-1156" fmla="*/ 7019956 h 7031915"/>
              <a:gd name="connsiteX36-1157" fmla="*/ 1642007 w 8033654"/>
              <a:gd name="connsiteY36-1158" fmla="*/ 6859480 h 7031915"/>
              <a:gd name="connsiteX37-1159" fmla="*/ 1570173 w 8033654"/>
              <a:gd name="connsiteY37-1160" fmla="*/ 6772417 h 7031915"/>
              <a:gd name="connsiteX38-1161" fmla="*/ 1508795 w 8033654"/>
              <a:gd name="connsiteY38-1162" fmla="*/ 6649661 h 7031915"/>
              <a:gd name="connsiteX39-1163" fmla="*/ 1508794 w 8033654"/>
              <a:gd name="connsiteY39-1164" fmla="*/ 6649657 h 7031915"/>
              <a:gd name="connsiteX40-1165" fmla="*/ 115723 w 8033654"/>
              <a:gd name="connsiteY40-1166" fmla="*/ 3863519 h 7031915"/>
              <a:gd name="connsiteX41-1167" fmla="*/ 115722 w 8033654"/>
              <a:gd name="connsiteY41-1168" fmla="*/ 3863518 h 7031915"/>
              <a:gd name="connsiteX42-1169" fmla="*/ 29470 w 8033654"/>
              <a:gd name="connsiteY42-1170" fmla="*/ 3691014 h 7031915"/>
              <a:gd name="connsiteX43-1171" fmla="*/ 11962 w 8033654"/>
              <a:gd name="connsiteY43-1172" fmla="*/ 3634608 h 7031915"/>
              <a:gd name="connsiteX44-1173" fmla="*/ 0 w 8033654"/>
              <a:gd name="connsiteY44-1174" fmla="*/ 3515957 h 7031915"/>
              <a:gd name="connsiteX45-1175" fmla="*/ 11962 w 8033654"/>
              <a:gd name="connsiteY45-1176" fmla="*/ 3397306 h 7031915"/>
              <a:gd name="connsiteX46-1177" fmla="*/ 29470 w 8033654"/>
              <a:gd name="connsiteY46-1178" fmla="*/ 3340901 h 7031915"/>
              <a:gd name="connsiteX47-1179" fmla="*/ 115722 w 8033654"/>
              <a:gd name="connsiteY47-1180" fmla="*/ 3168396 h 7031915"/>
              <a:gd name="connsiteX48-1181" fmla="*/ 115723 w 8033654"/>
              <a:gd name="connsiteY48-1182" fmla="*/ 3168396 h 7031915"/>
              <a:gd name="connsiteX49-1183" fmla="*/ 1508796 w 8033654"/>
              <a:gd name="connsiteY49-1184" fmla="*/ 382255 h 7031915"/>
              <a:gd name="connsiteX50-1185" fmla="*/ 1570174 w 8033654"/>
              <a:gd name="connsiteY50-1186" fmla="*/ 259499 h 7031915"/>
              <a:gd name="connsiteX51-1187" fmla="*/ 1642008 w 8033654"/>
              <a:gd name="connsiteY51-1188" fmla="*/ 172435 h 7031915"/>
              <a:gd name="connsiteX52-1189" fmla="*/ 1939656 w 8033654"/>
              <a:gd name="connsiteY52-1190" fmla="*/ 11959 h 7031915"/>
              <a:gd name="connsiteX53-1191" fmla="*/ 2058287 w 8033654"/>
              <a:gd name="connsiteY53-1192" fmla="*/ 0 h 7031915"/>
              <a:gd name="connsiteX0-1193" fmla="*/ 6529086 w 8033654"/>
              <a:gd name="connsiteY0-1194" fmla="*/ 402424 h 7031915"/>
              <a:gd name="connsiteX1-1195" fmla="*/ 6540064 w 8033654"/>
              <a:gd name="connsiteY1-1196" fmla="*/ 434562 h 7031915"/>
              <a:gd name="connsiteX2-1197" fmla="*/ 6529086 w 8033654"/>
              <a:gd name="connsiteY2-1198" fmla="*/ 402424 h 7031915"/>
              <a:gd name="connsiteX3-1199" fmla="*/ 2058287 w 8033654"/>
              <a:gd name="connsiteY3-1200" fmla="*/ 0 h 7031915"/>
              <a:gd name="connsiteX4-1201" fmla="*/ 2058326 w 8033654"/>
              <a:gd name="connsiteY4-1202" fmla="*/ 0 h 7031915"/>
              <a:gd name="connsiteX5-1203" fmla="*/ 5971699 w 8033654"/>
              <a:gd name="connsiteY5-1204" fmla="*/ 0 h 7031915"/>
              <a:gd name="connsiteX6-1205" fmla="*/ 5971700 w 8033654"/>
              <a:gd name="connsiteY6-1206" fmla="*/ 0 h 7031915"/>
              <a:gd name="connsiteX7-1207" fmla="*/ 5971740 w 8033654"/>
              <a:gd name="connsiteY7-1208" fmla="*/ 0 h 7031915"/>
              <a:gd name="connsiteX8-1209" fmla="*/ 6090371 w 8033654"/>
              <a:gd name="connsiteY8-1210" fmla="*/ 11959 h 7031915"/>
              <a:gd name="connsiteX9-1211" fmla="*/ 6357004 w 8033654"/>
              <a:gd name="connsiteY9-1212" fmla="*/ 143562 h 7031915"/>
              <a:gd name="connsiteX10-1213" fmla="*/ 6421756 w 8033654"/>
              <a:gd name="connsiteY10-1214" fmla="*/ 209878 h 7031915"/>
              <a:gd name="connsiteX11-1215" fmla="*/ 6426018 w 8033654"/>
              <a:gd name="connsiteY11-1216" fmla="*/ 214243 h 7031915"/>
              <a:gd name="connsiteX12-1217" fmla="*/ 6463356 w 8033654"/>
              <a:gd name="connsiteY12-1218" fmla="*/ 268125 h 7031915"/>
              <a:gd name="connsiteX13-1219" fmla="*/ 6480094 w 8033654"/>
              <a:gd name="connsiteY13-1220" fmla="*/ 292278 h 7031915"/>
              <a:gd name="connsiteX14-1221" fmla="*/ 7949332 w 8033654"/>
              <a:gd name="connsiteY14-1222" fmla="*/ 3216682 h 7031915"/>
              <a:gd name="connsiteX15-1223" fmla="*/ 7992299 w 8033654"/>
              <a:gd name="connsiteY15-1224" fmla="*/ 3302616 h 7031915"/>
              <a:gd name="connsiteX16-1225" fmla="*/ 8021693 w 8033654"/>
              <a:gd name="connsiteY16-1226" fmla="*/ 3397306 h 7031915"/>
              <a:gd name="connsiteX17-1227" fmla="*/ 8033654 w 8033654"/>
              <a:gd name="connsiteY17-1228" fmla="*/ 3515957 h 7031915"/>
              <a:gd name="connsiteX18-1229" fmla="*/ 8021693 w 8033654"/>
              <a:gd name="connsiteY18-1230" fmla="*/ 3634608 h 7031915"/>
              <a:gd name="connsiteX19-1231" fmla="*/ 7992299 w 8033654"/>
              <a:gd name="connsiteY19-1232" fmla="*/ 3729298 h 7031915"/>
              <a:gd name="connsiteX20-1233" fmla="*/ 7949332 w 8033654"/>
              <a:gd name="connsiteY20-1234" fmla="*/ 3815232 h 7031915"/>
              <a:gd name="connsiteX21-1235" fmla="*/ 6535055 w 8033654"/>
              <a:gd name="connsiteY21-1236" fmla="*/ 6638796 h 7031915"/>
              <a:gd name="connsiteX22-1237" fmla="*/ 6524461 w 8033654"/>
              <a:gd name="connsiteY22-1238" fmla="*/ 6646190 h 7031915"/>
              <a:gd name="connsiteX23-1239" fmla="*/ 6482456 w 8033654"/>
              <a:gd name="connsiteY23-1240" fmla="*/ 6736229 h 7031915"/>
              <a:gd name="connsiteX24-1241" fmla="*/ 6090371 w 8033654"/>
              <a:gd name="connsiteY24-1242" fmla="*/ 7019956 h 7031915"/>
              <a:gd name="connsiteX25-1243" fmla="*/ 5971740 w 8033654"/>
              <a:gd name="connsiteY25-1244" fmla="*/ 7031915 h 7031915"/>
              <a:gd name="connsiteX26-1245" fmla="*/ 5971700 w 8033654"/>
              <a:gd name="connsiteY26-1246" fmla="*/ 7031915 h 7031915"/>
              <a:gd name="connsiteX27-1247" fmla="*/ 2058326 w 8033654"/>
              <a:gd name="connsiteY27-1248" fmla="*/ 7031915 h 7031915"/>
              <a:gd name="connsiteX28-1249" fmla="*/ 2176958 w 8033654"/>
              <a:gd name="connsiteY28-1250" fmla="*/ 7019956 h 7031915"/>
              <a:gd name="connsiteX29-1251" fmla="*/ 2176957 w 8033654"/>
              <a:gd name="connsiteY29-1252" fmla="*/ 7019956 h 7031915"/>
              <a:gd name="connsiteX30-1253" fmla="*/ 2058326 w 8033654"/>
              <a:gd name="connsiteY30-1254" fmla="*/ 7031915 h 7031915"/>
              <a:gd name="connsiteX31-1255" fmla="*/ 2058286 w 8033654"/>
              <a:gd name="connsiteY31-1256" fmla="*/ 7031915 h 7031915"/>
              <a:gd name="connsiteX32-1257" fmla="*/ 1939655 w 8033654"/>
              <a:gd name="connsiteY32-1258" fmla="*/ 7019956 h 7031915"/>
              <a:gd name="connsiteX33-1259" fmla="*/ 1642007 w 8033654"/>
              <a:gd name="connsiteY33-1260" fmla="*/ 6859480 h 7031915"/>
              <a:gd name="connsiteX34-1261" fmla="*/ 1570173 w 8033654"/>
              <a:gd name="connsiteY34-1262" fmla="*/ 6772417 h 7031915"/>
              <a:gd name="connsiteX35-1263" fmla="*/ 1508795 w 8033654"/>
              <a:gd name="connsiteY35-1264" fmla="*/ 6649661 h 7031915"/>
              <a:gd name="connsiteX36-1265" fmla="*/ 1508794 w 8033654"/>
              <a:gd name="connsiteY36-1266" fmla="*/ 6649657 h 7031915"/>
              <a:gd name="connsiteX37-1267" fmla="*/ 115723 w 8033654"/>
              <a:gd name="connsiteY37-1268" fmla="*/ 3863519 h 7031915"/>
              <a:gd name="connsiteX38-1269" fmla="*/ 115722 w 8033654"/>
              <a:gd name="connsiteY38-1270" fmla="*/ 3863518 h 7031915"/>
              <a:gd name="connsiteX39-1271" fmla="*/ 29470 w 8033654"/>
              <a:gd name="connsiteY39-1272" fmla="*/ 3691014 h 7031915"/>
              <a:gd name="connsiteX40-1273" fmla="*/ 11962 w 8033654"/>
              <a:gd name="connsiteY40-1274" fmla="*/ 3634608 h 7031915"/>
              <a:gd name="connsiteX41-1275" fmla="*/ 0 w 8033654"/>
              <a:gd name="connsiteY41-1276" fmla="*/ 3515957 h 7031915"/>
              <a:gd name="connsiteX42-1277" fmla="*/ 11962 w 8033654"/>
              <a:gd name="connsiteY42-1278" fmla="*/ 3397306 h 7031915"/>
              <a:gd name="connsiteX43-1279" fmla="*/ 29470 w 8033654"/>
              <a:gd name="connsiteY43-1280" fmla="*/ 3340901 h 7031915"/>
              <a:gd name="connsiteX44-1281" fmla="*/ 115722 w 8033654"/>
              <a:gd name="connsiteY44-1282" fmla="*/ 3168396 h 7031915"/>
              <a:gd name="connsiteX45-1283" fmla="*/ 115723 w 8033654"/>
              <a:gd name="connsiteY45-1284" fmla="*/ 3168396 h 7031915"/>
              <a:gd name="connsiteX46-1285" fmla="*/ 1508796 w 8033654"/>
              <a:gd name="connsiteY46-1286" fmla="*/ 382255 h 7031915"/>
              <a:gd name="connsiteX47-1287" fmla="*/ 1570174 w 8033654"/>
              <a:gd name="connsiteY47-1288" fmla="*/ 259499 h 7031915"/>
              <a:gd name="connsiteX48-1289" fmla="*/ 1642008 w 8033654"/>
              <a:gd name="connsiteY48-1290" fmla="*/ 172435 h 7031915"/>
              <a:gd name="connsiteX49-1291" fmla="*/ 1939656 w 8033654"/>
              <a:gd name="connsiteY49-1292" fmla="*/ 11959 h 7031915"/>
              <a:gd name="connsiteX50-1293" fmla="*/ 2058287 w 8033654"/>
              <a:gd name="connsiteY50-1294" fmla="*/ 0 h 7031915"/>
              <a:gd name="connsiteX0-1295" fmla="*/ 2058287 w 8033654"/>
              <a:gd name="connsiteY0-1296" fmla="*/ 0 h 7031915"/>
              <a:gd name="connsiteX1-1297" fmla="*/ 2058326 w 8033654"/>
              <a:gd name="connsiteY1-1298" fmla="*/ 0 h 7031915"/>
              <a:gd name="connsiteX2-1299" fmla="*/ 5971699 w 8033654"/>
              <a:gd name="connsiteY2-1300" fmla="*/ 0 h 7031915"/>
              <a:gd name="connsiteX3-1301" fmla="*/ 5971700 w 8033654"/>
              <a:gd name="connsiteY3-1302" fmla="*/ 0 h 7031915"/>
              <a:gd name="connsiteX4-1303" fmla="*/ 5971740 w 8033654"/>
              <a:gd name="connsiteY4-1304" fmla="*/ 0 h 7031915"/>
              <a:gd name="connsiteX5-1305" fmla="*/ 6090371 w 8033654"/>
              <a:gd name="connsiteY5-1306" fmla="*/ 11959 h 7031915"/>
              <a:gd name="connsiteX6-1307" fmla="*/ 6357004 w 8033654"/>
              <a:gd name="connsiteY6-1308" fmla="*/ 143562 h 7031915"/>
              <a:gd name="connsiteX7-1309" fmla="*/ 6421756 w 8033654"/>
              <a:gd name="connsiteY7-1310" fmla="*/ 209878 h 7031915"/>
              <a:gd name="connsiteX8-1311" fmla="*/ 6426018 w 8033654"/>
              <a:gd name="connsiteY8-1312" fmla="*/ 214243 h 7031915"/>
              <a:gd name="connsiteX9-1313" fmla="*/ 6463356 w 8033654"/>
              <a:gd name="connsiteY9-1314" fmla="*/ 268125 h 7031915"/>
              <a:gd name="connsiteX10-1315" fmla="*/ 6480094 w 8033654"/>
              <a:gd name="connsiteY10-1316" fmla="*/ 292278 h 7031915"/>
              <a:gd name="connsiteX11-1317" fmla="*/ 7949332 w 8033654"/>
              <a:gd name="connsiteY11-1318" fmla="*/ 3216682 h 7031915"/>
              <a:gd name="connsiteX12-1319" fmla="*/ 7992299 w 8033654"/>
              <a:gd name="connsiteY12-1320" fmla="*/ 3302616 h 7031915"/>
              <a:gd name="connsiteX13-1321" fmla="*/ 8021693 w 8033654"/>
              <a:gd name="connsiteY13-1322" fmla="*/ 3397306 h 7031915"/>
              <a:gd name="connsiteX14-1323" fmla="*/ 8033654 w 8033654"/>
              <a:gd name="connsiteY14-1324" fmla="*/ 3515957 h 7031915"/>
              <a:gd name="connsiteX15-1325" fmla="*/ 8021693 w 8033654"/>
              <a:gd name="connsiteY15-1326" fmla="*/ 3634608 h 7031915"/>
              <a:gd name="connsiteX16-1327" fmla="*/ 7992299 w 8033654"/>
              <a:gd name="connsiteY16-1328" fmla="*/ 3729298 h 7031915"/>
              <a:gd name="connsiteX17-1329" fmla="*/ 7949332 w 8033654"/>
              <a:gd name="connsiteY17-1330" fmla="*/ 3815232 h 7031915"/>
              <a:gd name="connsiteX18-1331" fmla="*/ 6535055 w 8033654"/>
              <a:gd name="connsiteY18-1332" fmla="*/ 6638796 h 7031915"/>
              <a:gd name="connsiteX19-1333" fmla="*/ 6524461 w 8033654"/>
              <a:gd name="connsiteY19-1334" fmla="*/ 6646190 h 7031915"/>
              <a:gd name="connsiteX20-1335" fmla="*/ 6482456 w 8033654"/>
              <a:gd name="connsiteY20-1336" fmla="*/ 6736229 h 7031915"/>
              <a:gd name="connsiteX21-1337" fmla="*/ 6090371 w 8033654"/>
              <a:gd name="connsiteY21-1338" fmla="*/ 7019956 h 7031915"/>
              <a:gd name="connsiteX22-1339" fmla="*/ 5971740 w 8033654"/>
              <a:gd name="connsiteY22-1340" fmla="*/ 7031915 h 7031915"/>
              <a:gd name="connsiteX23-1341" fmla="*/ 5971700 w 8033654"/>
              <a:gd name="connsiteY23-1342" fmla="*/ 7031915 h 7031915"/>
              <a:gd name="connsiteX24-1343" fmla="*/ 2058326 w 8033654"/>
              <a:gd name="connsiteY24-1344" fmla="*/ 7031915 h 7031915"/>
              <a:gd name="connsiteX25-1345" fmla="*/ 2176958 w 8033654"/>
              <a:gd name="connsiteY25-1346" fmla="*/ 7019956 h 7031915"/>
              <a:gd name="connsiteX26-1347" fmla="*/ 2176957 w 8033654"/>
              <a:gd name="connsiteY26-1348" fmla="*/ 7019956 h 7031915"/>
              <a:gd name="connsiteX27-1349" fmla="*/ 2058326 w 8033654"/>
              <a:gd name="connsiteY27-1350" fmla="*/ 7031915 h 7031915"/>
              <a:gd name="connsiteX28-1351" fmla="*/ 2058286 w 8033654"/>
              <a:gd name="connsiteY28-1352" fmla="*/ 7031915 h 7031915"/>
              <a:gd name="connsiteX29-1353" fmla="*/ 1939655 w 8033654"/>
              <a:gd name="connsiteY29-1354" fmla="*/ 7019956 h 7031915"/>
              <a:gd name="connsiteX30-1355" fmla="*/ 1642007 w 8033654"/>
              <a:gd name="connsiteY30-1356" fmla="*/ 6859480 h 7031915"/>
              <a:gd name="connsiteX31-1357" fmla="*/ 1570173 w 8033654"/>
              <a:gd name="connsiteY31-1358" fmla="*/ 6772417 h 7031915"/>
              <a:gd name="connsiteX32-1359" fmla="*/ 1508795 w 8033654"/>
              <a:gd name="connsiteY32-1360" fmla="*/ 6649661 h 7031915"/>
              <a:gd name="connsiteX33-1361" fmla="*/ 1508794 w 8033654"/>
              <a:gd name="connsiteY33-1362" fmla="*/ 6649657 h 7031915"/>
              <a:gd name="connsiteX34-1363" fmla="*/ 115723 w 8033654"/>
              <a:gd name="connsiteY34-1364" fmla="*/ 3863519 h 7031915"/>
              <a:gd name="connsiteX35-1365" fmla="*/ 115722 w 8033654"/>
              <a:gd name="connsiteY35-1366" fmla="*/ 3863518 h 7031915"/>
              <a:gd name="connsiteX36-1367" fmla="*/ 29470 w 8033654"/>
              <a:gd name="connsiteY36-1368" fmla="*/ 3691014 h 7031915"/>
              <a:gd name="connsiteX37-1369" fmla="*/ 11962 w 8033654"/>
              <a:gd name="connsiteY37-1370" fmla="*/ 3634608 h 7031915"/>
              <a:gd name="connsiteX38-1371" fmla="*/ 0 w 8033654"/>
              <a:gd name="connsiteY38-1372" fmla="*/ 3515957 h 7031915"/>
              <a:gd name="connsiteX39-1373" fmla="*/ 11962 w 8033654"/>
              <a:gd name="connsiteY39-1374" fmla="*/ 3397306 h 7031915"/>
              <a:gd name="connsiteX40-1375" fmla="*/ 29470 w 8033654"/>
              <a:gd name="connsiteY40-1376" fmla="*/ 3340901 h 7031915"/>
              <a:gd name="connsiteX41-1377" fmla="*/ 115722 w 8033654"/>
              <a:gd name="connsiteY41-1378" fmla="*/ 3168396 h 7031915"/>
              <a:gd name="connsiteX42-1379" fmla="*/ 115723 w 8033654"/>
              <a:gd name="connsiteY42-1380" fmla="*/ 3168396 h 7031915"/>
              <a:gd name="connsiteX43-1381" fmla="*/ 1508796 w 8033654"/>
              <a:gd name="connsiteY43-1382" fmla="*/ 382255 h 7031915"/>
              <a:gd name="connsiteX44-1383" fmla="*/ 1570174 w 8033654"/>
              <a:gd name="connsiteY44-1384" fmla="*/ 259499 h 7031915"/>
              <a:gd name="connsiteX45-1385" fmla="*/ 1642008 w 8033654"/>
              <a:gd name="connsiteY45-1386" fmla="*/ 172435 h 7031915"/>
              <a:gd name="connsiteX46-1387" fmla="*/ 1939656 w 8033654"/>
              <a:gd name="connsiteY46-1388" fmla="*/ 11959 h 7031915"/>
              <a:gd name="connsiteX47-1389" fmla="*/ 2058287 w 8033654"/>
              <a:gd name="connsiteY47-1390" fmla="*/ 0 h 7031915"/>
              <a:gd name="connsiteX0-1391" fmla="*/ 2058287 w 8033654"/>
              <a:gd name="connsiteY0-1392" fmla="*/ 0 h 7031915"/>
              <a:gd name="connsiteX1-1393" fmla="*/ 2058326 w 8033654"/>
              <a:gd name="connsiteY1-1394" fmla="*/ 0 h 7031915"/>
              <a:gd name="connsiteX2-1395" fmla="*/ 5971699 w 8033654"/>
              <a:gd name="connsiteY2-1396" fmla="*/ 0 h 7031915"/>
              <a:gd name="connsiteX3-1397" fmla="*/ 5971700 w 8033654"/>
              <a:gd name="connsiteY3-1398" fmla="*/ 0 h 7031915"/>
              <a:gd name="connsiteX4-1399" fmla="*/ 5971740 w 8033654"/>
              <a:gd name="connsiteY4-1400" fmla="*/ 0 h 7031915"/>
              <a:gd name="connsiteX5-1401" fmla="*/ 6090371 w 8033654"/>
              <a:gd name="connsiteY5-1402" fmla="*/ 11959 h 7031915"/>
              <a:gd name="connsiteX6-1403" fmla="*/ 6357004 w 8033654"/>
              <a:gd name="connsiteY6-1404" fmla="*/ 143562 h 7031915"/>
              <a:gd name="connsiteX7-1405" fmla="*/ 6421756 w 8033654"/>
              <a:gd name="connsiteY7-1406" fmla="*/ 209878 h 7031915"/>
              <a:gd name="connsiteX8-1407" fmla="*/ 6426018 w 8033654"/>
              <a:gd name="connsiteY8-1408" fmla="*/ 214243 h 7031915"/>
              <a:gd name="connsiteX9-1409" fmla="*/ 6463356 w 8033654"/>
              <a:gd name="connsiteY9-1410" fmla="*/ 268125 h 7031915"/>
              <a:gd name="connsiteX10-1411" fmla="*/ 7949332 w 8033654"/>
              <a:gd name="connsiteY10-1412" fmla="*/ 3216682 h 7031915"/>
              <a:gd name="connsiteX11-1413" fmla="*/ 7992299 w 8033654"/>
              <a:gd name="connsiteY11-1414" fmla="*/ 3302616 h 7031915"/>
              <a:gd name="connsiteX12-1415" fmla="*/ 8021693 w 8033654"/>
              <a:gd name="connsiteY12-1416" fmla="*/ 3397306 h 7031915"/>
              <a:gd name="connsiteX13-1417" fmla="*/ 8033654 w 8033654"/>
              <a:gd name="connsiteY13-1418" fmla="*/ 3515957 h 7031915"/>
              <a:gd name="connsiteX14-1419" fmla="*/ 8021693 w 8033654"/>
              <a:gd name="connsiteY14-1420" fmla="*/ 3634608 h 7031915"/>
              <a:gd name="connsiteX15-1421" fmla="*/ 7992299 w 8033654"/>
              <a:gd name="connsiteY15-1422" fmla="*/ 3729298 h 7031915"/>
              <a:gd name="connsiteX16-1423" fmla="*/ 7949332 w 8033654"/>
              <a:gd name="connsiteY16-1424" fmla="*/ 3815232 h 7031915"/>
              <a:gd name="connsiteX17-1425" fmla="*/ 6535055 w 8033654"/>
              <a:gd name="connsiteY17-1426" fmla="*/ 6638796 h 7031915"/>
              <a:gd name="connsiteX18-1427" fmla="*/ 6524461 w 8033654"/>
              <a:gd name="connsiteY18-1428" fmla="*/ 6646190 h 7031915"/>
              <a:gd name="connsiteX19-1429" fmla="*/ 6482456 w 8033654"/>
              <a:gd name="connsiteY19-1430" fmla="*/ 6736229 h 7031915"/>
              <a:gd name="connsiteX20-1431" fmla="*/ 6090371 w 8033654"/>
              <a:gd name="connsiteY20-1432" fmla="*/ 7019956 h 7031915"/>
              <a:gd name="connsiteX21-1433" fmla="*/ 5971740 w 8033654"/>
              <a:gd name="connsiteY21-1434" fmla="*/ 7031915 h 7031915"/>
              <a:gd name="connsiteX22-1435" fmla="*/ 5971700 w 8033654"/>
              <a:gd name="connsiteY22-1436" fmla="*/ 7031915 h 7031915"/>
              <a:gd name="connsiteX23-1437" fmla="*/ 2058326 w 8033654"/>
              <a:gd name="connsiteY23-1438" fmla="*/ 7031915 h 7031915"/>
              <a:gd name="connsiteX24-1439" fmla="*/ 2176958 w 8033654"/>
              <a:gd name="connsiteY24-1440" fmla="*/ 7019956 h 7031915"/>
              <a:gd name="connsiteX25-1441" fmla="*/ 2176957 w 8033654"/>
              <a:gd name="connsiteY25-1442" fmla="*/ 7019956 h 7031915"/>
              <a:gd name="connsiteX26-1443" fmla="*/ 2058326 w 8033654"/>
              <a:gd name="connsiteY26-1444" fmla="*/ 7031915 h 7031915"/>
              <a:gd name="connsiteX27-1445" fmla="*/ 2058286 w 8033654"/>
              <a:gd name="connsiteY27-1446" fmla="*/ 7031915 h 7031915"/>
              <a:gd name="connsiteX28-1447" fmla="*/ 1939655 w 8033654"/>
              <a:gd name="connsiteY28-1448" fmla="*/ 7019956 h 7031915"/>
              <a:gd name="connsiteX29-1449" fmla="*/ 1642007 w 8033654"/>
              <a:gd name="connsiteY29-1450" fmla="*/ 6859480 h 7031915"/>
              <a:gd name="connsiteX30-1451" fmla="*/ 1570173 w 8033654"/>
              <a:gd name="connsiteY30-1452" fmla="*/ 6772417 h 7031915"/>
              <a:gd name="connsiteX31-1453" fmla="*/ 1508795 w 8033654"/>
              <a:gd name="connsiteY31-1454" fmla="*/ 6649661 h 7031915"/>
              <a:gd name="connsiteX32-1455" fmla="*/ 1508794 w 8033654"/>
              <a:gd name="connsiteY32-1456" fmla="*/ 6649657 h 7031915"/>
              <a:gd name="connsiteX33-1457" fmla="*/ 115723 w 8033654"/>
              <a:gd name="connsiteY33-1458" fmla="*/ 3863519 h 7031915"/>
              <a:gd name="connsiteX34-1459" fmla="*/ 115722 w 8033654"/>
              <a:gd name="connsiteY34-1460" fmla="*/ 3863518 h 7031915"/>
              <a:gd name="connsiteX35-1461" fmla="*/ 29470 w 8033654"/>
              <a:gd name="connsiteY35-1462" fmla="*/ 3691014 h 7031915"/>
              <a:gd name="connsiteX36-1463" fmla="*/ 11962 w 8033654"/>
              <a:gd name="connsiteY36-1464" fmla="*/ 3634608 h 7031915"/>
              <a:gd name="connsiteX37-1465" fmla="*/ 0 w 8033654"/>
              <a:gd name="connsiteY37-1466" fmla="*/ 3515957 h 7031915"/>
              <a:gd name="connsiteX38-1467" fmla="*/ 11962 w 8033654"/>
              <a:gd name="connsiteY38-1468" fmla="*/ 3397306 h 7031915"/>
              <a:gd name="connsiteX39-1469" fmla="*/ 29470 w 8033654"/>
              <a:gd name="connsiteY39-1470" fmla="*/ 3340901 h 7031915"/>
              <a:gd name="connsiteX40-1471" fmla="*/ 115722 w 8033654"/>
              <a:gd name="connsiteY40-1472" fmla="*/ 3168396 h 7031915"/>
              <a:gd name="connsiteX41-1473" fmla="*/ 115723 w 8033654"/>
              <a:gd name="connsiteY41-1474" fmla="*/ 3168396 h 7031915"/>
              <a:gd name="connsiteX42-1475" fmla="*/ 1508796 w 8033654"/>
              <a:gd name="connsiteY42-1476" fmla="*/ 382255 h 7031915"/>
              <a:gd name="connsiteX43-1477" fmla="*/ 1570174 w 8033654"/>
              <a:gd name="connsiteY43-1478" fmla="*/ 259499 h 7031915"/>
              <a:gd name="connsiteX44-1479" fmla="*/ 1642008 w 8033654"/>
              <a:gd name="connsiteY44-1480" fmla="*/ 172435 h 7031915"/>
              <a:gd name="connsiteX45-1481" fmla="*/ 1939656 w 8033654"/>
              <a:gd name="connsiteY45-1482" fmla="*/ 11959 h 7031915"/>
              <a:gd name="connsiteX46-1483" fmla="*/ 2058287 w 8033654"/>
              <a:gd name="connsiteY46-1484" fmla="*/ 0 h 7031915"/>
              <a:gd name="connsiteX0-1485" fmla="*/ 2058287 w 8033654"/>
              <a:gd name="connsiteY0-1486" fmla="*/ 0 h 7031915"/>
              <a:gd name="connsiteX1-1487" fmla="*/ 2058326 w 8033654"/>
              <a:gd name="connsiteY1-1488" fmla="*/ 0 h 7031915"/>
              <a:gd name="connsiteX2-1489" fmla="*/ 5971699 w 8033654"/>
              <a:gd name="connsiteY2-1490" fmla="*/ 0 h 7031915"/>
              <a:gd name="connsiteX3-1491" fmla="*/ 5971700 w 8033654"/>
              <a:gd name="connsiteY3-1492" fmla="*/ 0 h 7031915"/>
              <a:gd name="connsiteX4-1493" fmla="*/ 5971740 w 8033654"/>
              <a:gd name="connsiteY4-1494" fmla="*/ 0 h 7031915"/>
              <a:gd name="connsiteX5-1495" fmla="*/ 6090371 w 8033654"/>
              <a:gd name="connsiteY5-1496" fmla="*/ 11959 h 7031915"/>
              <a:gd name="connsiteX6-1497" fmla="*/ 6357004 w 8033654"/>
              <a:gd name="connsiteY6-1498" fmla="*/ 143562 h 7031915"/>
              <a:gd name="connsiteX7-1499" fmla="*/ 6421756 w 8033654"/>
              <a:gd name="connsiteY7-1500" fmla="*/ 209878 h 7031915"/>
              <a:gd name="connsiteX8-1501" fmla="*/ 6426018 w 8033654"/>
              <a:gd name="connsiteY8-1502" fmla="*/ 214243 h 7031915"/>
              <a:gd name="connsiteX9-1503" fmla="*/ 6463356 w 8033654"/>
              <a:gd name="connsiteY9-1504" fmla="*/ 268125 h 7031915"/>
              <a:gd name="connsiteX10-1505" fmla="*/ 7949332 w 8033654"/>
              <a:gd name="connsiteY10-1506" fmla="*/ 3216682 h 7031915"/>
              <a:gd name="connsiteX11-1507" fmla="*/ 7992299 w 8033654"/>
              <a:gd name="connsiteY11-1508" fmla="*/ 3302616 h 7031915"/>
              <a:gd name="connsiteX12-1509" fmla="*/ 8021693 w 8033654"/>
              <a:gd name="connsiteY12-1510" fmla="*/ 3397306 h 7031915"/>
              <a:gd name="connsiteX13-1511" fmla="*/ 8033654 w 8033654"/>
              <a:gd name="connsiteY13-1512" fmla="*/ 3515957 h 7031915"/>
              <a:gd name="connsiteX14-1513" fmla="*/ 8021693 w 8033654"/>
              <a:gd name="connsiteY14-1514" fmla="*/ 3634608 h 7031915"/>
              <a:gd name="connsiteX15-1515" fmla="*/ 7992299 w 8033654"/>
              <a:gd name="connsiteY15-1516" fmla="*/ 3729298 h 7031915"/>
              <a:gd name="connsiteX16-1517" fmla="*/ 7949332 w 8033654"/>
              <a:gd name="connsiteY16-1518" fmla="*/ 3815232 h 7031915"/>
              <a:gd name="connsiteX17-1519" fmla="*/ 6535055 w 8033654"/>
              <a:gd name="connsiteY17-1520" fmla="*/ 6638796 h 7031915"/>
              <a:gd name="connsiteX18-1521" fmla="*/ 6524461 w 8033654"/>
              <a:gd name="connsiteY18-1522" fmla="*/ 6646190 h 7031915"/>
              <a:gd name="connsiteX19-1523" fmla="*/ 6482456 w 8033654"/>
              <a:gd name="connsiteY19-1524" fmla="*/ 6736229 h 7031915"/>
              <a:gd name="connsiteX20-1525" fmla="*/ 6090371 w 8033654"/>
              <a:gd name="connsiteY20-1526" fmla="*/ 7019956 h 7031915"/>
              <a:gd name="connsiteX21-1527" fmla="*/ 5971740 w 8033654"/>
              <a:gd name="connsiteY21-1528" fmla="*/ 7031915 h 7031915"/>
              <a:gd name="connsiteX22-1529" fmla="*/ 5971700 w 8033654"/>
              <a:gd name="connsiteY22-1530" fmla="*/ 7031915 h 7031915"/>
              <a:gd name="connsiteX23-1531" fmla="*/ 2058326 w 8033654"/>
              <a:gd name="connsiteY23-1532" fmla="*/ 7031915 h 7031915"/>
              <a:gd name="connsiteX24-1533" fmla="*/ 2176958 w 8033654"/>
              <a:gd name="connsiteY24-1534" fmla="*/ 7019956 h 7031915"/>
              <a:gd name="connsiteX25-1535" fmla="*/ 2058326 w 8033654"/>
              <a:gd name="connsiteY25-1536" fmla="*/ 7031915 h 7031915"/>
              <a:gd name="connsiteX26-1537" fmla="*/ 2058286 w 8033654"/>
              <a:gd name="connsiteY26-1538" fmla="*/ 7031915 h 7031915"/>
              <a:gd name="connsiteX27-1539" fmla="*/ 1939655 w 8033654"/>
              <a:gd name="connsiteY27-1540" fmla="*/ 7019956 h 7031915"/>
              <a:gd name="connsiteX28-1541" fmla="*/ 1642007 w 8033654"/>
              <a:gd name="connsiteY28-1542" fmla="*/ 6859480 h 7031915"/>
              <a:gd name="connsiteX29-1543" fmla="*/ 1570173 w 8033654"/>
              <a:gd name="connsiteY29-1544" fmla="*/ 6772417 h 7031915"/>
              <a:gd name="connsiteX30-1545" fmla="*/ 1508795 w 8033654"/>
              <a:gd name="connsiteY30-1546" fmla="*/ 6649661 h 7031915"/>
              <a:gd name="connsiteX31-1547" fmla="*/ 1508794 w 8033654"/>
              <a:gd name="connsiteY31-1548" fmla="*/ 6649657 h 7031915"/>
              <a:gd name="connsiteX32-1549" fmla="*/ 115723 w 8033654"/>
              <a:gd name="connsiteY32-1550" fmla="*/ 3863519 h 7031915"/>
              <a:gd name="connsiteX33-1551" fmla="*/ 115722 w 8033654"/>
              <a:gd name="connsiteY33-1552" fmla="*/ 3863518 h 7031915"/>
              <a:gd name="connsiteX34-1553" fmla="*/ 29470 w 8033654"/>
              <a:gd name="connsiteY34-1554" fmla="*/ 3691014 h 7031915"/>
              <a:gd name="connsiteX35-1555" fmla="*/ 11962 w 8033654"/>
              <a:gd name="connsiteY35-1556" fmla="*/ 3634608 h 7031915"/>
              <a:gd name="connsiteX36-1557" fmla="*/ 0 w 8033654"/>
              <a:gd name="connsiteY36-1558" fmla="*/ 3515957 h 7031915"/>
              <a:gd name="connsiteX37-1559" fmla="*/ 11962 w 8033654"/>
              <a:gd name="connsiteY37-1560" fmla="*/ 3397306 h 7031915"/>
              <a:gd name="connsiteX38-1561" fmla="*/ 29470 w 8033654"/>
              <a:gd name="connsiteY38-1562" fmla="*/ 3340901 h 7031915"/>
              <a:gd name="connsiteX39-1563" fmla="*/ 115722 w 8033654"/>
              <a:gd name="connsiteY39-1564" fmla="*/ 3168396 h 7031915"/>
              <a:gd name="connsiteX40-1565" fmla="*/ 115723 w 8033654"/>
              <a:gd name="connsiteY40-1566" fmla="*/ 3168396 h 7031915"/>
              <a:gd name="connsiteX41-1567" fmla="*/ 1508796 w 8033654"/>
              <a:gd name="connsiteY41-1568" fmla="*/ 382255 h 7031915"/>
              <a:gd name="connsiteX42-1569" fmla="*/ 1570174 w 8033654"/>
              <a:gd name="connsiteY42-1570" fmla="*/ 259499 h 7031915"/>
              <a:gd name="connsiteX43-1571" fmla="*/ 1642008 w 8033654"/>
              <a:gd name="connsiteY43-1572" fmla="*/ 172435 h 7031915"/>
              <a:gd name="connsiteX44-1573" fmla="*/ 1939656 w 8033654"/>
              <a:gd name="connsiteY44-1574" fmla="*/ 11959 h 7031915"/>
              <a:gd name="connsiteX45-1575" fmla="*/ 2058287 w 8033654"/>
              <a:gd name="connsiteY45-1576" fmla="*/ 0 h 7031915"/>
              <a:gd name="connsiteX0-1577" fmla="*/ 2058287 w 8033654"/>
              <a:gd name="connsiteY0-1578" fmla="*/ 0 h 7031915"/>
              <a:gd name="connsiteX1-1579" fmla="*/ 2058326 w 8033654"/>
              <a:gd name="connsiteY1-1580" fmla="*/ 0 h 7031915"/>
              <a:gd name="connsiteX2-1581" fmla="*/ 5971699 w 8033654"/>
              <a:gd name="connsiteY2-1582" fmla="*/ 0 h 7031915"/>
              <a:gd name="connsiteX3-1583" fmla="*/ 5971700 w 8033654"/>
              <a:gd name="connsiteY3-1584" fmla="*/ 0 h 7031915"/>
              <a:gd name="connsiteX4-1585" fmla="*/ 5971740 w 8033654"/>
              <a:gd name="connsiteY4-1586" fmla="*/ 0 h 7031915"/>
              <a:gd name="connsiteX5-1587" fmla="*/ 6090371 w 8033654"/>
              <a:gd name="connsiteY5-1588" fmla="*/ 11959 h 7031915"/>
              <a:gd name="connsiteX6-1589" fmla="*/ 6357004 w 8033654"/>
              <a:gd name="connsiteY6-1590" fmla="*/ 143562 h 7031915"/>
              <a:gd name="connsiteX7-1591" fmla="*/ 6421756 w 8033654"/>
              <a:gd name="connsiteY7-1592" fmla="*/ 209878 h 7031915"/>
              <a:gd name="connsiteX8-1593" fmla="*/ 6426018 w 8033654"/>
              <a:gd name="connsiteY8-1594" fmla="*/ 214243 h 7031915"/>
              <a:gd name="connsiteX9-1595" fmla="*/ 6463356 w 8033654"/>
              <a:gd name="connsiteY9-1596" fmla="*/ 268125 h 7031915"/>
              <a:gd name="connsiteX10-1597" fmla="*/ 7949332 w 8033654"/>
              <a:gd name="connsiteY10-1598" fmla="*/ 3216682 h 7031915"/>
              <a:gd name="connsiteX11-1599" fmla="*/ 7992299 w 8033654"/>
              <a:gd name="connsiteY11-1600" fmla="*/ 3302616 h 7031915"/>
              <a:gd name="connsiteX12-1601" fmla="*/ 8021693 w 8033654"/>
              <a:gd name="connsiteY12-1602" fmla="*/ 3397306 h 7031915"/>
              <a:gd name="connsiteX13-1603" fmla="*/ 8033654 w 8033654"/>
              <a:gd name="connsiteY13-1604" fmla="*/ 3515957 h 7031915"/>
              <a:gd name="connsiteX14-1605" fmla="*/ 8021693 w 8033654"/>
              <a:gd name="connsiteY14-1606" fmla="*/ 3634608 h 7031915"/>
              <a:gd name="connsiteX15-1607" fmla="*/ 7992299 w 8033654"/>
              <a:gd name="connsiteY15-1608" fmla="*/ 3729298 h 7031915"/>
              <a:gd name="connsiteX16-1609" fmla="*/ 7949332 w 8033654"/>
              <a:gd name="connsiteY16-1610" fmla="*/ 3815232 h 7031915"/>
              <a:gd name="connsiteX17-1611" fmla="*/ 6535055 w 8033654"/>
              <a:gd name="connsiteY17-1612" fmla="*/ 6638796 h 7031915"/>
              <a:gd name="connsiteX18-1613" fmla="*/ 6524461 w 8033654"/>
              <a:gd name="connsiteY18-1614" fmla="*/ 6646190 h 7031915"/>
              <a:gd name="connsiteX19-1615" fmla="*/ 6482456 w 8033654"/>
              <a:gd name="connsiteY19-1616" fmla="*/ 6736229 h 7031915"/>
              <a:gd name="connsiteX20-1617" fmla="*/ 6090371 w 8033654"/>
              <a:gd name="connsiteY20-1618" fmla="*/ 7019956 h 7031915"/>
              <a:gd name="connsiteX21-1619" fmla="*/ 5971740 w 8033654"/>
              <a:gd name="connsiteY21-1620" fmla="*/ 7031915 h 7031915"/>
              <a:gd name="connsiteX22-1621" fmla="*/ 5971700 w 8033654"/>
              <a:gd name="connsiteY22-1622" fmla="*/ 7031915 h 7031915"/>
              <a:gd name="connsiteX23-1623" fmla="*/ 2058326 w 8033654"/>
              <a:gd name="connsiteY23-1624" fmla="*/ 7031915 h 7031915"/>
              <a:gd name="connsiteX24-1625" fmla="*/ 2058326 w 8033654"/>
              <a:gd name="connsiteY24-1626" fmla="*/ 7031915 h 7031915"/>
              <a:gd name="connsiteX25-1627" fmla="*/ 2058286 w 8033654"/>
              <a:gd name="connsiteY25-1628" fmla="*/ 7031915 h 7031915"/>
              <a:gd name="connsiteX26-1629" fmla="*/ 1939655 w 8033654"/>
              <a:gd name="connsiteY26-1630" fmla="*/ 7019956 h 7031915"/>
              <a:gd name="connsiteX27-1631" fmla="*/ 1642007 w 8033654"/>
              <a:gd name="connsiteY27-1632" fmla="*/ 6859480 h 7031915"/>
              <a:gd name="connsiteX28-1633" fmla="*/ 1570173 w 8033654"/>
              <a:gd name="connsiteY28-1634" fmla="*/ 6772417 h 7031915"/>
              <a:gd name="connsiteX29-1635" fmla="*/ 1508795 w 8033654"/>
              <a:gd name="connsiteY29-1636" fmla="*/ 6649661 h 7031915"/>
              <a:gd name="connsiteX30-1637" fmla="*/ 1508794 w 8033654"/>
              <a:gd name="connsiteY30-1638" fmla="*/ 6649657 h 7031915"/>
              <a:gd name="connsiteX31-1639" fmla="*/ 115723 w 8033654"/>
              <a:gd name="connsiteY31-1640" fmla="*/ 3863519 h 7031915"/>
              <a:gd name="connsiteX32-1641" fmla="*/ 115722 w 8033654"/>
              <a:gd name="connsiteY32-1642" fmla="*/ 3863518 h 7031915"/>
              <a:gd name="connsiteX33-1643" fmla="*/ 29470 w 8033654"/>
              <a:gd name="connsiteY33-1644" fmla="*/ 3691014 h 7031915"/>
              <a:gd name="connsiteX34-1645" fmla="*/ 11962 w 8033654"/>
              <a:gd name="connsiteY34-1646" fmla="*/ 3634608 h 7031915"/>
              <a:gd name="connsiteX35-1647" fmla="*/ 0 w 8033654"/>
              <a:gd name="connsiteY35-1648" fmla="*/ 3515957 h 7031915"/>
              <a:gd name="connsiteX36-1649" fmla="*/ 11962 w 8033654"/>
              <a:gd name="connsiteY36-1650" fmla="*/ 3397306 h 7031915"/>
              <a:gd name="connsiteX37-1651" fmla="*/ 29470 w 8033654"/>
              <a:gd name="connsiteY37-1652" fmla="*/ 3340901 h 7031915"/>
              <a:gd name="connsiteX38-1653" fmla="*/ 115722 w 8033654"/>
              <a:gd name="connsiteY38-1654" fmla="*/ 3168396 h 7031915"/>
              <a:gd name="connsiteX39-1655" fmla="*/ 115723 w 8033654"/>
              <a:gd name="connsiteY39-1656" fmla="*/ 3168396 h 7031915"/>
              <a:gd name="connsiteX40-1657" fmla="*/ 1508796 w 8033654"/>
              <a:gd name="connsiteY40-1658" fmla="*/ 382255 h 7031915"/>
              <a:gd name="connsiteX41-1659" fmla="*/ 1570174 w 8033654"/>
              <a:gd name="connsiteY41-1660" fmla="*/ 259499 h 7031915"/>
              <a:gd name="connsiteX42-1661" fmla="*/ 1642008 w 8033654"/>
              <a:gd name="connsiteY42-1662" fmla="*/ 172435 h 7031915"/>
              <a:gd name="connsiteX43-1663" fmla="*/ 1939656 w 8033654"/>
              <a:gd name="connsiteY43-1664" fmla="*/ 11959 h 7031915"/>
              <a:gd name="connsiteX44-1665" fmla="*/ 2058287 w 8033654"/>
              <a:gd name="connsiteY44-1666" fmla="*/ 0 h 7031915"/>
              <a:gd name="connsiteX0-1667" fmla="*/ 2058287 w 8033654"/>
              <a:gd name="connsiteY0-1668" fmla="*/ 0 h 7031915"/>
              <a:gd name="connsiteX1-1669" fmla="*/ 2058326 w 8033654"/>
              <a:gd name="connsiteY1-1670" fmla="*/ 0 h 7031915"/>
              <a:gd name="connsiteX2-1671" fmla="*/ 5971699 w 8033654"/>
              <a:gd name="connsiteY2-1672" fmla="*/ 0 h 7031915"/>
              <a:gd name="connsiteX3-1673" fmla="*/ 5971700 w 8033654"/>
              <a:gd name="connsiteY3-1674" fmla="*/ 0 h 7031915"/>
              <a:gd name="connsiteX4-1675" fmla="*/ 5971740 w 8033654"/>
              <a:gd name="connsiteY4-1676" fmla="*/ 0 h 7031915"/>
              <a:gd name="connsiteX5-1677" fmla="*/ 6090371 w 8033654"/>
              <a:gd name="connsiteY5-1678" fmla="*/ 11959 h 7031915"/>
              <a:gd name="connsiteX6-1679" fmla="*/ 6357004 w 8033654"/>
              <a:gd name="connsiteY6-1680" fmla="*/ 143562 h 7031915"/>
              <a:gd name="connsiteX7-1681" fmla="*/ 6421756 w 8033654"/>
              <a:gd name="connsiteY7-1682" fmla="*/ 209878 h 7031915"/>
              <a:gd name="connsiteX8-1683" fmla="*/ 6426018 w 8033654"/>
              <a:gd name="connsiteY8-1684" fmla="*/ 214243 h 7031915"/>
              <a:gd name="connsiteX9-1685" fmla="*/ 6463356 w 8033654"/>
              <a:gd name="connsiteY9-1686" fmla="*/ 268125 h 7031915"/>
              <a:gd name="connsiteX10-1687" fmla="*/ 7949332 w 8033654"/>
              <a:gd name="connsiteY10-1688" fmla="*/ 3216682 h 7031915"/>
              <a:gd name="connsiteX11-1689" fmla="*/ 7992299 w 8033654"/>
              <a:gd name="connsiteY11-1690" fmla="*/ 3302616 h 7031915"/>
              <a:gd name="connsiteX12-1691" fmla="*/ 8021693 w 8033654"/>
              <a:gd name="connsiteY12-1692" fmla="*/ 3397306 h 7031915"/>
              <a:gd name="connsiteX13-1693" fmla="*/ 8033654 w 8033654"/>
              <a:gd name="connsiteY13-1694" fmla="*/ 3515957 h 7031915"/>
              <a:gd name="connsiteX14-1695" fmla="*/ 8021693 w 8033654"/>
              <a:gd name="connsiteY14-1696" fmla="*/ 3634608 h 7031915"/>
              <a:gd name="connsiteX15-1697" fmla="*/ 7992299 w 8033654"/>
              <a:gd name="connsiteY15-1698" fmla="*/ 3729298 h 7031915"/>
              <a:gd name="connsiteX16-1699" fmla="*/ 7949332 w 8033654"/>
              <a:gd name="connsiteY16-1700" fmla="*/ 3815232 h 7031915"/>
              <a:gd name="connsiteX17-1701" fmla="*/ 6535055 w 8033654"/>
              <a:gd name="connsiteY17-1702" fmla="*/ 6638796 h 7031915"/>
              <a:gd name="connsiteX18-1703" fmla="*/ 6482456 w 8033654"/>
              <a:gd name="connsiteY18-1704" fmla="*/ 6736229 h 7031915"/>
              <a:gd name="connsiteX19-1705" fmla="*/ 6090371 w 8033654"/>
              <a:gd name="connsiteY19-1706" fmla="*/ 7019956 h 7031915"/>
              <a:gd name="connsiteX20-1707" fmla="*/ 5971740 w 8033654"/>
              <a:gd name="connsiteY20-1708" fmla="*/ 7031915 h 7031915"/>
              <a:gd name="connsiteX21-1709" fmla="*/ 5971700 w 8033654"/>
              <a:gd name="connsiteY21-1710" fmla="*/ 7031915 h 7031915"/>
              <a:gd name="connsiteX22-1711" fmla="*/ 2058326 w 8033654"/>
              <a:gd name="connsiteY22-1712" fmla="*/ 7031915 h 7031915"/>
              <a:gd name="connsiteX23-1713" fmla="*/ 2058326 w 8033654"/>
              <a:gd name="connsiteY23-1714" fmla="*/ 7031915 h 7031915"/>
              <a:gd name="connsiteX24-1715" fmla="*/ 2058286 w 8033654"/>
              <a:gd name="connsiteY24-1716" fmla="*/ 7031915 h 7031915"/>
              <a:gd name="connsiteX25-1717" fmla="*/ 1939655 w 8033654"/>
              <a:gd name="connsiteY25-1718" fmla="*/ 7019956 h 7031915"/>
              <a:gd name="connsiteX26-1719" fmla="*/ 1642007 w 8033654"/>
              <a:gd name="connsiteY26-1720" fmla="*/ 6859480 h 7031915"/>
              <a:gd name="connsiteX27-1721" fmla="*/ 1570173 w 8033654"/>
              <a:gd name="connsiteY27-1722" fmla="*/ 6772417 h 7031915"/>
              <a:gd name="connsiteX28-1723" fmla="*/ 1508795 w 8033654"/>
              <a:gd name="connsiteY28-1724" fmla="*/ 6649661 h 7031915"/>
              <a:gd name="connsiteX29-1725" fmla="*/ 1508794 w 8033654"/>
              <a:gd name="connsiteY29-1726" fmla="*/ 6649657 h 7031915"/>
              <a:gd name="connsiteX30-1727" fmla="*/ 115723 w 8033654"/>
              <a:gd name="connsiteY30-1728" fmla="*/ 3863519 h 7031915"/>
              <a:gd name="connsiteX31-1729" fmla="*/ 115722 w 8033654"/>
              <a:gd name="connsiteY31-1730" fmla="*/ 3863518 h 7031915"/>
              <a:gd name="connsiteX32-1731" fmla="*/ 29470 w 8033654"/>
              <a:gd name="connsiteY32-1732" fmla="*/ 3691014 h 7031915"/>
              <a:gd name="connsiteX33-1733" fmla="*/ 11962 w 8033654"/>
              <a:gd name="connsiteY33-1734" fmla="*/ 3634608 h 7031915"/>
              <a:gd name="connsiteX34-1735" fmla="*/ 0 w 8033654"/>
              <a:gd name="connsiteY34-1736" fmla="*/ 3515957 h 7031915"/>
              <a:gd name="connsiteX35-1737" fmla="*/ 11962 w 8033654"/>
              <a:gd name="connsiteY35-1738" fmla="*/ 3397306 h 7031915"/>
              <a:gd name="connsiteX36-1739" fmla="*/ 29470 w 8033654"/>
              <a:gd name="connsiteY36-1740" fmla="*/ 3340901 h 7031915"/>
              <a:gd name="connsiteX37-1741" fmla="*/ 115722 w 8033654"/>
              <a:gd name="connsiteY37-1742" fmla="*/ 3168396 h 7031915"/>
              <a:gd name="connsiteX38-1743" fmla="*/ 115723 w 8033654"/>
              <a:gd name="connsiteY38-1744" fmla="*/ 3168396 h 7031915"/>
              <a:gd name="connsiteX39-1745" fmla="*/ 1508796 w 8033654"/>
              <a:gd name="connsiteY39-1746" fmla="*/ 382255 h 7031915"/>
              <a:gd name="connsiteX40-1747" fmla="*/ 1570174 w 8033654"/>
              <a:gd name="connsiteY40-1748" fmla="*/ 259499 h 7031915"/>
              <a:gd name="connsiteX41-1749" fmla="*/ 1642008 w 8033654"/>
              <a:gd name="connsiteY41-1750" fmla="*/ 172435 h 7031915"/>
              <a:gd name="connsiteX42-1751" fmla="*/ 1939656 w 8033654"/>
              <a:gd name="connsiteY42-1752" fmla="*/ 11959 h 7031915"/>
              <a:gd name="connsiteX43-1753" fmla="*/ 2058287 w 8033654"/>
              <a:gd name="connsiteY43-1754" fmla="*/ 0 h 7031915"/>
              <a:gd name="connsiteX0-1755" fmla="*/ 2058287 w 8033654"/>
              <a:gd name="connsiteY0-1756" fmla="*/ 0 h 7031915"/>
              <a:gd name="connsiteX1-1757" fmla="*/ 2058326 w 8033654"/>
              <a:gd name="connsiteY1-1758" fmla="*/ 0 h 7031915"/>
              <a:gd name="connsiteX2-1759" fmla="*/ 5971699 w 8033654"/>
              <a:gd name="connsiteY2-1760" fmla="*/ 0 h 7031915"/>
              <a:gd name="connsiteX3-1761" fmla="*/ 5971700 w 8033654"/>
              <a:gd name="connsiteY3-1762" fmla="*/ 0 h 7031915"/>
              <a:gd name="connsiteX4-1763" fmla="*/ 5971740 w 8033654"/>
              <a:gd name="connsiteY4-1764" fmla="*/ 0 h 7031915"/>
              <a:gd name="connsiteX5-1765" fmla="*/ 6090371 w 8033654"/>
              <a:gd name="connsiteY5-1766" fmla="*/ 11959 h 7031915"/>
              <a:gd name="connsiteX6-1767" fmla="*/ 6357004 w 8033654"/>
              <a:gd name="connsiteY6-1768" fmla="*/ 143562 h 7031915"/>
              <a:gd name="connsiteX7-1769" fmla="*/ 6421756 w 8033654"/>
              <a:gd name="connsiteY7-1770" fmla="*/ 209878 h 7031915"/>
              <a:gd name="connsiteX8-1771" fmla="*/ 6426018 w 8033654"/>
              <a:gd name="connsiteY8-1772" fmla="*/ 214243 h 7031915"/>
              <a:gd name="connsiteX9-1773" fmla="*/ 6463356 w 8033654"/>
              <a:gd name="connsiteY9-1774" fmla="*/ 268125 h 7031915"/>
              <a:gd name="connsiteX10-1775" fmla="*/ 7949332 w 8033654"/>
              <a:gd name="connsiteY10-1776" fmla="*/ 3216682 h 7031915"/>
              <a:gd name="connsiteX11-1777" fmla="*/ 7992299 w 8033654"/>
              <a:gd name="connsiteY11-1778" fmla="*/ 3302616 h 7031915"/>
              <a:gd name="connsiteX12-1779" fmla="*/ 8021693 w 8033654"/>
              <a:gd name="connsiteY12-1780" fmla="*/ 3397306 h 7031915"/>
              <a:gd name="connsiteX13-1781" fmla="*/ 8033654 w 8033654"/>
              <a:gd name="connsiteY13-1782" fmla="*/ 3515957 h 7031915"/>
              <a:gd name="connsiteX14-1783" fmla="*/ 8021693 w 8033654"/>
              <a:gd name="connsiteY14-1784" fmla="*/ 3634608 h 7031915"/>
              <a:gd name="connsiteX15-1785" fmla="*/ 7992299 w 8033654"/>
              <a:gd name="connsiteY15-1786" fmla="*/ 3729298 h 7031915"/>
              <a:gd name="connsiteX16-1787" fmla="*/ 7949332 w 8033654"/>
              <a:gd name="connsiteY16-1788" fmla="*/ 3815232 h 7031915"/>
              <a:gd name="connsiteX17-1789" fmla="*/ 6482456 w 8033654"/>
              <a:gd name="connsiteY17-1790" fmla="*/ 6736229 h 7031915"/>
              <a:gd name="connsiteX18-1791" fmla="*/ 6090371 w 8033654"/>
              <a:gd name="connsiteY18-1792" fmla="*/ 7019956 h 7031915"/>
              <a:gd name="connsiteX19-1793" fmla="*/ 5971740 w 8033654"/>
              <a:gd name="connsiteY19-1794" fmla="*/ 7031915 h 7031915"/>
              <a:gd name="connsiteX20-1795" fmla="*/ 5971700 w 8033654"/>
              <a:gd name="connsiteY20-1796" fmla="*/ 7031915 h 7031915"/>
              <a:gd name="connsiteX21-1797" fmla="*/ 2058326 w 8033654"/>
              <a:gd name="connsiteY21-1798" fmla="*/ 7031915 h 7031915"/>
              <a:gd name="connsiteX22-1799" fmla="*/ 2058326 w 8033654"/>
              <a:gd name="connsiteY22-1800" fmla="*/ 7031915 h 7031915"/>
              <a:gd name="connsiteX23-1801" fmla="*/ 2058286 w 8033654"/>
              <a:gd name="connsiteY23-1802" fmla="*/ 7031915 h 7031915"/>
              <a:gd name="connsiteX24-1803" fmla="*/ 1939655 w 8033654"/>
              <a:gd name="connsiteY24-1804" fmla="*/ 7019956 h 7031915"/>
              <a:gd name="connsiteX25-1805" fmla="*/ 1642007 w 8033654"/>
              <a:gd name="connsiteY25-1806" fmla="*/ 6859480 h 7031915"/>
              <a:gd name="connsiteX26-1807" fmla="*/ 1570173 w 8033654"/>
              <a:gd name="connsiteY26-1808" fmla="*/ 6772417 h 7031915"/>
              <a:gd name="connsiteX27-1809" fmla="*/ 1508795 w 8033654"/>
              <a:gd name="connsiteY27-1810" fmla="*/ 6649661 h 7031915"/>
              <a:gd name="connsiteX28-1811" fmla="*/ 1508794 w 8033654"/>
              <a:gd name="connsiteY28-1812" fmla="*/ 6649657 h 7031915"/>
              <a:gd name="connsiteX29-1813" fmla="*/ 115723 w 8033654"/>
              <a:gd name="connsiteY29-1814" fmla="*/ 3863519 h 7031915"/>
              <a:gd name="connsiteX30-1815" fmla="*/ 115722 w 8033654"/>
              <a:gd name="connsiteY30-1816" fmla="*/ 3863518 h 7031915"/>
              <a:gd name="connsiteX31-1817" fmla="*/ 29470 w 8033654"/>
              <a:gd name="connsiteY31-1818" fmla="*/ 3691014 h 7031915"/>
              <a:gd name="connsiteX32-1819" fmla="*/ 11962 w 8033654"/>
              <a:gd name="connsiteY32-1820" fmla="*/ 3634608 h 7031915"/>
              <a:gd name="connsiteX33-1821" fmla="*/ 0 w 8033654"/>
              <a:gd name="connsiteY33-1822" fmla="*/ 3515957 h 7031915"/>
              <a:gd name="connsiteX34-1823" fmla="*/ 11962 w 8033654"/>
              <a:gd name="connsiteY34-1824" fmla="*/ 3397306 h 7031915"/>
              <a:gd name="connsiteX35-1825" fmla="*/ 29470 w 8033654"/>
              <a:gd name="connsiteY35-1826" fmla="*/ 3340901 h 7031915"/>
              <a:gd name="connsiteX36-1827" fmla="*/ 115722 w 8033654"/>
              <a:gd name="connsiteY36-1828" fmla="*/ 3168396 h 7031915"/>
              <a:gd name="connsiteX37-1829" fmla="*/ 115723 w 8033654"/>
              <a:gd name="connsiteY37-1830" fmla="*/ 3168396 h 7031915"/>
              <a:gd name="connsiteX38-1831" fmla="*/ 1508796 w 8033654"/>
              <a:gd name="connsiteY38-1832" fmla="*/ 382255 h 7031915"/>
              <a:gd name="connsiteX39-1833" fmla="*/ 1570174 w 8033654"/>
              <a:gd name="connsiteY39-1834" fmla="*/ 259499 h 7031915"/>
              <a:gd name="connsiteX40-1835" fmla="*/ 1642008 w 8033654"/>
              <a:gd name="connsiteY40-1836" fmla="*/ 172435 h 7031915"/>
              <a:gd name="connsiteX41-1837" fmla="*/ 1939656 w 8033654"/>
              <a:gd name="connsiteY41-1838" fmla="*/ 11959 h 7031915"/>
              <a:gd name="connsiteX42-1839" fmla="*/ 2058287 w 8033654"/>
              <a:gd name="connsiteY42-1840" fmla="*/ 0 h 7031915"/>
              <a:gd name="connsiteX0-1841" fmla="*/ 2058287 w 8033654"/>
              <a:gd name="connsiteY0-1842" fmla="*/ 0 h 7031915"/>
              <a:gd name="connsiteX1-1843" fmla="*/ 2058326 w 8033654"/>
              <a:gd name="connsiteY1-1844" fmla="*/ 0 h 7031915"/>
              <a:gd name="connsiteX2-1845" fmla="*/ 5971699 w 8033654"/>
              <a:gd name="connsiteY2-1846" fmla="*/ 0 h 7031915"/>
              <a:gd name="connsiteX3-1847" fmla="*/ 5971700 w 8033654"/>
              <a:gd name="connsiteY3-1848" fmla="*/ 0 h 7031915"/>
              <a:gd name="connsiteX4-1849" fmla="*/ 5971740 w 8033654"/>
              <a:gd name="connsiteY4-1850" fmla="*/ 0 h 7031915"/>
              <a:gd name="connsiteX5-1851" fmla="*/ 6090371 w 8033654"/>
              <a:gd name="connsiteY5-1852" fmla="*/ 11959 h 7031915"/>
              <a:gd name="connsiteX6-1853" fmla="*/ 6357004 w 8033654"/>
              <a:gd name="connsiteY6-1854" fmla="*/ 143562 h 7031915"/>
              <a:gd name="connsiteX7-1855" fmla="*/ 6421756 w 8033654"/>
              <a:gd name="connsiteY7-1856" fmla="*/ 209878 h 7031915"/>
              <a:gd name="connsiteX8-1857" fmla="*/ 6426018 w 8033654"/>
              <a:gd name="connsiteY8-1858" fmla="*/ 214243 h 7031915"/>
              <a:gd name="connsiteX9-1859" fmla="*/ 7949332 w 8033654"/>
              <a:gd name="connsiteY9-1860" fmla="*/ 3216682 h 7031915"/>
              <a:gd name="connsiteX10-1861" fmla="*/ 7992299 w 8033654"/>
              <a:gd name="connsiteY10-1862" fmla="*/ 3302616 h 7031915"/>
              <a:gd name="connsiteX11-1863" fmla="*/ 8021693 w 8033654"/>
              <a:gd name="connsiteY11-1864" fmla="*/ 3397306 h 7031915"/>
              <a:gd name="connsiteX12-1865" fmla="*/ 8033654 w 8033654"/>
              <a:gd name="connsiteY12-1866" fmla="*/ 3515957 h 7031915"/>
              <a:gd name="connsiteX13-1867" fmla="*/ 8021693 w 8033654"/>
              <a:gd name="connsiteY13-1868" fmla="*/ 3634608 h 7031915"/>
              <a:gd name="connsiteX14-1869" fmla="*/ 7992299 w 8033654"/>
              <a:gd name="connsiteY14-1870" fmla="*/ 3729298 h 7031915"/>
              <a:gd name="connsiteX15-1871" fmla="*/ 7949332 w 8033654"/>
              <a:gd name="connsiteY15-1872" fmla="*/ 3815232 h 7031915"/>
              <a:gd name="connsiteX16-1873" fmla="*/ 6482456 w 8033654"/>
              <a:gd name="connsiteY16-1874" fmla="*/ 6736229 h 7031915"/>
              <a:gd name="connsiteX17-1875" fmla="*/ 6090371 w 8033654"/>
              <a:gd name="connsiteY17-1876" fmla="*/ 7019956 h 7031915"/>
              <a:gd name="connsiteX18-1877" fmla="*/ 5971740 w 8033654"/>
              <a:gd name="connsiteY18-1878" fmla="*/ 7031915 h 7031915"/>
              <a:gd name="connsiteX19-1879" fmla="*/ 5971700 w 8033654"/>
              <a:gd name="connsiteY19-1880" fmla="*/ 7031915 h 7031915"/>
              <a:gd name="connsiteX20-1881" fmla="*/ 2058326 w 8033654"/>
              <a:gd name="connsiteY20-1882" fmla="*/ 7031915 h 7031915"/>
              <a:gd name="connsiteX21-1883" fmla="*/ 2058326 w 8033654"/>
              <a:gd name="connsiteY21-1884" fmla="*/ 7031915 h 7031915"/>
              <a:gd name="connsiteX22-1885" fmla="*/ 2058286 w 8033654"/>
              <a:gd name="connsiteY22-1886" fmla="*/ 7031915 h 7031915"/>
              <a:gd name="connsiteX23-1887" fmla="*/ 1939655 w 8033654"/>
              <a:gd name="connsiteY23-1888" fmla="*/ 7019956 h 7031915"/>
              <a:gd name="connsiteX24-1889" fmla="*/ 1642007 w 8033654"/>
              <a:gd name="connsiteY24-1890" fmla="*/ 6859480 h 7031915"/>
              <a:gd name="connsiteX25-1891" fmla="*/ 1570173 w 8033654"/>
              <a:gd name="connsiteY25-1892" fmla="*/ 6772417 h 7031915"/>
              <a:gd name="connsiteX26-1893" fmla="*/ 1508795 w 8033654"/>
              <a:gd name="connsiteY26-1894" fmla="*/ 6649661 h 7031915"/>
              <a:gd name="connsiteX27-1895" fmla="*/ 1508794 w 8033654"/>
              <a:gd name="connsiteY27-1896" fmla="*/ 6649657 h 7031915"/>
              <a:gd name="connsiteX28-1897" fmla="*/ 115723 w 8033654"/>
              <a:gd name="connsiteY28-1898" fmla="*/ 3863519 h 7031915"/>
              <a:gd name="connsiteX29-1899" fmla="*/ 115722 w 8033654"/>
              <a:gd name="connsiteY29-1900" fmla="*/ 3863518 h 7031915"/>
              <a:gd name="connsiteX30-1901" fmla="*/ 29470 w 8033654"/>
              <a:gd name="connsiteY30-1902" fmla="*/ 3691014 h 7031915"/>
              <a:gd name="connsiteX31-1903" fmla="*/ 11962 w 8033654"/>
              <a:gd name="connsiteY31-1904" fmla="*/ 3634608 h 7031915"/>
              <a:gd name="connsiteX32-1905" fmla="*/ 0 w 8033654"/>
              <a:gd name="connsiteY32-1906" fmla="*/ 3515957 h 7031915"/>
              <a:gd name="connsiteX33-1907" fmla="*/ 11962 w 8033654"/>
              <a:gd name="connsiteY33-1908" fmla="*/ 3397306 h 7031915"/>
              <a:gd name="connsiteX34-1909" fmla="*/ 29470 w 8033654"/>
              <a:gd name="connsiteY34-1910" fmla="*/ 3340901 h 7031915"/>
              <a:gd name="connsiteX35-1911" fmla="*/ 115722 w 8033654"/>
              <a:gd name="connsiteY35-1912" fmla="*/ 3168396 h 7031915"/>
              <a:gd name="connsiteX36-1913" fmla="*/ 115723 w 8033654"/>
              <a:gd name="connsiteY36-1914" fmla="*/ 3168396 h 7031915"/>
              <a:gd name="connsiteX37-1915" fmla="*/ 1508796 w 8033654"/>
              <a:gd name="connsiteY37-1916" fmla="*/ 382255 h 7031915"/>
              <a:gd name="connsiteX38-1917" fmla="*/ 1570174 w 8033654"/>
              <a:gd name="connsiteY38-1918" fmla="*/ 259499 h 7031915"/>
              <a:gd name="connsiteX39-1919" fmla="*/ 1642008 w 8033654"/>
              <a:gd name="connsiteY39-1920" fmla="*/ 172435 h 7031915"/>
              <a:gd name="connsiteX40-1921" fmla="*/ 1939656 w 8033654"/>
              <a:gd name="connsiteY40-1922" fmla="*/ 11959 h 7031915"/>
              <a:gd name="connsiteX41-1923" fmla="*/ 2058287 w 8033654"/>
              <a:gd name="connsiteY41-1924" fmla="*/ 0 h 703191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Lst>
            <a:rect l="l" t="t" r="r" b="b"/>
            <a:pathLst>
              <a:path w="8033654" h="7031915">
                <a:moveTo>
                  <a:pt x="2058287" y="0"/>
                </a:moveTo>
                <a:lnTo>
                  <a:pt x="2058326" y="0"/>
                </a:lnTo>
                <a:lnTo>
                  <a:pt x="5971699" y="0"/>
                </a:lnTo>
                <a:lnTo>
                  <a:pt x="5971700" y="0"/>
                </a:lnTo>
                <a:lnTo>
                  <a:pt x="5971740" y="0"/>
                </a:lnTo>
                <a:lnTo>
                  <a:pt x="6090371" y="11959"/>
                </a:lnTo>
                <a:cubicBezTo>
                  <a:pt x="6190975" y="32545"/>
                  <a:pt x="6282232" y="78792"/>
                  <a:pt x="6357004" y="143562"/>
                </a:cubicBezTo>
                <a:lnTo>
                  <a:pt x="6421756" y="209878"/>
                </a:lnTo>
                <a:lnTo>
                  <a:pt x="6426018" y="214243"/>
                </a:lnTo>
                <a:lnTo>
                  <a:pt x="7949332" y="3216682"/>
                </a:lnTo>
                <a:lnTo>
                  <a:pt x="7992299" y="3302616"/>
                </a:lnTo>
                <a:lnTo>
                  <a:pt x="8021693" y="3397306"/>
                </a:lnTo>
                <a:cubicBezTo>
                  <a:pt x="8029535" y="3435632"/>
                  <a:pt x="8033654" y="3475313"/>
                  <a:pt x="8033654" y="3515957"/>
                </a:cubicBezTo>
                <a:cubicBezTo>
                  <a:pt x="8033654" y="3556601"/>
                  <a:pt x="8029535" y="3596283"/>
                  <a:pt x="8021693" y="3634608"/>
                </a:cubicBezTo>
                <a:lnTo>
                  <a:pt x="7992299" y="3729298"/>
                </a:lnTo>
                <a:lnTo>
                  <a:pt x="7949332" y="3815232"/>
                </a:lnTo>
                <a:lnTo>
                  <a:pt x="6482456" y="6736229"/>
                </a:lnTo>
                <a:cubicBezTo>
                  <a:pt x="6399753" y="6880056"/>
                  <a:pt x="6258044" y="6985646"/>
                  <a:pt x="6090371" y="7019956"/>
                </a:cubicBezTo>
                <a:lnTo>
                  <a:pt x="5971740" y="7031915"/>
                </a:lnTo>
                <a:lnTo>
                  <a:pt x="5971700" y="7031915"/>
                </a:lnTo>
                <a:lnTo>
                  <a:pt x="2058326" y="7031915"/>
                </a:lnTo>
                <a:lnTo>
                  <a:pt x="2058326" y="7031915"/>
                </a:lnTo>
                <a:lnTo>
                  <a:pt x="2058286" y="7031915"/>
                </a:lnTo>
                <a:lnTo>
                  <a:pt x="1939655" y="7019956"/>
                </a:lnTo>
                <a:cubicBezTo>
                  <a:pt x="1824680" y="6996429"/>
                  <a:pt x="1721912" y="6939386"/>
                  <a:pt x="1642007" y="6859480"/>
                </a:cubicBezTo>
                <a:lnTo>
                  <a:pt x="1570173" y="6772417"/>
                </a:lnTo>
                <a:lnTo>
                  <a:pt x="1508795" y="6649661"/>
                </a:lnTo>
                <a:cubicBezTo>
                  <a:pt x="1508795" y="6649660"/>
                  <a:pt x="1508794" y="6649658"/>
                  <a:pt x="1508794" y="6649657"/>
                </a:cubicBezTo>
                <a:lnTo>
                  <a:pt x="115723" y="3863519"/>
                </a:lnTo>
                <a:lnTo>
                  <a:pt x="115722" y="3863518"/>
                </a:lnTo>
                <a:lnTo>
                  <a:pt x="29470" y="3691014"/>
                </a:lnTo>
                <a:lnTo>
                  <a:pt x="11962" y="3634608"/>
                </a:lnTo>
                <a:cubicBezTo>
                  <a:pt x="4119" y="3596283"/>
                  <a:pt x="0" y="3556601"/>
                  <a:pt x="0" y="3515957"/>
                </a:cubicBezTo>
                <a:cubicBezTo>
                  <a:pt x="0" y="3475313"/>
                  <a:pt x="4119" y="3435632"/>
                  <a:pt x="11962" y="3397306"/>
                </a:cubicBezTo>
                <a:lnTo>
                  <a:pt x="29470" y="3340901"/>
                </a:lnTo>
                <a:lnTo>
                  <a:pt x="115722" y="3168396"/>
                </a:lnTo>
                <a:lnTo>
                  <a:pt x="115723" y="3168396"/>
                </a:lnTo>
                <a:lnTo>
                  <a:pt x="1508796" y="382255"/>
                </a:lnTo>
                <a:lnTo>
                  <a:pt x="1570174" y="259499"/>
                </a:lnTo>
                <a:lnTo>
                  <a:pt x="1642008" y="172435"/>
                </a:lnTo>
                <a:cubicBezTo>
                  <a:pt x="1721913" y="92530"/>
                  <a:pt x="1824680" y="35486"/>
                  <a:pt x="1939656" y="11959"/>
                </a:cubicBezTo>
                <a:lnTo>
                  <a:pt x="2058287" y="0"/>
                </a:lnTo>
                <a:close/>
              </a:path>
            </a:pathLst>
          </a:custGeom>
          <a:noFill/>
          <a:ln w="38100">
            <a:solidFill>
              <a:srgbClr val="006AB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20" name="图片占位符 19"/>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a:ln>
            <a:solidFill>
              <a:srgbClr val="006AB2"/>
            </a:solidFill>
          </a:ln>
        </p:spPr>
      </p:pic>
      <p:pic>
        <p:nvPicPr>
          <p:cNvPr id="22" name="图片占位符 21"/>
          <p:cNvPicPr>
            <a:picLocks noGrp="1" noChangeAspect="1"/>
          </p:cNvPicPr>
          <p:nvPr>
            <p:ph type="pic" sz="quarter" idx="11"/>
          </p:nvPr>
        </p:nvPicPr>
        <p:blipFill>
          <a:blip r:embed="rId4" cstate="email">
            <a:extLst>
              <a:ext uri="{28A0092B-C50C-407E-A947-70E740481C1C}">
                <a14:useLocalDpi xmlns:a14="http://schemas.microsoft.com/office/drawing/2010/main"/>
              </a:ext>
            </a:extLst>
          </a:blip>
          <a:srcRect/>
          <a:stretch>
            <a:fillRect/>
          </a:stretch>
        </p:blipFill>
        <p:spPr>
          <a:ln>
            <a:solidFill>
              <a:srgbClr val="006AB2"/>
            </a:solidFill>
          </a:ln>
        </p:spPr>
      </p:pic>
      <p:pic>
        <p:nvPicPr>
          <p:cNvPr id="24" name="图片占位符 23"/>
          <p:cNvPicPr>
            <a:picLocks noGrp="1" noChangeAspect="1"/>
          </p:cNvPicPr>
          <p:nvPr>
            <p:ph type="pic" sz="quarter" idx="12"/>
          </p:nvPr>
        </p:nvPicPr>
        <p:blipFill>
          <a:blip r:embed="rId5" cstate="email">
            <a:extLst>
              <a:ext uri="{28A0092B-C50C-407E-A947-70E740481C1C}">
                <a14:useLocalDpi xmlns:a14="http://schemas.microsoft.com/office/drawing/2010/main"/>
              </a:ext>
            </a:extLst>
          </a:blip>
          <a:srcRect/>
          <a:stretch>
            <a:fillRect/>
          </a:stretch>
        </p:blipFill>
        <p:spPr>
          <a:ln>
            <a:solidFill>
              <a:srgbClr val="006AB2"/>
            </a:solidFill>
          </a:ln>
        </p:spPr>
      </p:pic>
      <p:pic>
        <p:nvPicPr>
          <p:cNvPr id="26" name="图片占位符 25"/>
          <p:cNvPicPr>
            <a:picLocks noGrp="1" noChangeAspect="1"/>
          </p:cNvPicPr>
          <p:nvPr>
            <p:ph type="pic" sz="quarter" idx="13"/>
          </p:nvPr>
        </p:nvPicPr>
        <p:blipFill>
          <a:blip r:embed="rId6" cstate="email">
            <a:extLst>
              <a:ext uri="{28A0092B-C50C-407E-A947-70E740481C1C}">
                <a14:useLocalDpi xmlns:a14="http://schemas.microsoft.com/office/drawing/2010/main"/>
              </a:ext>
            </a:extLst>
          </a:blip>
          <a:srcRect/>
          <a:stretch>
            <a:fillRect/>
          </a:stretch>
        </p:blipFill>
        <p:spPr>
          <a:ln>
            <a:solidFill>
              <a:srgbClr val="006AB2"/>
            </a:solidFill>
          </a:ln>
        </p:spPr>
      </p:pic>
      <p:sp>
        <p:nvSpPr>
          <p:cNvPr id="31" name="矩形: 圆角 30"/>
          <p:cNvSpPr/>
          <p:nvPr/>
        </p:nvSpPr>
        <p:spPr>
          <a:xfrm>
            <a:off x="2091159" y="4735024"/>
            <a:ext cx="839718" cy="304938"/>
          </a:xfrm>
          <a:prstGeom prst="roundRect">
            <a:avLst>
              <a:gd name="adj" fmla="val 50000"/>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5" name="矩形: 圆角 34"/>
          <p:cNvSpPr/>
          <p:nvPr/>
        </p:nvSpPr>
        <p:spPr>
          <a:xfrm>
            <a:off x="4481147" y="4735024"/>
            <a:ext cx="839718" cy="304938"/>
          </a:xfrm>
          <a:prstGeom prst="roundRect">
            <a:avLst>
              <a:gd name="adj" fmla="val 50000"/>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8" name="矩形: 圆角 37"/>
          <p:cNvSpPr/>
          <p:nvPr/>
        </p:nvSpPr>
        <p:spPr>
          <a:xfrm>
            <a:off x="6871135" y="4735024"/>
            <a:ext cx="839718" cy="304938"/>
          </a:xfrm>
          <a:prstGeom prst="roundRect">
            <a:avLst>
              <a:gd name="adj" fmla="val 50000"/>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矩形: 圆角 40"/>
          <p:cNvSpPr/>
          <p:nvPr/>
        </p:nvSpPr>
        <p:spPr>
          <a:xfrm>
            <a:off x="9261124" y="4735024"/>
            <a:ext cx="839718" cy="304938"/>
          </a:xfrm>
          <a:prstGeom prst="roundRect">
            <a:avLst>
              <a:gd name="adj" fmla="val 50000"/>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4" name="图片 3" descr="13"/>
          <p:cNvPicPr>
            <a:picLocks noChangeAspect="1"/>
          </p:cNvPicPr>
          <p:nvPr/>
        </p:nvPicPr>
        <p:blipFill>
          <a:blip r:embed="rId7"/>
          <a:srcRect t="35615"/>
          <a:stretch>
            <a:fillRect/>
          </a:stretch>
        </p:blipFill>
        <p:spPr>
          <a:xfrm flipH="1">
            <a:off x="-32385" y="4445"/>
            <a:ext cx="1461135" cy="1788160"/>
          </a:xfrm>
          <a:prstGeom prst="rect">
            <a:avLst/>
          </a:prstGeom>
        </p:spPr>
      </p:pic>
      <p:sp>
        <p:nvSpPr>
          <p:cNvPr id="49" name="矩形 48"/>
          <p:cNvSpPr/>
          <p:nvPr/>
        </p:nvSpPr>
        <p:spPr>
          <a:xfrm>
            <a:off x="1989027" y="375305"/>
            <a:ext cx="2339102" cy="523220"/>
          </a:xfrm>
          <a:prstGeom prst="rect">
            <a:avLst/>
          </a:prstGeom>
        </p:spPr>
        <p:txBody>
          <a:bodyPr wrap="none">
            <a:spAutoFit/>
          </a:bodyPr>
          <a:lstStyle/>
          <a:p>
            <a:r>
              <a:rPr lang="zh-CN" altLang="en-US" sz="2800" b="1" dirty="0" smtClean="0">
                <a:solidFill>
                  <a:srgbClr val="006AB2"/>
                </a:solidFill>
                <a:latin typeface="Century Gothic" panose="020B0502020202020204" pitchFamily="34" charset="0"/>
                <a:sym typeface="Century Gothic" panose="020B0502020202020204" pitchFamily="34" charset="0"/>
              </a:rPr>
              <a:t>活动总体思路</a:t>
            </a:r>
            <a:endParaRPr lang="zh-CN" altLang="en-US" sz="2800" b="1" dirty="0">
              <a:solidFill>
                <a:srgbClr val="006AB2"/>
              </a:solidFill>
              <a:latin typeface="Century Gothic" panose="020B0502020202020204" pitchFamily="34" charset="0"/>
              <a:sym typeface="Century Gothic" panose="020B0502020202020204" pitchFamily="34" charset="0"/>
            </a:endParaRPr>
          </a:p>
        </p:txBody>
      </p:sp>
      <p:sp>
        <p:nvSpPr>
          <p:cNvPr id="51" name="Text Box 10"/>
          <p:cNvSpPr txBox="1">
            <a:spLocks noChangeArrowheads="1"/>
          </p:cNvSpPr>
          <p:nvPr/>
        </p:nvSpPr>
        <p:spPr bwMode="auto">
          <a:xfrm>
            <a:off x="1555516" y="3941255"/>
            <a:ext cx="2037464" cy="6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dirty="0" smtClean="0">
                <a:solidFill>
                  <a:srgbClr val="404040"/>
                </a:solidFill>
                <a:latin typeface="微软雅黑" pitchFamily="34" charset="-122"/>
                <a:ea typeface="微软雅黑" pitchFamily="34" charset="-122"/>
              </a:rPr>
              <a:t>您</a:t>
            </a:r>
            <a:r>
              <a:rPr lang="zh-CN" altLang="en-US" sz="1400" dirty="0">
                <a:solidFill>
                  <a:srgbClr val="404040"/>
                </a:solidFill>
                <a:latin typeface="微软雅黑" pitchFamily="34" charset="-122"/>
                <a:ea typeface="微软雅黑" pitchFamily="34" charset="-122"/>
              </a:rPr>
              <a:t>的内容打在这里，或者通过复制您的文本</a:t>
            </a:r>
            <a:r>
              <a:rPr lang="zh-CN" altLang="en-US" sz="1400" dirty="0" smtClean="0">
                <a:solidFill>
                  <a:srgbClr val="404040"/>
                </a:solidFill>
                <a:latin typeface="微软雅黑" pitchFamily="34" charset="-122"/>
                <a:ea typeface="微软雅黑" pitchFamily="34" charset="-122"/>
              </a:rPr>
              <a:t>后</a:t>
            </a:r>
            <a:endParaRPr lang="en-US" altLang="en-US" sz="1400" dirty="0">
              <a:solidFill>
                <a:srgbClr val="404040"/>
              </a:solidFill>
              <a:latin typeface="微软雅黑" pitchFamily="34" charset="-122"/>
              <a:ea typeface="微软雅黑" pitchFamily="34" charset="-122"/>
            </a:endParaRPr>
          </a:p>
        </p:txBody>
      </p:sp>
      <p:sp>
        <p:nvSpPr>
          <p:cNvPr id="52" name="Text Box 10"/>
          <p:cNvSpPr txBox="1">
            <a:spLocks noChangeArrowheads="1"/>
          </p:cNvSpPr>
          <p:nvPr/>
        </p:nvSpPr>
        <p:spPr bwMode="auto">
          <a:xfrm>
            <a:off x="3945503" y="3942528"/>
            <a:ext cx="2037464" cy="6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dirty="0" smtClean="0">
                <a:solidFill>
                  <a:srgbClr val="404040"/>
                </a:solidFill>
                <a:latin typeface="微软雅黑" pitchFamily="34" charset="-122"/>
                <a:ea typeface="微软雅黑" pitchFamily="34" charset="-122"/>
              </a:rPr>
              <a:t>您</a:t>
            </a:r>
            <a:r>
              <a:rPr lang="zh-CN" altLang="en-US" sz="1400" dirty="0">
                <a:solidFill>
                  <a:srgbClr val="404040"/>
                </a:solidFill>
                <a:latin typeface="微软雅黑" pitchFamily="34" charset="-122"/>
                <a:ea typeface="微软雅黑" pitchFamily="34" charset="-122"/>
              </a:rPr>
              <a:t>的内容打在这里，或者通过复制您的文本</a:t>
            </a:r>
            <a:r>
              <a:rPr lang="zh-CN" altLang="en-US" sz="1400" dirty="0" smtClean="0">
                <a:solidFill>
                  <a:srgbClr val="404040"/>
                </a:solidFill>
                <a:latin typeface="微软雅黑" pitchFamily="34" charset="-122"/>
                <a:ea typeface="微软雅黑" pitchFamily="34" charset="-122"/>
              </a:rPr>
              <a:t>后</a:t>
            </a:r>
            <a:endParaRPr lang="en-US" altLang="en-US" sz="1400" dirty="0">
              <a:solidFill>
                <a:srgbClr val="404040"/>
              </a:solidFill>
              <a:latin typeface="微软雅黑" pitchFamily="34" charset="-122"/>
              <a:ea typeface="微软雅黑" pitchFamily="34" charset="-122"/>
            </a:endParaRPr>
          </a:p>
        </p:txBody>
      </p:sp>
      <p:sp>
        <p:nvSpPr>
          <p:cNvPr id="53" name="Text Box 10"/>
          <p:cNvSpPr txBox="1">
            <a:spLocks noChangeArrowheads="1"/>
          </p:cNvSpPr>
          <p:nvPr/>
        </p:nvSpPr>
        <p:spPr bwMode="auto">
          <a:xfrm>
            <a:off x="6397911" y="3938708"/>
            <a:ext cx="2037464" cy="6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dirty="0" smtClean="0">
                <a:solidFill>
                  <a:srgbClr val="404040"/>
                </a:solidFill>
                <a:latin typeface="微软雅黑" pitchFamily="34" charset="-122"/>
                <a:ea typeface="微软雅黑" pitchFamily="34" charset="-122"/>
              </a:rPr>
              <a:t>您</a:t>
            </a:r>
            <a:r>
              <a:rPr lang="zh-CN" altLang="en-US" sz="1400" dirty="0">
                <a:solidFill>
                  <a:srgbClr val="404040"/>
                </a:solidFill>
                <a:latin typeface="微软雅黑" pitchFamily="34" charset="-122"/>
                <a:ea typeface="微软雅黑" pitchFamily="34" charset="-122"/>
              </a:rPr>
              <a:t>的内容打在这里，或者通过复制您的文本</a:t>
            </a:r>
            <a:r>
              <a:rPr lang="zh-CN" altLang="en-US" sz="1400" dirty="0" smtClean="0">
                <a:solidFill>
                  <a:srgbClr val="404040"/>
                </a:solidFill>
                <a:latin typeface="微软雅黑" pitchFamily="34" charset="-122"/>
                <a:ea typeface="微软雅黑" pitchFamily="34" charset="-122"/>
              </a:rPr>
              <a:t>后</a:t>
            </a:r>
            <a:endParaRPr lang="en-US" altLang="en-US" sz="1400" dirty="0">
              <a:solidFill>
                <a:srgbClr val="404040"/>
              </a:solidFill>
              <a:latin typeface="微软雅黑" pitchFamily="34" charset="-122"/>
              <a:ea typeface="微软雅黑" pitchFamily="34" charset="-122"/>
            </a:endParaRPr>
          </a:p>
        </p:txBody>
      </p:sp>
      <p:sp>
        <p:nvSpPr>
          <p:cNvPr id="54" name="Text Box 10"/>
          <p:cNvSpPr txBox="1">
            <a:spLocks noChangeArrowheads="1"/>
          </p:cNvSpPr>
          <p:nvPr/>
        </p:nvSpPr>
        <p:spPr bwMode="auto">
          <a:xfrm>
            <a:off x="8725481" y="3945666"/>
            <a:ext cx="2037464" cy="60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dirty="0" smtClean="0">
                <a:solidFill>
                  <a:srgbClr val="404040"/>
                </a:solidFill>
                <a:latin typeface="微软雅黑" pitchFamily="34" charset="-122"/>
                <a:ea typeface="微软雅黑" pitchFamily="34" charset="-122"/>
              </a:rPr>
              <a:t>您</a:t>
            </a:r>
            <a:r>
              <a:rPr lang="zh-CN" altLang="en-US" sz="1400" dirty="0">
                <a:solidFill>
                  <a:srgbClr val="404040"/>
                </a:solidFill>
                <a:latin typeface="微软雅黑" pitchFamily="34" charset="-122"/>
                <a:ea typeface="微软雅黑" pitchFamily="34" charset="-122"/>
              </a:rPr>
              <a:t>的内容打在这里，或者通过复制您的文本</a:t>
            </a:r>
            <a:r>
              <a:rPr lang="zh-CN" altLang="en-US" sz="1400" dirty="0" smtClean="0">
                <a:solidFill>
                  <a:srgbClr val="404040"/>
                </a:solidFill>
                <a:latin typeface="微软雅黑" pitchFamily="34" charset="-122"/>
                <a:ea typeface="微软雅黑" pitchFamily="34" charset="-122"/>
              </a:rPr>
              <a:t>后</a:t>
            </a:r>
            <a:endParaRPr lang="en-US" altLang="en-US" sz="1400" dirty="0">
              <a:solidFill>
                <a:srgbClr val="404040"/>
              </a:solidFill>
              <a:latin typeface="微软雅黑" pitchFamily="34" charset="-122"/>
              <a:ea typeface="微软雅黑" pitchFamily="34" charset="-122"/>
            </a:endParaRPr>
          </a:p>
        </p:txBody>
      </p:sp>
      <p:sp>
        <p:nvSpPr>
          <p:cNvPr id="2" name="矩形 1"/>
          <p:cNvSpPr/>
          <p:nvPr/>
        </p:nvSpPr>
        <p:spPr>
          <a:xfrm>
            <a:off x="2316092" y="4710981"/>
            <a:ext cx="311304" cy="338554"/>
          </a:xfrm>
          <a:prstGeom prst="rect">
            <a:avLst/>
          </a:prstGeom>
        </p:spPr>
        <p:txBody>
          <a:bodyPr wrap="none">
            <a:spAutoFit/>
          </a:bodyPr>
          <a:lstStyle/>
          <a:p>
            <a:r>
              <a:rPr lang="en-US" altLang="zh-CN" sz="1600" b="1" dirty="0" smtClean="0">
                <a:solidFill>
                  <a:srgbClr val="FFFFFF"/>
                </a:solidFill>
                <a:latin typeface="微软雅黑" pitchFamily="34" charset="-122"/>
                <a:ea typeface="微软雅黑" pitchFamily="34" charset="-122"/>
              </a:rPr>
              <a:t>1</a:t>
            </a:r>
            <a:endParaRPr lang="zh-CN" altLang="en-US" dirty="0"/>
          </a:p>
        </p:txBody>
      </p:sp>
      <p:sp>
        <p:nvSpPr>
          <p:cNvPr id="56" name="矩形 55"/>
          <p:cNvSpPr/>
          <p:nvPr/>
        </p:nvSpPr>
        <p:spPr>
          <a:xfrm>
            <a:off x="1259563" y="354825"/>
            <a:ext cx="808235" cy="584775"/>
          </a:xfrm>
          <a:prstGeom prst="rect">
            <a:avLst/>
          </a:prstGeom>
        </p:spPr>
        <p:txBody>
          <a:bodyPr wrap="none">
            <a:spAutoFit/>
          </a:bodyPr>
          <a:lstStyle/>
          <a:p>
            <a:r>
              <a:rPr lang="en-US" altLang="zh-CN" sz="3200" b="1" dirty="0" smtClean="0">
                <a:solidFill>
                  <a:srgbClr val="006AB2"/>
                </a:solidFill>
                <a:latin typeface="微软雅黑" pitchFamily="34" charset="-122"/>
                <a:ea typeface="微软雅黑" pitchFamily="34" charset="-122"/>
              </a:rPr>
              <a:t>01.</a:t>
            </a:r>
            <a:endParaRPr lang="zh-CN" altLang="en-US" sz="3600" dirty="0">
              <a:solidFill>
                <a:srgbClr val="006AB2"/>
              </a:solidFill>
            </a:endParaRPr>
          </a:p>
        </p:txBody>
      </p:sp>
      <p:sp>
        <p:nvSpPr>
          <p:cNvPr id="57" name="矩形 56"/>
          <p:cNvSpPr/>
          <p:nvPr/>
        </p:nvSpPr>
        <p:spPr>
          <a:xfrm>
            <a:off x="4745354" y="4710981"/>
            <a:ext cx="311304" cy="338554"/>
          </a:xfrm>
          <a:prstGeom prst="rect">
            <a:avLst/>
          </a:prstGeom>
        </p:spPr>
        <p:txBody>
          <a:bodyPr wrap="none">
            <a:spAutoFit/>
          </a:bodyPr>
          <a:lstStyle/>
          <a:p>
            <a:r>
              <a:rPr lang="en-US" altLang="zh-CN" sz="1600" b="1" dirty="0" smtClean="0">
                <a:solidFill>
                  <a:srgbClr val="FFFFFF"/>
                </a:solidFill>
                <a:latin typeface="微软雅黑" pitchFamily="34" charset="-122"/>
                <a:ea typeface="微软雅黑" pitchFamily="34" charset="-122"/>
              </a:rPr>
              <a:t>2</a:t>
            </a:r>
            <a:endParaRPr lang="zh-CN" altLang="en-US" dirty="0"/>
          </a:p>
        </p:txBody>
      </p:sp>
      <p:sp>
        <p:nvSpPr>
          <p:cNvPr id="58" name="矩形 57"/>
          <p:cNvSpPr/>
          <p:nvPr/>
        </p:nvSpPr>
        <p:spPr>
          <a:xfrm>
            <a:off x="7135342" y="4735024"/>
            <a:ext cx="311304" cy="338554"/>
          </a:xfrm>
          <a:prstGeom prst="rect">
            <a:avLst/>
          </a:prstGeom>
        </p:spPr>
        <p:txBody>
          <a:bodyPr wrap="none">
            <a:spAutoFit/>
          </a:bodyPr>
          <a:lstStyle/>
          <a:p>
            <a:r>
              <a:rPr lang="en-US" altLang="zh-CN" sz="1600" b="1" dirty="0" smtClean="0">
                <a:solidFill>
                  <a:srgbClr val="FFFFFF"/>
                </a:solidFill>
                <a:latin typeface="微软雅黑" pitchFamily="34" charset="-122"/>
                <a:ea typeface="微软雅黑" pitchFamily="34" charset="-122"/>
              </a:rPr>
              <a:t>3</a:t>
            </a:r>
            <a:endParaRPr lang="zh-CN" altLang="en-US" dirty="0"/>
          </a:p>
        </p:txBody>
      </p:sp>
      <p:sp>
        <p:nvSpPr>
          <p:cNvPr id="59" name="矩形 58"/>
          <p:cNvSpPr/>
          <p:nvPr/>
        </p:nvSpPr>
        <p:spPr>
          <a:xfrm>
            <a:off x="9525331" y="4736617"/>
            <a:ext cx="311304" cy="338554"/>
          </a:xfrm>
          <a:prstGeom prst="rect">
            <a:avLst/>
          </a:prstGeom>
        </p:spPr>
        <p:txBody>
          <a:bodyPr wrap="none">
            <a:spAutoFit/>
          </a:bodyPr>
          <a:lstStyle/>
          <a:p>
            <a:r>
              <a:rPr lang="en-US" altLang="zh-CN" sz="1600" b="1" dirty="0" smtClean="0">
                <a:solidFill>
                  <a:srgbClr val="FFFFFF"/>
                </a:solidFill>
                <a:latin typeface="微软雅黑" pitchFamily="34" charset="-122"/>
                <a:ea typeface="微软雅黑" pitchFamily="34" charset="-122"/>
              </a:rPr>
              <a:t>4</a:t>
            </a:r>
            <a:endParaRPr lang="zh-CN" altLang="en-US" dirty="0"/>
          </a:p>
        </p:txBody>
      </p:sp>
    </p:spTree>
    <p:extLst>
      <p:ext uri="{BB962C8B-B14F-4D97-AF65-F5344CB8AC3E}">
        <p14:creationId xmlns:p14="http://schemas.microsoft.com/office/powerpoint/2010/main" val="3301111133"/>
      </p:ext>
    </p:extLst>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1000"/>
                                        <p:tgtEl>
                                          <p:spTgt spid="22"/>
                                        </p:tgtEl>
                                      </p:cBhvr>
                                    </p:animEffect>
                                    <p:anim calcmode="lin" valueType="num">
                                      <p:cBhvr>
                                        <p:cTn id="24" dur="1000" fill="hold"/>
                                        <p:tgtEl>
                                          <p:spTgt spid="22"/>
                                        </p:tgtEl>
                                        <p:attrNameLst>
                                          <p:attrName>ppt_x</p:attrName>
                                        </p:attrNameLst>
                                      </p:cBhvr>
                                      <p:tavLst>
                                        <p:tav tm="0">
                                          <p:val>
                                            <p:strVal val="#ppt_x"/>
                                          </p:val>
                                        </p:tav>
                                        <p:tav tm="100000">
                                          <p:val>
                                            <p:strVal val="#ppt_x"/>
                                          </p:val>
                                        </p:tav>
                                      </p:tavLst>
                                    </p:anim>
                                    <p:anim calcmode="lin" valueType="num">
                                      <p:cBhvr>
                                        <p:cTn id="25" dur="1000" fill="hold"/>
                                        <p:tgtEl>
                                          <p:spTgt spid="22"/>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1000"/>
                                        <p:tgtEl>
                                          <p:spTgt spid="24"/>
                                        </p:tgtEl>
                                      </p:cBhvr>
                                    </p:animEffect>
                                    <p:anim calcmode="lin" valueType="num">
                                      <p:cBhvr>
                                        <p:cTn id="35" dur="1000" fill="hold"/>
                                        <p:tgtEl>
                                          <p:spTgt spid="24"/>
                                        </p:tgtEl>
                                        <p:attrNameLst>
                                          <p:attrName>ppt_x</p:attrName>
                                        </p:attrNameLst>
                                      </p:cBhvr>
                                      <p:tavLst>
                                        <p:tav tm="0">
                                          <p:val>
                                            <p:strVal val="#ppt_x"/>
                                          </p:val>
                                        </p:tav>
                                        <p:tav tm="100000">
                                          <p:val>
                                            <p:strVal val="#ppt_x"/>
                                          </p:val>
                                        </p:tav>
                                      </p:tavLst>
                                    </p:anim>
                                    <p:anim calcmode="lin" valueType="num">
                                      <p:cBhvr>
                                        <p:cTn id="36" dur="1000" fill="hold"/>
                                        <p:tgtEl>
                                          <p:spTgt spid="2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42" presetClass="entr" presetSubtype="0"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1000"/>
                                        <p:tgtEl>
                                          <p:spTgt spid="8"/>
                                        </p:tgtEl>
                                      </p:cBhvr>
                                    </p:animEffect>
                                    <p:anim calcmode="lin" valueType="num">
                                      <p:cBhvr>
                                        <p:cTn id="41" dur="1000" fill="hold"/>
                                        <p:tgtEl>
                                          <p:spTgt spid="8"/>
                                        </p:tgtEl>
                                        <p:attrNameLst>
                                          <p:attrName>ppt_x</p:attrName>
                                        </p:attrNameLst>
                                      </p:cBhvr>
                                      <p:tavLst>
                                        <p:tav tm="0">
                                          <p:val>
                                            <p:strVal val="#ppt_x"/>
                                          </p:val>
                                        </p:tav>
                                        <p:tav tm="100000">
                                          <p:val>
                                            <p:strVal val="#ppt_x"/>
                                          </p:val>
                                        </p:tav>
                                      </p:tavLst>
                                    </p:anim>
                                    <p:anim calcmode="lin" valueType="num">
                                      <p:cBhvr>
                                        <p:cTn id="42" dur="1000" fill="hold"/>
                                        <p:tgtEl>
                                          <p:spTgt spid="8"/>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1000"/>
                                        <p:tgtEl>
                                          <p:spTgt spid="26"/>
                                        </p:tgtEl>
                                      </p:cBhvr>
                                    </p:animEffect>
                                    <p:anim calcmode="lin" valueType="num">
                                      <p:cBhvr>
                                        <p:cTn id="46" dur="1000" fill="hold"/>
                                        <p:tgtEl>
                                          <p:spTgt spid="26"/>
                                        </p:tgtEl>
                                        <p:attrNameLst>
                                          <p:attrName>ppt_x</p:attrName>
                                        </p:attrNameLst>
                                      </p:cBhvr>
                                      <p:tavLst>
                                        <p:tav tm="0">
                                          <p:val>
                                            <p:strVal val="#ppt_x"/>
                                          </p:val>
                                        </p:tav>
                                        <p:tav tm="100000">
                                          <p:val>
                                            <p:strVal val="#ppt_x"/>
                                          </p:val>
                                        </p:tav>
                                      </p:tavLst>
                                    </p:anim>
                                    <p:anim calcmode="lin" valueType="num">
                                      <p:cBhvr>
                                        <p:cTn id="47" dur="1000" fill="hold"/>
                                        <p:tgtEl>
                                          <p:spTgt spid="26"/>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fade">
                                      <p:cBhvr>
                                        <p:cTn id="51" dur="500"/>
                                        <p:tgtEl>
                                          <p:spTgt spid="51"/>
                                        </p:tgtEl>
                                      </p:cBhvr>
                                    </p:animEffect>
                                  </p:childTnLst>
                                </p:cTn>
                              </p:par>
                            </p:childTnLst>
                          </p:cTn>
                        </p:par>
                        <p:par>
                          <p:cTn id="52" fill="hold">
                            <p:stCondLst>
                              <p:cond delay="4500"/>
                            </p:stCondLst>
                            <p:childTnLst>
                              <p:par>
                                <p:cTn id="53" presetID="10" presetClass="entr" presetSubtype="0" fill="hold" grpId="0" nodeType="after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fade">
                                      <p:cBhvr>
                                        <p:cTn id="55" dur="500"/>
                                        <p:tgtEl>
                                          <p:spTgt spid="52"/>
                                        </p:tgtEl>
                                      </p:cBhvr>
                                    </p:animEffect>
                                  </p:childTnLst>
                                </p:cTn>
                              </p:par>
                            </p:childTnLst>
                          </p:cTn>
                        </p:par>
                        <p:par>
                          <p:cTn id="56" fill="hold">
                            <p:stCondLst>
                              <p:cond delay="5000"/>
                            </p:stCondLst>
                            <p:childTnLst>
                              <p:par>
                                <p:cTn id="57" presetID="10" presetClass="entr" presetSubtype="0" fill="hold" grpId="0" nodeType="afterEffect">
                                  <p:stCondLst>
                                    <p:cond delay="0"/>
                                  </p:stCondLst>
                                  <p:childTnLst>
                                    <p:set>
                                      <p:cBhvr>
                                        <p:cTn id="58" dur="1" fill="hold">
                                          <p:stCondLst>
                                            <p:cond delay="0"/>
                                          </p:stCondLst>
                                        </p:cTn>
                                        <p:tgtEl>
                                          <p:spTgt spid="53"/>
                                        </p:tgtEl>
                                        <p:attrNameLst>
                                          <p:attrName>style.visibility</p:attrName>
                                        </p:attrNameLst>
                                      </p:cBhvr>
                                      <p:to>
                                        <p:strVal val="visible"/>
                                      </p:to>
                                    </p:set>
                                    <p:animEffect transition="in" filter="fade">
                                      <p:cBhvr>
                                        <p:cTn id="59" dur="500"/>
                                        <p:tgtEl>
                                          <p:spTgt spid="53"/>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fade">
                                      <p:cBhvr>
                                        <p:cTn id="63"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7" grpId="0" bldLvl="0" animBg="1"/>
      <p:bldP spid="8" grpId="0" bldLvl="0" animBg="1"/>
      <p:bldP spid="51" grpId="0"/>
      <p:bldP spid="52" grpId="0"/>
      <p:bldP spid="53" grpId="0"/>
      <p:bldP spid="5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5" name="组合 124"/>
          <p:cNvGrpSpPr/>
          <p:nvPr/>
        </p:nvGrpSpPr>
        <p:grpSpPr>
          <a:xfrm>
            <a:off x="1337219" y="2038973"/>
            <a:ext cx="1959429" cy="3526972"/>
            <a:chOff x="695325" y="2170339"/>
            <a:chExt cx="1959429" cy="3526971"/>
          </a:xfrm>
        </p:grpSpPr>
        <p:grpSp>
          <p:nvGrpSpPr>
            <p:cNvPr id="126" name="组合 125"/>
            <p:cNvGrpSpPr/>
            <p:nvPr/>
          </p:nvGrpSpPr>
          <p:grpSpPr>
            <a:xfrm>
              <a:off x="695325" y="2170339"/>
              <a:ext cx="1959429" cy="3526971"/>
              <a:chOff x="1219199" y="1915886"/>
              <a:chExt cx="1959429" cy="3526971"/>
            </a:xfrm>
          </p:grpSpPr>
          <p:cxnSp>
            <p:nvCxnSpPr>
              <p:cNvPr id="131" name="直接连接符 130"/>
              <p:cNvCxnSpPr>
                <a:cxnSpLocks/>
              </p:cNvCxnSpPr>
              <p:nvPr/>
            </p:nvCxnSpPr>
            <p:spPr>
              <a:xfrm>
                <a:off x="1219199" y="1915886"/>
                <a:ext cx="0" cy="31205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2" name="矩形 131"/>
              <p:cNvSpPr/>
              <p:nvPr/>
            </p:nvSpPr>
            <p:spPr>
              <a:xfrm>
                <a:off x="1219199" y="5036457"/>
                <a:ext cx="1959429" cy="406400"/>
              </a:xfrm>
              <a:prstGeom prst="rect">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129" name="椭圆 28"/>
            <p:cNvSpPr/>
            <p:nvPr/>
          </p:nvSpPr>
          <p:spPr>
            <a:xfrm>
              <a:off x="862240" y="2221251"/>
              <a:ext cx="609600" cy="590704"/>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920" tIns="60960" rIns="121920" bIns="6096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p>
          </p:txBody>
        </p:sp>
      </p:grpSp>
      <p:grpSp>
        <p:nvGrpSpPr>
          <p:cNvPr id="133" name="组合 132"/>
          <p:cNvGrpSpPr/>
          <p:nvPr/>
        </p:nvGrpSpPr>
        <p:grpSpPr>
          <a:xfrm>
            <a:off x="3822832" y="2038973"/>
            <a:ext cx="1959430" cy="3526972"/>
            <a:chOff x="3642632" y="2170339"/>
            <a:chExt cx="1959429" cy="3526971"/>
          </a:xfrm>
        </p:grpSpPr>
        <p:grpSp>
          <p:nvGrpSpPr>
            <p:cNvPr id="134" name="组合 133"/>
            <p:cNvGrpSpPr/>
            <p:nvPr/>
          </p:nvGrpSpPr>
          <p:grpSpPr>
            <a:xfrm>
              <a:off x="3642632" y="2170339"/>
              <a:ext cx="1959429" cy="3526971"/>
              <a:chOff x="1219199" y="1915886"/>
              <a:chExt cx="1959429" cy="3526971"/>
            </a:xfrm>
          </p:grpSpPr>
          <p:cxnSp>
            <p:nvCxnSpPr>
              <p:cNvPr id="139" name="直接连接符 138"/>
              <p:cNvCxnSpPr>
                <a:cxnSpLocks/>
              </p:cNvCxnSpPr>
              <p:nvPr/>
            </p:nvCxnSpPr>
            <p:spPr>
              <a:xfrm>
                <a:off x="1219199" y="1915886"/>
                <a:ext cx="0" cy="31205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0" name="矩形 139"/>
              <p:cNvSpPr/>
              <p:nvPr/>
            </p:nvSpPr>
            <p:spPr>
              <a:xfrm>
                <a:off x="1219199" y="5036457"/>
                <a:ext cx="1959429" cy="406400"/>
              </a:xfrm>
              <a:prstGeom prst="rect">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137" name="椭圆 29"/>
            <p:cNvSpPr/>
            <p:nvPr/>
          </p:nvSpPr>
          <p:spPr>
            <a:xfrm>
              <a:off x="3809547" y="2290508"/>
              <a:ext cx="609600" cy="452190"/>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920" tIns="60960" rIns="121920" bIns="6096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p>
          </p:txBody>
        </p:sp>
      </p:grpSp>
      <p:grpSp>
        <p:nvGrpSpPr>
          <p:cNvPr id="141" name="组合 140"/>
          <p:cNvGrpSpPr/>
          <p:nvPr/>
        </p:nvGrpSpPr>
        <p:grpSpPr>
          <a:xfrm>
            <a:off x="6346401" y="2038295"/>
            <a:ext cx="1959429" cy="3526972"/>
            <a:chOff x="6589939" y="2170339"/>
            <a:chExt cx="1959429" cy="3526971"/>
          </a:xfrm>
        </p:grpSpPr>
        <p:grpSp>
          <p:nvGrpSpPr>
            <p:cNvPr id="142" name="组合 141"/>
            <p:cNvGrpSpPr/>
            <p:nvPr/>
          </p:nvGrpSpPr>
          <p:grpSpPr>
            <a:xfrm>
              <a:off x="6589939" y="2170339"/>
              <a:ext cx="1959429" cy="3526971"/>
              <a:chOff x="1219199" y="1915886"/>
              <a:chExt cx="1959429" cy="3526971"/>
            </a:xfrm>
          </p:grpSpPr>
          <p:cxnSp>
            <p:nvCxnSpPr>
              <p:cNvPr id="147" name="直接连接符 146"/>
              <p:cNvCxnSpPr>
                <a:cxnSpLocks/>
              </p:cNvCxnSpPr>
              <p:nvPr/>
            </p:nvCxnSpPr>
            <p:spPr>
              <a:xfrm>
                <a:off x="1219199" y="1915886"/>
                <a:ext cx="0" cy="31205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8" name="矩形 147"/>
              <p:cNvSpPr/>
              <p:nvPr/>
            </p:nvSpPr>
            <p:spPr>
              <a:xfrm>
                <a:off x="1219199" y="5036457"/>
                <a:ext cx="1959429" cy="406400"/>
              </a:xfrm>
              <a:prstGeom prst="rect">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145" name="椭圆 30"/>
            <p:cNvSpPr/>
            <p:nvPr/>
          </p:nvSpPr>
          <p:spPr>
            <a:xfrm>
              <a:off x="6756854" y="2228975"/>
              <a:ext cx="609600" cy="575256"/>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920" tIns="60960" rIns="121920" bIns="6096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p>
          </p:txBody>
        </p:sp>
      </p:grpSp>
      <p:grpSp>
        <p:nvGrpSpPr>
          <p:cNvPr id="149" name="组合 148"/>
          <p:cNvGrpSpPr/>
          <p:nvPr/>
        </p:nvGrpSpPr>
        <p:grpSpPr>
          <a:xfrm>
            <a:off x="8969461" y="2061580"/>
            <a:ext cx="1959430" cy="3526972"/>
            <a:chOff x="9537246" y="2170339"/>
            <a:chExt cx="1959429" cy="3526971"/>
          </a:xfrm>
        </p:grpSpPr>
        <p:grpSp>
          <p:nvGrpSpPr>
            <p:cNvPr id="150" name="组合 149"/>
            <p:cNvGrpSpPr/>
            <p:nvPr/>
          </p:nvGrpSpPr>
          <p:grpSpPr>
            <a:xfrm>
              <a:off x="9537246" y="2170339"/>
              <a:ext cx="1959429" cy="3526971"/>
              <a:chOff x="1219199" y="1915886"/>
              <a:chExt cx="1959429" cy="3526971"/>
            </a:xfrm>
          </p:grpSpPr>
          <p:cxnSp>
            <p:nvCxnSpPr>
              <p:cNvPr id="155" name="直接连接符 154"/>
              <p:cNvCxnSpPr>
                <a:cxnSpLocks/>
              </p:cNvCxnSpPr>
              <p:nvPr/>
            </p:nvCxnSpPr>
            <p:spPr>
              <a:xfrm>
                <a:off x="1219199" y="1915886"/>
                <a:ext cx="0" cy="31205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6" name="矩形 155"/>
              <p:cNvSpPr/>
              <p:nvPr/>
            </p:nvSpPr>
            <p:spPr>
              <a:xfrm>
                <a:off x="1219199" y="5036457"/>
                <a:ext cx="1959429" cy="406400"/>
              </a:xfrm>
              <a:prstGeom prst="rect">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153" name="椭圆 31"/>
            <p:cNvSpPr/>
            <p:nvPr/>
          </p:nvSpPr>
          <p:spPr>
            <a:xfrm>
              <a:off x="9704161" y="2270139"/>
              <a:ext cx="609600" cy="492928"/>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920" tIns="60960" rIns="121920" bIns="6096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p>
          </p:txBody>
        </p:sp>
      </p:grpSp>
      <p:sp>
        <p:nvSpPr>
          <p:cNvPr id="39" name="Text Box 10"/>
          <p:cNvSpPr txBox="1">
            <a:spLocks noChangeArrowheads="1"/>
          </p:cNvSpPr>
          <p:nvPr/>
        </p:nvSpPr>
        <p:spPr bwMode="auto">
          <a:xfrm>
            <a:off x="1453553" y="3094770"/>
            <a:ext cx="2037464" cy="1646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dirty="0" smtClean="0">
                <a:solidFill>
                  <a:srgbClr val="404040"/>
                </a:solidFill>
                <a:latin typeface="微软雅黑" pitchFamily="34" charset="-122"/>
                <a:ea typeface="微软雅黑" pitchFamily="34" charset="-122"/>
              </a:rPr>
              <a:t>您</a:t>
            </a:r>
            <a:r>
              <a:rPr lang="zh-CN" altLang="en-US" sz="1600" dirty="0">
                <a:solidFill>
                  <a:srgbClr val="404040"/>
                </a:solidFill>
                <a:latin typeface="微软雅黑" pitchFamily="34" charset="-122"/>
                <a:ea typeface="微软雅黑" pitchFamily="34" charset="-122"/>
              </a:rPr>
              <a:t>的内容打在这里，或者通过复制您的文本后，在此框中选择粘贴，并选择只保留文字。</a:t>
            </a:r>
            <a:endParaRPr lang="en-US" altLang="en-US" sz="1600" dirty="0">
              <a:solidFill>
                <a:srgbClr val="404040"/>
              </a:solidFill>
              <a:latin typeface="微软雅黑" pitchFamily="34" charset="-122"/>
              <a:ea typeface="微软雅黑" pitchFamily="34" charset="-122"/>
            </a:endParaRPr>
          </a:p>
        </p:txBody>
      </p:sp>
      <p:sp>
        <p:nvSpPr>
          <p:cNvPr id="2" name="矩形 1"/>
          <p:cNvSpPr/>
          <p:nvPr/>
        </p:nvSpPr>
        <p:spPr>
          <a:xfrm>
            <a:off x="1403862" y="5182152"/>
            <a:ext cx="1826141" cy="381258"/>
          </a:xfrm>
          <a:prstGeom prst="rect">
            <a:avLst/>
          </a:prstGeom>
        </p:spPr>
        <p:txBody>
          <a:bodyPr wrap="none">
            <a:spAutoFit/>
          </a:bodyPr>
          <a:lstStyle/>
          <a:p>
            <a:pPr lvl="0" algn="r">
              <a:lnSpc>
                <a:spcPct val="130000"/>
              </a:lnSpc>
            </a:pPr>
            <a:r>
              <a:rPr lang="zh-CN" altLang="en-US" sz="1600" b="1" dirty="0">
                <a:solidFill>
                  <a:schemeClr val="bg1"/>
                </a:solidFill>
                <a:latin typeface="微软雅黑" pitchFamily="34" charset="-122"/>
                <a:ea typeface="微软雅黑" pitchFamily="34" charset="-122"/>
              </a:rPr>
              <a:t>单击此处添加标题</a:t>
            </a:r>
            <a:endParaRPr lang="en-US" altLang="zh-CN" sz="1600" b="1" dirty="0">
              <a:solidFill>
                <a:schemeClr val="bg1"/>
              </a:solidFill>
              <a:latin typeface="微软雅黑" pitchFamily="34" charset="-122"/>
              <a:ea typeface="微软雅黑" pitchFamily="34" charset="-122"/>
            </a:endParaRPr>
          </a:p>
        </p:txBody>
      </p:sp>
      <p:sp>
        <p:nvSpPr>
          <p:cNvPr id="41" name="矩形 40"/>
          <p:cNvSpPr/>
          <p:nvPr/>
        </p:nvSpPr>
        <p:spPr>
          <a:xfrm>
            <a:off x="3860787" y="5184659"/>
            <a:ext cx="1826141" cy="381258"/>
          </a:xfrm>
          <a:prstGeom prst="rect">
            <a:avLst/>
          </a:prstGeom>
        </p:spPr>
        <p:txBody>
          <a:bodyPr wrap="none">
            <a:spAutoFit/>
          </a:bodyPr>
          <a:lstStyle/>
          <a:p>
            <a:pPr lvl="0" algn="r">
              <a:lnSpc>
                <a:spcPct val="130000"/>
              </a:lnSpc>
            </a:pPr>
            <a:r>
              <a:rPr lang="zh-CN" altLang="en-US" sz="1600" b="1" dirty="0">
                <a:solidFill>
                  <a:schemeClr val="bg1"/>
                </a:solidFill>
                <a:latin typeface="微软雅黑" pitchFamily="34" charset="-122"/>
                <a:ea typeface="微软雅黑" pitchFamily="34" charset="-122"/>
              </a:rPr>
              <a:t>单击此处添加标题</a:t>
            </a:r>
            <a:endParaRPr lang="en-US" altLang="zh-CN" sz="1600" b="1" dirty="0">
              <a:solidFill>
                <a:schemeClr val="bg1"/>
              </a:solidFill>
              <a:latin typeface="微软雅黑" pitchFamily="34" charset="-122"/>
              <a:ea typeface="微软雅黑" pitchFamily="34" charset="-122"/>
            </a:endParaRPr>
          </a:p>
        </p:txBody>
      </p:sp>
      <p:sp>
        <p:nvSpPr>
          <p:cNvPr id="42" name="矩形 41"/>
          <p:cNvSpPr/>
          <p:nvPr/>
        </p:nvSpPr>
        <p:spPr>
          <a:xfrm>
            <a:off x="6483847" y="5182152"/>
            <a:ext cx="1826141" cy="381258"/>
          </a:xfrm>
          <a:prstGeom prst="rect">
            <a:avLst/>
          </a:prstGeom>
        </p:spPr>
        <p:txBody>
          <a:bodyPr wrap="none">
            <a:spAutoFit/>
          </a:bodyPr>
          <a:lstStyle/>
          <a:p>
            <a:pPr lvl="0" algn="r">
              <a:lnSpc>
                <a:spcPct val="130000"/>
              </a:lnSpc>
            </a:pPr>
            <a:r>
              <a:rPr lang="zh-CN" altLang="en-US" sz="1600" b="1" dirty="0">
                <a:solidFill>
                  <a:schemeClr val="bg1"/>
                </a:solidFill>
                <a:latin typeface="微软雅黑" pitchFamily="34" charset="-122"/>
                <a:ea typeface="微软雅黑" pitchFamily="34" charset="-122"/>
              </a:rPr>
              <a:t>单击此处添加标题</a:t>
            </a:r>
            <a:endParaRPr lang="en-US" altLang="zh-CN" sz="1600" b="1" dirty="0">
              <a:solidFill>
                <a:schemeClr val="bg1"/>
              </a:solidFill>
              <a:latin typeface="微软雅黑" pitchFamily="34" charset="-122"/>
              <a:ea typeface="微软雅黑" pitchFamily="34" charset="-122"/>
            </a:endParaRPr>
          </a:p>
        </p:txBody>
      </p:sp>
      <p:sp>
        <p:nvSpPr>
          <p:cNvPr id="43" name="矩形 42"/>
          <p:cNvSpPr/>
          <p:nvPr/>
        </p:nvSpPr>
        <p:spPr>
          <a:xfrm>
            <a:off x="8940772" y="5184659"/>
            <a:ext cx="1826141" cy="381258"/>
          </a:xfrm>
          <a:prstGeom prst="rect">
            <a:avLst/>
          </a:prstGeom>
        </p:spPr>
        <p:txBody>
          <a:bodyPr wrap="none">
            <a:spAutoFit/>
          </a:bodyPr>
          <a:lstStyle/>
          <a:p>
            <a:pPr lvl="0" algn="r">
              <a:lnSpc>
                <a:spcPct val="130000"/>
              </a:lnSpc>
            </a:pPr>
            <a:r>
              <a:rPr lang="zh-CN" altLang="en-US" sz="1600" b="1" dirty="0">
                <a:solidFill>
                  <a:schemeClr val="bg1"/>
                </a:solidFill>
                <a:latin typeface="微软雅黑" pitchFamily="34" charset="-122"/>
                <a:ea typeface="微软雅黑" pitchFamily="34" charset="-122"/>
              </a:rPr>
              <a:t>单击此处添加标题</a:t>
            </a:r>
            <a:endParaRPr lang="en-US" altLang="zh-CN" sz="1600" b="1" dirty="0">
              <a:solidFill>
                <a:schemeClr val="bg1"/>
              </a:solidFill>
              <a:latin typeface="微软雅黑" pitchFamily="34" charset="-122"/>
              <a:ea typeface="微软雅黑" pitchFamily="34" charset="-122"/>
            </a:endParaRPr>
          </a:p>
        </p:txBody>
      </p:sp>
      <p:sp>
        <p:nvSpPr>
          <p:cNvPr id="44" name="Text Box 10"/>
          <p:cNvSpPr txBox="1">
            <a:spLocks noChangeArrowheads="1"/>
          </p:cNvSpPr>
          <p:nvPr/>
        </p:nvSpPr>
        <p:spPr bwMode="auto">
          <a:xfrm>
            <a:off x="3912191" y="3094769"/>
            <a:ext cx="2037464" cy="1646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dirty="0" smtClean="0">
                <a:solidFill>
                  <a:srgbClr val="404040"/>
                </a:solidFill>
                <a:latin typeface="微软雅黑" pitchFamily="34" charset="-122"/>
                <a:ea typeface="微软雅黑" pitchFamily="34" charset="-122"/>
              </a:rPr>
              <a:t>您</a:t>
            </a:r>
            <a:r>
              <a:rPr lang="zh-CN" altLang="en-US" sz="1600" dirty="0">
                <a:solidFill>
                  <a:srgbClr val="404040"/>
                </a:solidFill>
                <a:latin typeface="微软雅黑" pitchFamily="34" charset="-122"/>
                <a:ea typeface="微软雅黑" pitchFamily="34" charset="-122"/>
              </a:rPr>
              <a:t>的内容打在这里，或者通过复制您的文本后，在此框中选择粘贴，并选择只保留文字。</a:t>
            </a:r>
            <a:endParaRPr lang="en-US" altLang="en-US" sz="1600" dirty="0">
              <a:solidFill>
                <a:srgbClr val="404040"/>
              </a:solidFill>
              <a:latin typeface="微软雅黑" pitchFamily="34" charset="-122"/>
              <a:ea typeface="微软雅黑" pitchFamily="34" charset="-122"/>
            </a:endParaRPr>
          </a:p>
        </p:txBody>
      </p:sp>
      <p:sp>
        <p:nvSpPr>
          <p:cNvPr id="45" name="Text Box 10"/>
          <p:cNvSpPr txBox="1">
            <a:spLocks noChangeArrowheads="1"/>
          </p:cNvSpPr>
          <p:nvPr/>
        </p:nvSpPr>
        <p:spPr bwMode="auto">
          <a:xfrm>
            <a:off x="6453364" y="3092224"/>
            <a:ext cx="2037464" cy="1646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dirty="0" smtClean="0">
                <a:solidFill>
                  <a:srgbClr val="404040"/>
                </a:solidFill>
                <a:latin typeface="微软雅黑" pitchFamily="34" charset="-122"/>
                <a:ea typeface="微软雅黑" pitchFamily="34" charset="-122"/>
              </a:rPr>
              <a:t>您</a:t>
            </a:r>
            <a:r>
              <a:rPr lang="zh-CN" altLang="en-US" sz="1600" dirty="0">
                <a:solidFill>
                  <a:srgbClr val="404040"/>
                </a:solidFill>
                <a:latin typeface="微软雅黑" pitchFamily="34" charset="-122"/>
                <a:ea typeface="微软雅黑" pitchFamily="34" charset="-122"/>
              </a:rPr>
              <a:t>的内容打在这里，或者通过复制您的文本后，在此框中选择粘贴，并选择只保留文字。</a:t>
            </a:r>
            <a:endParaRPr lang="en-US" altLang="en-US" sz="1600" dirty="0">
              <a:solidFill>
                <a:srgbClr val="404040"/>
              </a:solidFill>
              <a:latin typeface="微软雅黑" pitchFamily="34" charset="-122"/>
              <a:ea typeface="微软雅黑" pitchFamily="34" charset="-122"/>
            </a:endParaRPr>
          </a:p>
        </p:txBody>
      </p:sp>
      <p:sp>
        <p:nvSpPr>
          <p:cNvPr id="46" name="Text Box 10"/>
          <p:cNvSpPr txBox="1">
            <a:spLocks noChangeArrowheads="1"/>
          </p:cNvSpPr>
          <p:nvPr/>
        </p:nvSpPr>
        <p:spPr bwMode="auto">
          <a:xfrm>
            <a:off x="8912002" y="3092223"/>
            <a:ext cx="2037464" cy="1646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600" dirty="0" smtClean="0">
                <a:solidFill>
                  <a:srgbClr val="404040"/>
                </a:solidFill>
                <a:latin typeface="微软雅黑" pitchFamily="34" charset="-122"/>
                <a:ea typeface="微软雅黑" pitchFamily="34" charset="-122"/>
              </a:rPr>
              <a:t>您</a:t>
            </a:r>
            <a:r>
              <a:rPr lang="zh-CN" altLang="en-US" sz="1600" dirty="0">
                <a:solidFill>
                  <a:srgbClr val="404040"/>
                </a:solidFill>
                <a:latin typeface="微软雅黑" pitchFamily="34" charset="-122"/>
                <a:ea typeface="微软雅黑" pitchFamily="34" charset="-122"/>
              </a:rPr>
              <a:t>的内容打在这里，或者通过复制您的文本后，在此框中选择粘贴，并选择只保留文字。</a:t>
            </a:r>
            <a:endParaRPr lang="en-US" altLang="en-US" sz="1600" dirty="0">
              <a:solidFill>
                <a:srgbClr val="404040"/>
              </a:solidFill>
              <a:latin typeface="微软雅黑" pitchFamily="34" charset="-122"/>
              <a:ea typeface="微软雅黑" pitchFamily="34" charset="-122"/>
            </a:endParaRPr>
          </a:p>
        </p:txBody>
      </p:sp>
      <p:pic>
        <p:nvPicPr>
          <p:cNvPr id="47" name="图片 46" descr="13"/>
          <p:cNvPicPr>
            <a:picLocks noChangeAspect="1"/>
          </p:cNvPicPr>
          <p:nvPr/>
        </p:nvPicPr>
        <p:blipFill>
          <a:blip r:embed="rId3"/>
          <a:srcRect t="35615"/>
          <a:stretch>
            <a:fillRect/>
          </a:stretch>
        </p:blipFill>
        <p:spPr>
          <a:xfrm flipH="1">
            <a:off x="-32385" y="4445"/>
            <a:ext cx="1461135" cy="1788160"/>
          </a:xfrm>
          <a:prstGeom prst="rect">
            <a:avLst/>
          </a:prstGeom>
        </p:spPr>
      </p:pic>
      <p:sp>
        <p:nvSpPr>
          <p:cNvPr id="50" name="矩形 49"/>
          <p:cNvSpPr/>
          <p:nvPr/>
        </p:nvSpPr>
        <p:spPr>
          <a:xfrm>
            <a:off x="1989027" y="375305"/>
            <a:ext cx="2339102" cy="523220"/>
          </a:xfrm>
          <a:prstGeom prst="rect">
            <a:avLst/>
          </a:prstGeom>
        </p:spPr>
        <p:txBody>
          <a:bodyPr wrap="none">
            <a:spAutoFit/>
          </a:bodyPr>
          <a:lstStyle/>
          <a:p>
            <a:r>
              <a:rPr lang="zh-CN" altLang="en-US" sz="2800" b="1" dirty="0" smtClean="0">
                <a:solidFill>
                  <a:srgbClr val="006AB2"/>
                </a:solidFill>
                <a:latin typeface="Century Gothic" panose="020B0502020202020204" pitchFamily="34" charset="0"/>
                <a:sym typeface="Century Gothic" panose="020B0502020202020204" pitchFamily="34" charset="0"/>
              </a:rPr>
              <a:t>活动总体思路</a:t>
            </a:r>
            <a:endParaRPr lang="zh-CN" altLang="en-US" sz="2800" b="1" dirty="0">
              <a:solidFill>
                <a:srgbClr val="006AB2"/>
              </a:solidFill>
              <a:latin typeface="Century Gothic" panose="020B0502020202020204" pitchFamily="34" charset="0"/>
              <a:sym typeface="Century Gothic" panose="020B0502020202020204" pitchFamily="34" charset="0"/>
            </a:endParaRPr>
          </a:p>
        </p:txBody>
      </p:sp>
      <p:sp>
        <p:nvSpPr>
          <p:cNvPr id="51" name="矩形 50"/>
          <p:cNvSpPr/>
          <p:nvPr/>
        </p:nvSpPr>
        <p:spPr>
          <a:xfrm>
            <a:off x="1259563" y="354825"/>
            <a:ext cx="808235" cy="584775"/>
          </a:xfrm>
          <a:prstGeom prst="rect">
            <a:avLst/>
          </a:prstGeom>
        </p:spPr>
        <p:txBody>
          <a:bodyPr wrap="none">
            <a:spAutoFit/>
          </a:bodyPr>
          <a:lstStyle/>
          <a:p>
            <a:r>
              <a:rPr lang="en-US" altLang="zh-CN" sz="3200" b="1" dirty="0" smtClean="0">
                <a:solidFill>
                  <a:srgbClr val="006AB2"/>
                </a:solidFill>
                <a:latin typeface="微软雅黑" pitchFamily="34" charset="-122"/>
                <a:ea typeface="微软雅黑" pitchFamily="34" charset="-122"/>
              </a:rPr>
              <a:t>01.</a:t>
            </a:r>
            <a:endParaRPr lang="zh-CN" altLang="en-US" sz="3600" dirty="0">
              <a:solidFill>
                <a:srgbClr val="006AB2"/>
              </a:solidFill>
            </a:endParaRPr>
          </a:p>
        </p:txBody>
      </p:sp>
    </p:spTree>
    <p:extLst>
      <p:ext uri="{BB962C8B-B14F-4D97-AF65-F5344CB8AC3E}">
        <p14:creationId xmlns:p14="http://schemas.microsoft.com/office/powerpoint/2010/main" val="1433583811"/>
      </p:ext>
    </p:extLst>
  </p:cSld>
  <p:clrMapOvr>
    <a:masterClrMapping/>
  </p:clrMapOvr>
  <mc:AlternateContent xmlns:mc="http://schemas.openxmlformats.org/markup-compatibility/2006" xmlns:p14="http://schemas.microsoft.com/office/powerpoint/2010/main">
    <mc:Choice Requires="p14">
      <p:transition spd="slow" p14:dur="1600" advTm="3000">
        <p14:prism isContent="1"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41"/>
                                        </p:tgtEl>
                                        <p:attrNameLst>
                                          <p:attrName>style.visibility</p:attrName>
                                        </p:attrNameLst>
                                      </p:cBhvr>
                                      <p:to>
                                        <p:strVal val="visible"/>
                                      </p:to>
                                    </p:set>
                                    <p:anim calcmode="lin" valueType="num">
                                      <p:cBhvr additive="base">
                                        <p:cTn id="7" dur="1000" fill="hold"/>
                                        <p:tgtEl>
                                          <p:spTgt spid="141"/>
                                        </p:tgtEl>
                                        <p:attrNameLst>
                                          <p:attrName>ppt_x</p:attrName>
                                        </p:attrNameLst>
                                      </p:cBhvr>
                                      <p:tavLst>
                                        <p:tav tm="0">
                                          <p:val>
                                            <p:strVal val="#ppt_x"/>
                                          </p:val>
                                        </p:tav>
                                        <p:tav tm="100000">
                                          <p:val>
                                            <p:strVal val="#ppt_x"/>
                                          </p:val>
                                        </p:tav>
                                      </p:tavLst>
                                    </p:anim>
                                    <p:anim calcmode="lin" valueType="num">
                                      <p:cBhvr additive="base">
                                        <p:cTn id="8" dur="1000" fill="hold"/>
                                        <p:tgtEl>
                                          <p:spTgt spid="14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5"/>
                                        </p:tgtEl>
                                        <p:attrNameLst>
                                          <p:attrName>style.visibility</p:attrName>
                                        </p:attrNameLst>
                                      </p:cBhvr>
                                      <p:to>
                                        <p:strVal val="visible"/>
                                      </p:to>
                                    </p:set>
                                    <p:anim calcmode="lin" valueType="num">
                                      <p:cBhvr additive="base">
                                        <p:cTn id="11" dur="1000" fill="hold"/>
                                        <p:tgtEl>
                                          <p:spTgt spid="125"/>
                                        </p:tgtEl>
                                        <p:attrNameLst>
                                          <p:attrName>ppt_x</p:attrName>
                                        </p:attrNameLst>
                                      </p:cBhvr>
                                      <p:tavLst>
                                        <p:tav tm="0">
                                          <p:val>
                                            <p:strVal val="#ppt_x"/>
                                          </p:val>
                                        </p:tav>
                                        <p:tav tm="100000">
                                          <p:val>
                                            <p:strVal val="#ppt_x"/>
                                          </p:val>
                                        </p:tav>
                                      </p:tavLst>
                                    </p:anim>
                                    <p:anim calcmode="lin" valueType="num">
                                      <p:cBhvr additive="base">
                                        <p:cTn id="12" dur="1000" fill="hold"/>
                                        <p:tgtEl>
                                          <p:spTgt spid="125"/>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133"/>
                                        </p:tgtEl>
                                        <p:attrNameLst>
                                          <p:attrName>style.visibility</p:attrName>
                                        </p:attrNameLst>
                                      </p:cBhvr>
                                      <p:to>
                                        <p:strVal val="visible"/>
                                      </p:to>
                                    </p:set>
                                    <p:anim calcmode="lin" valueType="num">
                                      <p:cBhvr additive="base">
                                        <p:cTn id="15" dur="1000" fill="hold"/>
                                        <p:tgtEl>
                                          <p:spTgt spid="133"/>
                                        </p:tgtEl>
                                        <p:attrNameLst>
                                          <p:attrName>ppt_x</p:attrName>
                                        </p:attrNameLst>
                                      </p:cBhvr>
                                      <p:tavLst>
                                        <p:tav tm="0">
                                          <p:val>
                                            <p:strVal val="#ppt_x"/>
                                          </p:val>
                                        </p:tav>
                                        <p:tav tm="100000">
                                          <p:val>
                                            <p:strVal val="#ppt_x"/>
                                          </p:val>
                                        </p:tav>
                                      </p:tavLst>
                                    </p:anim>
                                    <p:anim calcmode="lin" valueType="num">
                                      <p:cBhvr additive="base">
                                        <p:cTn id="16" dur="1000" fill="hold"/>
                                        <p:tgtEl>
                                          <p:spTgt spid="133"/>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149"/>
                                        </p:tgtEl>
                                        <p:attrNameLst>
                                          <p:attrName>style.visibility</p:attrName>
                                        </p:attrNameLst>
                                      </p:cBhvr>
                                      <p:to>
                                        <p:strVal val="visible"/>
                                      </p:to>
                                    </p:set>
                                    <p:anim calcmode="lin" valueType="num">
                                      <p:cBhvr additive="base">
                                        <p:cTn id="19" dur="1000" fill="hold"/>
                                        <p:tgtEl>
                                          <p:spTgt spid="149"/>
                                        </p:tgtEl>
                                        <p:attrNameLst>
                                          <p:attrName>ppt_x</p:attrName>
                                        </p:attrNameLst>
                                      </p:cBhvr>
                                      <p:tavLst>
                                        <p:tav tm="0">
                                          <p:val>
                                            <p:strVal val="#ppt_x"/>
                                          </p:val>
                                        </p:tav>
                                        <p:tav tm="100000">
                                          <p:val>
                                            <p:strVal val="#ppt_x"/>
                                          </p:val>
                                        </p:tav>
                                      </p:tavLst>
                                    </p:anim>
                                    <p:anim calcmode="lin" valueType="num">
                                      <p:cBhvr additive="base">
                                        <p:cTn id="20" dur="1000" fill="hold"/>
                                        <p:tgtEl>
                                          <p:spTgt spid="149"/>
                                        </p:tgtEl>
                                        <p:attrNameLst>
                                          <p:attrName>ppt_y</p:attrName>
                                        </p:attrNameLst>
                                      </p:cBhvr>
                                      <p:tavLst>
                                        <p:tav tm="0">
                                          <p:val>
                                            <p:strVal val="0-#ppt_h/2"/>
                                          </p:val>
                                        </p:tav>
                                        <p:tav tm="100000">
                                          <p:val>
                                            <p:strVal val="#ppt_y"/>
                                          </p:val>
                                        </p:tav>
                                      </p:tavLst>
                                    </p:anim>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fade">
                                      <p:cBhvr>
                                        <p:cTn id="24" dur="500"/>
                                        <p:tgtEl>
                                          <p:spTgt spid="39"/>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44"/>
                                        </p:tgtEl>
                                        <p:attrNameLst>
                                          <p:attrName>style.visibility</p:attrName>
                                        </p:attrNameLst>
                                      </p:cBhvr>
                                      <p:to>
                                        <p:strVal val="visible"/>
                                      </p:to>
                                    </p:set>
                                    <p:animEffect transition="in" filter="fade">
                                      <p:cBhvr>
                                        <p:cTn id="28" dur="500"/>
                                        <p:tgtEl>
                                          <p:spTgt spid="44"/>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500"/>
                                        <p:tgtEl>
                                          <p:spTgt spid="45"/>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4" grpId="0"/>
      <p:bldP spid="45" grpId="0"/>
      <p:bldP spid="4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577087" y="1789597"/>
            <a:ext cx="3048000" cy="1872343"/>
          </a:xfrm>
          <a:prstGeom prst="rect">
            <a:avLst/>
          </a:prstGeom>
          <a:solidFill>
            <a:srgbClr val="006AB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71887" y="4053825"/>
            <a:ext cx="3048000" cy="1872343"/>
          </a:xfrm>
          <a:prstGeom prst="rect">
            <a:avLst/>
          </a:prstGeom>
          <a:solidFill>
            <a:srgbClr val="76A6D7"/>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8082287" y="4053825"/>
            <a:ext cx="3048000" cy="1872343"/>
          </a:xfrm>
          <a:prstGeom prst="rect">
            <a:avLst/>
          </a:prstGeom>
          <a:solidFill>
            <a:srgbClr val="76A6D7"/>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占位符 24"/>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086401" y="1789598"/>
            <a:ext cx="3048000" cy="1872343"/>
          </a:xfrm>
          <a:prstGeom prst="rect">
            <a:avLst/>
          </a:prstGeom>
        </p:spPr>
      </p:pic>
      <p:pic>
        <p:nvPicPr>
          <p:cNvPr id="22" name="图片占位符 25"/>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4577087" y="4053826"/>
            <a:ext cx="3048000" cy="1872343"/>
          </a:xfrm>
          <a:prstGeom prst="rect">
            <a:avLst/>
          </a:prstGeom>
        </p:spPr>
      </p:pic>
      <p:pic>
        <p:nvPicPr>
          <p:cNvPr id="23" name="图片占位符 26"/>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8082287" y="1789598"/>
            <a:ext cx="3048000" cy="1872343"/>
          </a:xfrm>
          <a:prstGeom prst="rect">
            <a:avLst/>
          </a:prstGeom>
        </p:spPr>
      </p:pic>
      <p:pic>
        <p:nvPicPr>
          <p:cNvPr id="24" name="图片 23" descr="13"/>
          <p:cNvPicPr>
            <a:picLocks noChangeAspect="1"/>
          </p:cNvPicPr>
          <p:nvPr/>
        </p:nvPicPr>
        <p:blipFill>
          <a:blip r:embed="rId6"/>
          <a:srcRect t="35615"/>
          <a:stretch>
            <a:fillRect/>
          </a:stretch>
        </p:blipFill>
        <p:spPr>
          <a:xfrm flipH="1">
            <a:off x="-32385" y="4445"/>
            <a:ext cx="1461135" cy="1788160"/>
          </a:xfrm>
          <a:prstGeom prst="rect">
            <a:avLst/>
          </a:prstGeom>
        </p:spPr>
      </p:pic>
      <p:sp>
        <p:nvSpPr>
          <p:cNvPr id="25" name="矩形 24"/>
          <p:cNvSpPr/>
          <p:nvPr/>
        </p:nvSpPr>
        <p:spPr>
          <a:xfrm>
            <a:off x="1989027" y="375305"/>
            <a:ext cx="2339102" cy="523220"/>
          </a:xfrm>
          <a:prstGeom prst="rect">
            <a:avLst/>
          </a:prstGeom>
        </p:spPr>
        <p:txBody>
          <a:bodyPr wrap="none">
            <a:spAutoFit/>
          </a:bodyPr>
          <a:lstStyle/>
          <a:p>
            <a:r>
              <a:rPr lang="zh-CN" altLang="en-US" sz="2800" b="1" dirty="0" smtClean="0">
                <a:solidFill>
                  <a:srgbClr val="006AB2"/>
                </a:solidFill>
                <a:latin typeface="Century Gothic" panose="020B0502020202020204" pitchFamily="34" charset="0"/>
                <a:sym typeface="Century Gothic" panose="020B0502020202020204" pitchFamily="34" charset="0"/>
              </a:rPr>
              <a:t>活动总体思路</a:t>
            </a:r>
            <a:endParaRPr lang="zh-CN" altLang="en-US" sz="2800" b="1" dirty="0">
              <a:solidFill>
                <a:srgbClr val="006AB2"/>
              </a:solidFill>
              <a:latin typeface="Century Gothic" panose="020B0502020202020204" pitchFamily="34" charset="0"/>
              <a:sym typeface="Century Gothic" panose="020B0502020202020204" pitchFamily="34" charset="0"/>
            </a:endParaRPr>
          </a:p>
        </p:txBody>
      </p:sp>
      <p:sp>
        <p:nvSpPr>
          <p:cNvPr id="26" name="矩形 25"/>
          <p:cNvSpPr/>
          <p:nvPr/>
        </p:nvSpPr>
        <p:spPr>
          <a:xfrm>
            <a:off x="1259563" y="354825"/>
            <a:ext cx="808235" cy="584775"/>
          </a:xfrm>
          <a:prstGeom prst="rect">
            <a:avLst/>
          </a:prstGeom>
        </p:spPr>
        <p:txBody>
          <a:bodyPr wrap="none">
            <a:spAutoFit/>
          </a:bodyPr>
          <a:lstStyle/>
          <a:p>
            <a:r>
              <a:rPr lang="en-US" altLang="zh-CN" sz="3200" b="1" dirty="0" smtClean="0">
                <a:solidFill>
                  <a:srgbClr val="006AB2"/>
                </a:solidFill>
                <a:latin typeface="微软雅黑" pitchFamily="34" charset="-122"/>
                <a:ea typeface="微软雅黑" pitchFamily="34" charset="-122"/>
              </a:rPr>
              <a:t>01.</a:t>
            </a:r>
            <a:endParaRPr lang="zh-CN" altLang="en-US" sz="3600" dirty="0">
              <a:solidFill>
                <a:srgbClr val="006AB2"/>
              </a:solidFill>
            </a:endParaRPr>
          </a:p>
        </p:txBody>
      </p:sp>
      <p:sp>
        <p:nvSpPr>
          <p:cNvPr id="27" name="Text Box 10"/>
          <p:cNvSpPr txBox="1">
            <a:spLocks noChangeArrowheads="1"/>
          </p:cNvSpPr>
          <p:nvPr/>
        </p:nvSpPr>
        <p:spPr bwMode="auto">
          <a:xfrm>
            <a:off x="1673634" y="4720451"/>
            <a:ext cx="2037464" cy="579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b="1" dirty="0" smtClean="0">
                <a:solidFill>
                  <a:schemeClr val="bg1"/>
                </a:solidFill>
                <a:latin typeface="微软雅黑" pitchFamily="34" charset="-122"/>
                <a:ea typeface="微软雅黑" pitchFamily="34" charset="-122"/>
              </a:rPr>
              <a:t>您</a:t>
            </a:r>
            <a:r>
              <a:rPr lang="zh-CN" altLang="en-US" sz="1400" b="1" dirty="0">
                <a:solidFill>
                  <a:schemeClr val="bg1"/>
                </a:solidFill>
                <a:latin typeface="微软雅黑" pitchFamily="34" charset="-122"/>
                <a:ea typeface="微软雅黑" pitchFamily="34" charset="-122"/>
              </a:rPr>
              <a:t>的内容打在这里，或者通过复制您的文本</a:t>
            </a:r>
            <a:r>
              <a:rPr lang="zh-CN" altLang="en-US" sz="1400" b="1" dirty="0" smtClean="0">
                <a:solidFill>
                  <a:schemeClr val="bg1"/>
                </a:solidFill>
                <a:latin typeface="微软雅黑" pitchFamily="34" charset="-122"/>
                <a:ea typeface="微软雅黑" pitchFamily="34" charset="-122"/>
              </a:rPr>
              <a:t>后</a:t>
            </a:r>
            <a:endParaRPr lang="en-US" altLang="en-US" sz="1400" b="1" dirty="0">
              <a:solidFill>
                <a:schemeClr val="bg1"/>
              </a:solidFill>
              <a:latin typeface="微软雅黑" pitchFamily="34" charset="-122"/>
              <a:ea typeface="微软雅黑" pitchFamily="34" charset="-122"/>
            </a:endParaRPr>
          </a:p>
        </p:txBody>
      </p:sp>
      <p:sp>
        <p:nvSpPr>
          <p:cNvPr id="28" name="Text Box 10"/>
          <p:cNvSpPr txBox="1">
            <a:spLocks noChangeArrowheads="1"/>
          </p:cNvSpPr>
          <p:nvPr/>
        </p:nvSpPr>
        <p:spPr bwMode="auto">
          <a:xfrm>
            <a:off x="5089612" y="2422608"/>
            <a:ext cx="2037464" cy="579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b="1" dirty="0" smtClean="0">
                <a:solidFill>
                  <a:schemeClr val="bg1"/>
                </a:solidFill>
                <a:latin typeface="微软雅黑" pitchFamily="34" charset="-122"/>
                <a:ea typeface="微软雅黑" pitchFamily="34" charset="-122"/>
              </a:rPr>
              <a:t>您</a:t>
            </a:r>
            <a:r>
              <a:rPr lang="zh-CN" altLang="en-US" sz="1400" b="1" dirty="0">
                <a:solidFill>
                  <a:schemeClr val="bg1"/>
                </a:solidFill>
                <a:latin typeface="微软雅黑" pitchFamily="34" charset="-122"/>
                <a:ea typeface="微软雅黑" pitchFamily="34" charset="-122"/>
              </a:rPr>
              <a:t>的内容打在这里，或者通过复制您的文本</a:t>
            </a:r>
            <a:r>
              <a:rPr lang="zh-CN" altLang="en-US" sz="1400" b="1" dirty="0" smtClean="0">
                <a:solidFill>
                  <a:schemeClr val="bg1"/>
                </a:solidFill>
                <a:latin typeface="微软雅黑" pitchFamily="34" charset="-122"/>
                <a:ea typeface="微软雅黑" pitchFamily="34" charset="-122"/>
              </a:rPr>
              <a:t>后</a:t>
            </a:r>
            <a:endParaRPr lang="en-US" altLang="en-US" sz="1400" b="1" dirty="0">
              <a:solidFill>
                <a:schemeClr val="bg1"/>
              </a:solidFill>
              <a:latin typeface="微软雅黑" pitchFamily="34" charset="-122"/>
              <a:ea typeface="微软雅黑" pitchFamily="34" charset="-122"/>
            </a:endParaRPr>
          </a:p>
        </p:txBody>
      </p:sp>
      <p:sp>
        <p:nvSpPr>
          <p:cNvPr id="29" name="Text Box 10"/>
          <p:cNvSpPr txBox="1">
            <a:spLocks noChangeArrowheads="1"/>
          </p:cNvSpPr>
          <p:nvPr/>
        </p:nvSpPr>
        <p:spPr bwMode="auto">
          <a:xfrm>
            <a:off x="8801027" y="4686836"/>
            <a:ext cx="2037464" cy="579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5720" tIns="22860" rIns="45720" bIns="22860">
            <a:spAutoFit/>
          </a:bodyPr>
          <a:lstStyle>
            <a:lvl1pPr defTabSz="815975">
              <a:defRPr>
                <a:solidFill>
                  <a:schemeClr val="tx1"/>
                </a:solidFill>
                <a:latin typeface="Calibri" pitchFamily="34" charset="0"/>
                <a:ea typeface="宋体" pitchFamily="2" charset="-122"/>
              </a:defRPr>
            </a:lvl1pPr>
            <a:lvl2pPr marL="742950" indent="-285750" defTabSz="815975">
              <a:defRPr>
                <a:solidFill>
                  <a:schemeClr val="tx1"/>
                </a:solidFill>
                <a:latin typeface="Calibri" pitchFamily="34" charset="0"/>
                <a:ea typeface="宋体" pitchFamily="2" charset="-122"/>
              </a:defRPr>
            </a:lvl2pPr>
            <a:lvl3pPr marL="1143000" indent="-228600" defTabSz="815975">
              <a:defRPr>
                <a:solidFill>
                  <a:schemeClr val="tx1"/>
                </a:solidFill>
                <a:latin typeface="Calibri" pitchFamily="34" charset="0"/>
                <a:ea typeface="宋体" pitchFamily="2" charset="-122"/>
              </a:defRPr>
            </a:lvl3pPr>
            <a:lvl4pPr marL="1600200" indent="-228600" defTabSz="815975">
              <a:defRPr>
                <a:solidFill>
                  <a:schemeClr val="tx1"/>
                </a:solidFill>
                <a:latin typeface="Calibri" pitchFamily="34" charset="0"/>
                <a:ea typeface="宋体" pitchFamily="2" charset="-122"/>
              </a:defRPr>
            </a:lvl4pPr>
            <a:lvl5pPr marL="2057400" indent="-228600" defTabSz="815975">
              <a:defRPr>
                <a:solidFill>
                  <a:schemeClr val="tx1"/>
                </a:solidFill>
                <a:latin typeface="Calibri" pitchFamily="34" charset="0"/>
                <a:ea typeface="宋体" pitchFamily="2" charset="-122"/>
              </a:defRPr>
            </a:lvl5pPr>
            <a:lvl6pPr marL="2514600" indent="-228600" defTabSz="81597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81597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81597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81597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lang="zh-CN" altLang="en-US" sz="1400" b="1" dirty="0" smtClean="0">
                <a:solidFill>
                  <a:schemeClr val="bg1"/>
                </a:solidFill>
                <a:latin typeface="微软雅黑" pitchFamily="34" charset="-122"/>
                <a:ea typeface="微软雅黑" pitchFamily="34" charset="-122"/>
              </a:rPr>
              <a:t>您</a:t>
            </a:r>
            <a:r>
              <a:rPr lang="zh-CN" altLang="en-US" sz="1400" b="1" dirty="0">
                <a:solidFill>
                  <a:schemeClr val="bg1"/>
                </a:solidFill>
                <a:latin typeface="微软雅黑" pitchFamily="34" charset="-122"/>
                <a:ea typeface="微软雅黑" pitchFamily="34" charset="-122"/>
              </a:rPr>
              <a:t>的内容打在这里，或者通过复制您的文本</a:t>
            </a:r>
            <a:r>
              <a:rPr lang="zh-CN" altLang="en-US" sz="1400" b="1" dirty="0" smtClean="0">
                <a:solidFill>
                  <a:schemeClr val="bg1"/>
                </a:solidFill>
                <a:latin typeface="微软雅黑" pitchFamily="34" charset="-122"/>
                <a:ea typeface="微软雅黑" pitchFamily="34" charset="-122"/>
              </a:rPr>
              <a:t>后</a:t>
            </a:r>
            <a:endParaRPr lang="en-US" altLang="en-US" sz="1400" b="1" dirty="0">
              <a:solidFill>
                <a:schemeClr val="bg1"/>
              </a:solidFill>
              <a:latin typeface="微软雅黑" pitchFamily="34" charset="-122"/>
              <a:ea typeface="微软雅黑" pitchFamily="34" charset="-122"/>
            </a:endParaRPr>
          </a:p>
        </p:txBody>
      </p:sp>
      <p:sp>
        <p:nvSpPr>
          <p:cNvPr id="30" name="矩形 29"/>
          <p:cNvSpPr/>
          <p:nvPr/>
        </p:nvSpPr>
        <p:spPr>
          <a:xfrm>
            <a:off x="1697330" y="4305578"/>
            <a:ext cx="1826141" cy="381258"/>
          </a:xfrm>
          <a:prstGeom prst="rect">
            <a:avLst/>
          </a:prstGeom>
        </p:spPr>
        <p:txBody>
          <a:bodyPr wrap="none">
            <a:spAutoFit/>
          </a:bodyPr>
          <a:lstStyle/>
          <a:p>
            <a:pPr lvl="0" algn="r">
              <a:lnSpc>
                <a:spcPct val="130000"/>
              </a:lnSpc>
            </a:pPr>
            <a:r>
              <a:rPr lang="zh-CN" altLang="en-US" sz="1600" b="1" dirty="0">
                <a:solidFill>
                  <a:schemeClr val="bg1"/>
                </a:solidFill>
                <a:latin typeface="微软雅黑" pitchFamily="34" charset="-122"/>
                <a:ea typeface="微软雅黑" pitchFamily="34" charset="-122"/>
              </a:rPr>
              <a:t>单击此处添加标题</a:t>
            </a:r>
            <a:endParaRPr lang="en-US" altLang="zh-CN" sz="1600" b="1" dirty="0">
              <a:solidFill>
                <a:schemeClr val="bg1"/>
              </a:solidFill>
              <a:latin typeface="微软雅黑" pitchFamily="34" charset="-122"/>
              <a:ea typeface="微软雅黑" pitchFamily="34" charset="-122"/>
            </a:endParaRPr>
          </a:p>
        </p:txBody>
      </p:sp>
      <p:sp>
        <p:nvSpPr>
          <p:cNvPr id="31" name="矩形 30"/>
          <p:cNvSpPr/>
          <p:nvPr/>
        </p:nvSpPr>
        <p:spPr>
          <a:xfrm>
            <a:off x="5089612" y="2041350"/>
            <a:ext cx="1826141" cy="381258"/>
          </a:xfrm>
          <a:prstGeom prst="rect">
            <a:avLst/>
          </a:prstGeom>
        </p:spPr>
        <p:txBody>
          <a:bodyPr wrap="none">
            <a:spAutoFit/>
          </a:bodyPr>
          <a:lstStyle/>
          <a:p>
            <a:pPr lvl="0" algn="r">
              <a:lnSpc>
                <a:spcPct val="130000"/>
              </a:lnSpc>
            </a:pPr>
            <a:r>
              <a:rPr lang="zh-CN" altLang="en-US" sz="1600" b="1" dirty="0">
                <a:solidFill>
                  <a:schemeClr val="bg1"/>
                </a:solidFill>
                <a:latin typeface="微软雅黑" pitchFamily="34" charset="-122"/>
                <a:ea typeface="微软雅黑" pitchFamily="34" charset="-122"/>
              </a:rPr>
              <a:t>单击此处添加标题</a:t>
            </a:r>
            <a:endParaRPr lang="en-US" altLang="zh-CN" sz="1600" b="1" dirty="0">
              <a:solidFill>
                <a:schemeClr val="bg1"/>
              </a:solidFill>
              <a:latin typeface="微软雅黑" pitchFamily="34" charset="-122"/>
              <a:ea typeface="微软雅黑" pitchFamily="34" charset="-122"/>
            </a:endParaRPr>
          </a:p>
        </p:txBody>
      </p:sp>
      <p:sp>
        <p:nvSpPr>
          <p:cNvPr id="32" name="矩形 31"/>
          <p:cNvSpPr/>
          <p:nvPr/>
        </p:nvSpPr>
        <p:spPr>
          <a:xfrm>
            <a:off x="8801027" y="4259394"/>
            <a:ext cx="1826141" cy="381258"/>
          </a:xfrm>
          <a:prstGeom prst="rect">
            <a:avLst/>
          </a:prstGeom>
        </p:spPr>
        <p:txBody>
          <a:bodyPr wrap="none">
            <a:spAutoFit/>
          </a:bodyPr>
          <a:lstStyle/>
          <a:p>
            <a:pPr lvl="0" algn="r">
              <a:lnSpc>
                <a:spcPct val="130000"/>
              </a:lnSpc>
            </a:pPr>
            <a:r>
              <a:rPr lang="zh-CN" altLang="en-US" sz="1600" b="1" dirty="0">
                <a:solidFill>
                  <a:schemeClr val="bg1"/>
                </a:solidFill>
                <a:latin typeface="微软雅黑" pitchFamily="34" charset="-122"/>
                <a:ea typeface="微软雅黑" pitchFamily="34" charset="-122"/>
              </a:rPr>
              <a:t>单击此处添加标题</a:t>
            </a:r>
            <a:endParaRPr lang="en-US" altLang="zh-CN" sz="16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80094257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rot="5400000" flipH="1">
            <a:off x="1100045" y="1660784"/>
            <a:ext cx="3694859" cy="3128696"/>
            <a:chOff x="901788" y="1322703"/>
            <a:chExt cx="3284629" cy="2781326"/>
          </a:xfrm>
        </p:grpSpPr>
        <p:sp>
          <p:nvSpPr>
            <p:cNvPr id="13" name="矩形 12"/>
            <p:cNvSpPr/>
            <p:nvPr/>
          </p:nvSpPr>
          <p:spPr>
            <a:xfrm rot="2691768">
              <a:off x="1444839" y="2721447"/>
              <a:ext cx="505490" cy="50549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 name="矩形 13"/>
            <p:cNvSpPr/>
            <p:nvPr/>
          </p:nvSpPr>
          <p:spPr>
            <a:xfrm rot="2691768">
              <a:off x="1667971" y="1526723"/>
              <a:ext cx="1355272" cy="1355272"/>
            </a:xfrm>
            <a:prstGeom prst="rect">
              <a:avLst/>
            </a:prstGeom>
            <a:solidFill>
              <a:schemeClr val="bg2">
                <a:lumMod val="60000"/>
                <a:lumOff val="40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矩形 14"/>
            <p:cNvSpPr/>
            <p:nvPr/>
          </p:nvSpPr>
          <p:spPr>
            <a:xfrm rot="2691768">
              <a:off x="1380023" y="1526722"/>
              <a:ext cx="1355272" cy="1355272"/>
            </a:xfrm>
            <a:prstGeom prst="rec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 name="矩形 15"/>
            <p:cNvSpPr/>
            <p:nvPr/>
          </p:nvSpPr>
          <p:spPr>
            <a:xfrm rot="2691768">
              <a:off x="2318478" y="3425491"/>
              <a:ext cx="678538" cy="678538"/>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7" name="矩形 16"/>
            <p:cNvSpPr/>
            <p:nvPr/>
          </p:nvSpPr>
          <p:spPr>
            <a:xfrm rot="2691768">
              <a:off x="2195262" y="3417328"/>
              <a:ext cx="678538" cy="6785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 name="矩形 17"/>
            <p:cNvSpPr/>
            <p:nvPr/>
          </p:nvSpPr>
          <p:spPr>
            <a:xfrm rot="2691768">
              <a:off x="986329" y="2951546"/>
              <a:ext cx="1032785" cy="1032785"/>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9" name="矩形 18"/>
            <p:cNvSpPr/>
            <p:nvPr/>
          </p:nvSpPr>
          <p:spPr>
            <a:xfrm rot="2691768">
              <a:off x="927594" y="2855760"/>
              <a:ext cx="842074" cy="842074"/>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0" name="矩形 19"/>
            <p:cNvSpPr/>
            <p:nvPr/>
          </p:nvSpPr>
          <p:spPr>
            <a:xfrm rot="2691768">
              <a:off x="932280" y="1499292"/>
              <a:ext cx="370178" cy="370178"/>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1" name="矩形 20"/>
            <p:cNvSpPr/>
            <p:nvPr/>
          </p:nvSpPr>
          <p:spPr>
            <a:xfrm rot="2691768">
              <a:off x="901788" y="1322703"/>
              <a:ext cx="370178" cy="37017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2" name="矩形 21"/>
            <p:cNvSpPr/>
            <p:nvPr/>
          </p:nvSpPr>
          <p:spPr>
            <a:xfrm rot="2691768">
              <a:off x="3051801" y="2393706"/>
              <a:ext cx="925254" cy="925254"/>
            </a:xfrm>
            <a:prstGeom prst="rect">
              <a:avLst/>
            </a:prstGeom>
            <a:solidFill>
              <a:schemeClr val="bg1">
                <a:lumMod val="85000"/>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3" name="矩形 22"/>
            <p:cNvSpPr/>
            <p:nvPr/>
          </p:nvSpPr>
          <p:spPr>
            <a:xfrm rot="2691768">
              <a:off x="2723447" y="2740830"/>
              <a:ext cx="499376" cy="499376"/>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4" name="矩形 23"/>
            <p:cNvSpPr/>
            <p:nvPr/>
          </p:nvSpPr>
          <p:spPr>
            <a:xfrm rot="2691768">
              <a:off x="3261163" y="2036217"/>
              <a:ext cx="925254" cy="6989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5" name="矩形 24"/>
          <p:cNvSpPr/>
          <p:nvPr/>
        </p:nvSpPr>
        <p:spPr>
          <a:xfrm>
            <a:off x="4303617" y="3725752"/>
            <a:ext cx="6752582" cy="625171"/>
          </a:xfrm>
          <a:prstGeom prst="rect">
            <a:avLst/>
          </a:prstGeom>
        </p:spPr>
        <p:txBody>
          <a:bodyPr wrap="square">
            <a:spAutoFit/>
          </a:bodyPr>
          <a:lstStyle/>
          <a:p>
            <a:pPr lvl="0" algn="r" defTabSz="457189">
              <a:lnSpc>
                <a:spcPct val="130000"/>
              </a:lnSpc>
            </a:pPr>
            <a:r>
              <a:rPr lang="en-US" altLang="zh-CN" sz="1400" dirty="0" smtClean="0">
                <a:solidFill>
                  <a:schemeClr val="tx1">
                    <a:lumMod val="65000"/>
                    <a:lumOff val="35000"/>
                  </a:schemeClr>
                </a:solidFill>
                <a:latin typeface="微软雅黑"/>
              </a:rPr>
              <a:t>The </a:t>
            </a:r>
            <a:r>
              <a:rPr lang="en-US" altLang="zh-CN" sz="1400" dirty="0">
                <a:solidFill>
                  <a:schemeClr val="tx1">
                    <a:lumMod val="65000"/>
                    <a:lumOff val="35000"/>
                  </a:schemeClr>
                </a:solidFill>
                <a:latin typeface="微软雅黑"/>
              </a:rPr>
              <a:t>user can demonstrate on a projector or computer, or print the presentation and make it into a film to be used in a wider field</a:t>
            </a:r>
          </a:p>
        </p:txBody>
      </p:sp>
      <p:sp>
        <p:nvSpPr>
          <p:cNvPr id="27" name="矩形 26">
            <a:extLst>
              <a:ext uri="{FF2B5EF4-FFF2-40B4-BE49-F238E27FC236}">
                <a16:creationId xmlns="" xmlns:a16="http://schemas.microsoft.com/office/drawing/2014/main" id="{F52D1FA7-2411-4AE6-B13E-82B0737D4628}"/>
              </a:ext>
            </a:extLst>
          </p:cNvPr>
          <p:cNvSpPr/>
          <p:nvPr/>
        </p:nvSpPr>
        <p:spPr>
          <a:xfrm>
            <a:off x="5981521" y="2190669"/>
            <a:ext cx="5072542" cy="1612749"/>
          </a:xfrm>
          <a:prstGeom prst="rect">
            <a:avLst/>
          </a:prstGeom>
          <a:noFill/>
        </p:spPr>
        <p:txBody>
          <a:bodyPr wrap="none" lIns="91440" tIns="45720" rIns="91440" bIns="45720">
            <a:spAutoFit/>
          </a:bodyPr>
          <a:lstStyle/>
          <a:p>
            <a:pPr lvl="0" algn="r">
              <a:lnSpc>
                <a:spcPct val="130000"/>
              </a:lnSpc>
            </a:pPr>
            <a:r>
              <a:rPr lang="zh-CN" altLang="en-US" sz="4800" b="1" spc="300" dirty="0">
                <a:solidFill>
                  <a:schemeClr val="accent1">
                    <a:lumMod val="50000"/>
                  </a:schemeClr>
                </a:solidFill>
                <a:latin typeface="+mn-ea"/>
              </a:rPr>
              <a:t>活动内容构成</a:t>
            </a:r>
          </a:p>
          <a:p>
            <a:pPr algn="r">
              <a:lnSpc>
                <a:spcPct val="130000"/>
              </a:lnSpc>
            </a:pPr>
            <a:r>
              <a:rPr lang="en-US" altLang="zh-CN" sz="2800" dirty="0">
                <a:latin typeface="+mn-ea"/>
              </a:rPr>
              <a:t>Overall thinking of activities </a:t>
            </a:r>
            <a:endParaRPr lang="zh-CN" altLang="en-US" sz="2800" dirty="0">
              <a:latin typeface="+mn-ea"/>
            </a:endParaRPr>
          </a:p>
        </p:txBody>
      </p:sp>
    </p:spTree>
    <p:extLst>
      <p:ext uri="{BB962C8B-B14F-4D97-AF65-F5344CB8AC3E}">
        <p14:creationId xmlns:p14="http://schemas.microsoft.com/office/powerpoint/2010/main" val="3916230385"/>
      </p:ext>
    </p:extLst>
  </p:cSld>
  <p:clrMapOvr>
    <a:masterClrMapping/>
  </p:clrMapOvr>
  <p:transition spd="slow" advTm="3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randombar(horizontal)">
                                      <p:cBhvr>
                                        <p:cTn id="1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727959" y="2253796"/>
            <a:ext cx="1789432" cy="932144"/>
            <a:chOff x="3913901" y="5865040"/>
            <a:chExt cx="3322518" cy="1730427"/>
          </a:xfrm>
        </p:grpSpPr>
        <p:cxnSp>
          <p:nvCxnSpPr>
            <p:cNvPr id="49" name="直接连接符 84"/>
            <p:cNvCxnSpPr/>
            <p:nvPr/>
          </p:nvCxnSpPr>
          <p:spPr>
            <a:xfrm flipV="1">
              <a:off x="5664989" y="6731856"/>
              <a:ext cx="1571430" cy="1"/>
            </a:xfrm>
            <a:prstGeom prst="line">
              <a:avLst/>
            </a:prstGeom>
            <a:noFill/>
            <a:ln w="38100">
              <a:solidFill>
                <a:srgbClr val="006AB2"/>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50" name="弧形 85"/>
            <p:cNvSpPr/>
            <p:nvPr/>
          </p:nvSpPr>
          <p:spPr>
            <a:xfrm rot="16200000">
              <a:off x="3913901" y="5865040"/>
              <a:ext cx="1730427" cy="1730428"/>
            </a:xfrm>
            <a:prstGeom prst="arc">
              <a:avLst>
                <a:gd name="adj1" fmla="val 2657162"/>
                <a:gd name="adj2" fmla="val 8176062"/>
              </a:avLst>
            </a:prstGeom>
            <a:noFill/>
            <a:ln w="38100">
              <a:solidFill>
                <a:srgbClr val="006A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7" dirty="0">
                <a:latin typeface="Calibri Light"/>
              </a:endParaRPr>
            </a:p>
          </p:txBody>
        </p:sp>
      </p:grpSp>
      <p:grpSp>
        <p:nvGrpSpPr>
          <p:cNvPr id="3" name="Group 53"/>
          <p:cNvGrpSpPr/>
          <p:nvPr/>
        </p:nvGrpSpPr>
        <p:grpSpPr>
          <a:xfrm>
            <a:off x="1689381" y="2213576"/>
            <a:ext cx="999119" cy="999569"/>
            <a:chOff x="7683929" y="9649657"/>
            <a:chExt cx="1999231" cy="1999752"/>
          </a:xfrm>
        </p:grpSpPr>
        <p:grpSp>
          <p:nvGrpSpPr>
            <p:cNvPr id="4" name="Group 78"/>
            <p:cNvGrpSpPr/>
            <p:nvPr/>
          </p:nvGrpSpPr>
          <p:grpSpPr>
            <a:xfrm rot="21316916">
              <a:off x="7683929" y="9649657"/>
              <a:ext cx="1999231" cy="1999752"/>
              <a:chOff x="5013110" y="5059616"/>
              <a:chExt cx="3378533" cy="3379413"/>
            </a:xfrm>
          </p:grpSpPr>
          <p:sp>
            <p:nvSpPr>
              <p:cNvPr id="82" name="Oval 81"/>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05567" tIns="102784" rIns="205567" bIns="102784" rtlCol="0" anchor="ctr"/>
              <a:lstStyle/>
              <a:p>
                <a:pPr algn="ctr"/>
                <a:endParaRPr lang="bg-BG" sz="2400">
                  <a:latin typeface="Calibri Light"/>
                </a:endParaRPr>
              </a:p>
            </p:txBody>
          </p:sp>
          <p:sp>
            <p:nvSpPr>
              <p:cNvPr id="83" name="Oval 82"/>
              <p:cNvSpPr/>
              <p:nvPr/>
            </p:nvSpPr>
            <p:spPr>
              <a:xfrm>
                <a:off x="5286107" y="5332685"/>
                <a:ext cx="2832537" cy="2833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05567" tIns="102784" rIns="205567" bIns="102784" rtlCol="0" anchor="ctr"/>
              <a:lstStyle/>
              <a:p>
                <a:pPr algn="ctr"/>
                <a:endParaRPr lang="bg-BG" sz="2400">
                  <a:latin typeface="Calibri Light"/>
                </a:endParaRPr>
              </a:p>
            </p:txBody>
          </p:sp>
        </p:grpSp>
        <p:sp>
          <p:nvSpPr>
            <p:cNvPr id="80" name="Freeform 3"/>
            <p:cNvSpPr>
              <a:spLocks noChangeArrowheads="1"/>
            </p:cNvSpPr>
            <p:nvPr/>
          </p:nvSpPr>
          <p:spPr bwMode="auto">
            <a:xfrm>
              <a:off x="8300770" y="10295371"/>
              <a:ext cx="804670" cy="648009"/>
            </a:xfrm>
            <a:custGeom>
              <a:avLst/>
              <a:gdLst>
                <a:gd name="T0" fmla="*/ 487 w 497"/>
                <a:gd name="T1" fmla="*/ 71 h 400"/>
                <a:gd name="T2" fmla="*/ 487 w 497"/>
                <a:gd name="T3" fmla="*/ 71 h 400"/>
                <a:gd name="T4" fmla="*/ 372 w 497"/>
                <a:gd name="T5" fmla="*/ 0 h 400"/>
                <a:gd name="T6" fmla="*/ 354 w 497"/>
                <a:gd name="T7" fmla="*/ 0 h 400"/>
                <a:gd name="T8" fmla="*/ 248 w 497"/>
                <a:gd name="T9" fmla="*/ 71 h 400"/>
                <a:gd name="T10" fmla="*/ 142 w 497"/>
                <a:gd name="T11" fmla="*/ 0 h 400"/>
                <a:gd name="T12" fmla="*/ 123 w 497"/>
                <a:gd name="T13" fmla="*/ 0 h 400"/>
                <a:gd name="T14" fmla="*/ 8 w 497"/>
                <a:gd name="T15" fmla="*/ 71 h 400"/>
                <a:gd name="T16" fmla="*/ 0 w 497"/>
                <a:gd name="T17" fmla="*/ 89 h 400"/>
                <a:gd name="T18" fmla="*/ 0 w 497"/>
                <a:gd name="T19" fmla="*/ 382 h 400"/>
                <a:gd name="T20" fmla="*/ 8 w 497"/>
                <a:gd name="T21" fmla="*/ 390 h 400"/>
                <a:gd name="T22" fmla="*/ 26 w 497"/>
                <a:gd name="T23" fmla="*/ 390 h 400"/>
                <a:gd name="T24" fmla="*/ 132 w 497"/>
                <a:gd name="T25" fmla="*/ 328 h 400"/>
                <a:gd name="T26" fmla="*/ 239 w 497"/>
                <a:gd name="T27" fmla="*/ 390 h 400"/>
                <a:gd name="T28" fmla="*/ 257 w 497"/>
                <a:gd name="T29" fmla="*/ 390 h 400"/>
                <a:gd name="T30" fmla="*/ 363 w 497"/>
                <a:gd name="T31" fmla="*/ 328 h 400"/>
                <a:gd name="T32" fmla="*/ 470 w 497"/>
                <a:gd name="T33" fmla="*/ 390 h 400"/>
                <a:gd name="T34" fmla="*/ 478 w 497"/>
                <a:gd name="T35" fmla="*/ 399 h 400"/>
                <a:gd name="T36" fmla="*/ 487 w 497"/>
                <a:gd name="T37" fmla="*/ 390 h 400"/>
                <a:gd name="T38" fmla="*/ 496 w 497"/>
                <a:gd name="T39" fmla="*/ 382 h 400"/>
                <a:gd name="T40" fmla="*/ 496 w 497"/>
                <a:gd name="T41" fmla="*/ 89 h 400"/>
                <a:gd name="T42" fmla="*/ 487 w 497"/>
                <a:gd name="T43" fmla="*/ 71 h 400"/>
                <a:gd name="T44" fmla="*/ 115 w 497"/>
                <a:gd name="T45" fmla="*/ 293 h 400"/>
                <a:gd name="T46" fmla="*/ 115 w 497"/>
                <a:gd name="T47" fmla="*/ 293 h 400"/>
                <a:gd name="T48" fmla="*/ 35 w 497"/>
                <a:gd name="T49" fmla="*/ 346 h 400"/>
                <a:gd name="T50" fmla="*/ 35 w 497"/>
                <a:gd name="T51" fmla="*/ 98 h 400"/>
                <a:gd name="T52" fmla="*/ 115 w 497"/>
                <a:gd name="T53" fmla="*/ 44 h 400"/>
                <a:gd name="T54" fmla="*/ 115 w 497"/>
                <a:gd name="T55" fmla="*/ 293 h 400"/>
                <a:gd name="T56" fmla="*/ 230 w 497"/>
                <a:gd name="T57" fmla="*/ 346 h 400"/>
                <a:gd name="T58" fmla="*/ 230 w 497"/>
                <a:gd name="T59" fmla="*/ 346 h 400"/>
                <a:gd name="T60" fmla="*/ 150 w 497"/>
                <a:gd name="T61" fmla="*/ 293 h 400"/>
                <a:gd name="T62" fmla="*/ 150 w 497"/>
                <a:gd name="T63" fmla="*/ 44 h 400"/>
                <a:gd name="T64" fmla="*/ 230 w 497"/>
                <a:gd name="T65" fmla="*/ 98 h 400"/>
                <a:gd name="T66" fmla="*/ 230 w 497"/>
                <a:gd name="T67" fmla="*/ 346 h 400"/>
                <a:gd name="T68" fmla="*/ 345 w 497"/>
                <a:gd name="T69" fmla="*/ 293 h 400"/>
                <a:gd name="T70" fmla="*/ 345 w 497"/>
                <a:gd name="T71" fmla="*/ 293 h 400"/>
                <a:gd name="T72" fmla="*/ 266 w 497"/>
                <a:gd name="T73" fmla="*/ 346 h 400"/>
                <a:gd name="T74" fmla="*/ 266 w 497"/>
                <a:gd name="T75" fmla="*/ 98 h 400"/>
                <a:gd name="T76" fmla="*/ 345 w 497"/>
                <a:gd name="T77" fmla="*/ 44 h 400"/>
                <a:gd name="T78" fmla="*/ 345 w 497"/>
                <a:gd name="T79" fmla="*/ 293 h 400"/>
                <a:gd name="T80" fmla="*/ 461 w 497"/>
                <a:gd name="T81" fmla="*/ 346 h 400"/>
                <a:gd name="T82" fmla="*/ 461 w 497"/>
                <a:gd name="T83" fmla="*/ 346 h 400"/>
                <a:gd name="T84" fmla="*/ 380 w 497"/>
                <a:gd name="T85" fmla="*/ 293 h 400"/>
                <a:gd name="T86" fmla="*/ 380 w 497"/>
                <a:gd name="T87" fmla="*/ 44 h 400"/>
                <a:gd name="T88" fmla="*/ 461 w 497"/>
                <a:gd name="T89" fmla="*/ 98 h 400"/>
                <a:gd name="T90" fmla="*/ 461 w 497"/>
                <a:gd name="T91" fmla="*/ 34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solidFill>
              <a:schemeClr val="bg1"/>
            </a:solidFill>
            <a:ln>
              <a:noFill/>
            </a:ln>
            <a:effectLst/>
            <a:extLst/>
          </p:spPr>
          <p:txBody>
            <a:bodyPr wrap="none" anchor="ctr"/>
            <a:lstStyle/>
            <a:p>
              <a:endParaRPr lang="en-US" sz="2400" dirty="0">
                <a:latin typeface="Calibri Light"/>
              </a:endParaRPr>
            </a:p>
          </p:txBody>
        </p:sp>
      </p:grpSp>
      <p:grpSp>
        <p:nvGrpSpPr>
          <p:cNvPr id="5" name="Group 54"/>
          <p:cNvGrpSpPr/>
          <p:nvPr/>
        </p:nvGrpSpPr>
        <p:grpSpPr>
          <a:xfrm>
            <a:off x="7552526" y="2213786"/>
            <a:ext cx="999119" cy="999569"/>
            <a:chOff x="14361737" y="2978422"/>
            <a:chExt cx="1999231" cy="1999752"/>
          </a:xfrm>
        </p:grpSpPr>
        <p:grpSp>
          <p:nvGrpSpPr>
            <p:cNvPr id="6" name="Group 74"/>
            <p:cNvGrpSpPr/>
            <p:nvPr/>
          </p:nvGrpSpPr>
          <p:grpSpPr>
            <a:xfrm rot="21316916">
              <a:off x="14361737" y="2978422"/>
              <a:ext cx="1999231" cy="1999752"/>
              <a:chOff x="5013110" y="5059616"/>
              <a:chExt cx="3378533" cy="3379413"/>
            </a:xfrm>
          </p:grpSpPr>
          <p:sp>
            <p:nvSpPr>
              <p:cNvPr id="77" name="Oval 76"/>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05567" tIns="102784" rIns="205567" bIns="102784" rtlCol="0" anchor="ctr"/>
              <a:lstStyle/>
              <a:p>
                <a:pPr algn="ctr"/>
                <a:endParaRPr lang="bg-BG" sz="2400">
                  <a:latin typeface="Calibri Light"/>
                </a:endParaRPr>
              </a:p>
            </p:txBody>
          </p:sp>
          <p:sp>
            <p:nvSpPr>
              <p:cNvPr id="78" name="Oval 77"/>
              <p:cNvSpPr/>
              <p:nvPr/>
            </p:nvSpPr>
            <p:spPr>
              <a:xfrm>
                <a:off x="5286107" y="5332685"/>
                <a:ext cx="2832537" cy="2833275"/>
              </a:xfrm>
              <a:prstGeom prst="ellipse">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lIns="205567" tIns="102784" rIns="205567" bIns="102784" rtlCol="0" anchor="ctr"/>
              <a:lstStyle/>
              <a:p>
                <a:pPr algn="ctr"/>
                <a:endParaRPr lang="bg-BG" sz="2400">
                  <a:latin typeface="Calibri Light"/>
                </a:endParaRPr>
              </a:p>
            </p:txBody>
          </p:sp>
        </p:grpSp>
        <p:sp>
          <p:nvSpPr>
            <p:cNvPr id="76" name="Freeform 22"/>
            <p:cNvSpPr>
              <a:spLocks noChangeArrowheads="1"/>
            </p:cNvSpPr>
            <p:nvPr/>
          </p:nvSpPr>
          <p:spPr bwMode="auto">
            <a:xfrm>
              <a:off x="15014064" y="3584307"/>
              <a:ext cx="747702" cy="747708"/>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chemeClr val="bg1"/>
            </a:solidFill>
            <a:ln>
              <a:noFill/>
            </a:ln>
            <a:effectLst/>
            <a:extLst/>
          </p:spPr>
          <p:txBody>
            <a:bodyPr wrap="none" anchor="ctr"/>
            <a:lstStyle/>
            <a:p>
              <a:endParaRPr lang="en-US" sz="2400" dirty="0">
                <a:latin typeface="Calibri Light"/>
              </a:endParaRPr>
            </a:p>
          </p:txBody>
        </p:sp>
      </p:grpSp>
      <p:grpSp>
        <p:nvGrpSpPr>
          <p:cNvPr id="7" name="Group 55"/>
          <p:cNvGrpSpPr/>
          <p:nvPr/>
        </p:nvGrpSpPr>
        <p:grpSpPr>
          <a:xfrm>
            <a:off x="5597645" y="2208645"/>
            <a:ext cx="999119" cy="999569"/>
            <a:chOff x="12208441" y="5274469"/>
            <a:chExt cx="1999231" cy="1999752"/>
          </a:xfrm>
        </p:grpSpPr>
        <p:grpSp>
          <p:nvGrpSpPr>
            <p:cNvPr id="8" name="Group 61"/>
            <p:cNvGrpSpPr/>
            <p:nvPr/>
          </p:nvGrpSpPr>
          <p:grpSpPr>
            <a:xfrm rot="21316916">
              <a:off x="12208441" y="5274469"/>
              <a:ext cx="1999231" cy="1999752"/>
              <a:chOff x="5013110" y="5059616"/>
              <a:chExt cx="3378533" cy="3379413"/>
            </a:xfrm>
          </p:grpSpPr>
          <p:sp>
            <p:nvSpPr>
              <p:cNvPr id="64" name="Oval 63"/>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05567" tIns="102784" rIns="205567" bIns="102784" rtlCol="0" anchor="ctr"/>
              <a:lstStyle/>
              <a:p>
                <a:pPr algn="ctr"/>
                <a:endParaRPr lang="bg-BG" sz="2400">
                  <a:latin typeface="Calibri Light"/>
                </a:endParaRPr>
              </a:p>
            </p:txBody>
          </p:sp>
          <p:sp>
            <p:nvSpPr>
              <p:cNvPr id="74" name="Oval 73"/>
              <p:cNvSpPr/>
              <p:nvPr/>
            </p:nvSpPr>
            <p:spPr>
              <a:xfrm>
                <a:off x="5286107" y="5332685"/>
                <a:ext cx="2832537" cy="28332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205567" tIns="102784" rIns="205567" bIns="102784" rtlCol="0" anchor="ctr"/>
              <a:lstStyle/>
              <a:p>
                <a:pPr algn="ctr"/>
                <a:endParaRPr lang="bg-BG" sz="2400">
                  <a:latin typeface="Calibri Light"/>
                </a:endParaRPr>
              </a:p>
            </p:txBody>
          </p:sp>
        </p:grpSp>
        <p:sp>
          <p:nvSpPr>
            <p:cNvPr id="63" name="Freeform 101"/>
            <p:cNvSpPr>
              <a:spLocks noChangeArrowheads="1"/>
            </p:cNvSpPr>
            <p:nvPr/>
          </p:nvSpPr>
          <p:spPr bwMode="auto">
            <a:xfrm>
              <a:off x="12885009" y="5933249"/>
              <a:ext cx="804670" cy="619524"/>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bg1"/>
            </a:solidFill>
            <a:ln>
              <a:noFill/>
            </a:ln>
            <a:effectLst/>
            <a:extLst/>
          </p:spPr>
          <p:txBody>
            <a:bodyPr wrap="none" anchor="ctr"/>
            <a:lstStyle/>
            <a:p>
              <a:endParaRPr lang="en-US" sz="2400" dirty="0">
                <a:latin typeface="Calibri Light"/>
              </a:endParaRPr>
            </a:p>
          </p:txBody>
        </p:sp>
      </p:grpSp>
      <p:grpSp>
        <p:nvGrpSpPr>
          <p:cNvPr id="9" name="Group 56"/>
          <p:cNvGrpSpPr/>
          <p:nvPr/>
        </p:nvGrpSpPr>
        <p:grpSpPr>
          <a:xfrm>
            <a:off x="3637849" y="2205685"/>
            <a:ext cx="999119" cy="999569"/>
            <a:chOff x="9907711" y="7463571"/>
            <a:chExt cx="1999231" cy="1999752"/>
          </a:xfrm>
        </p:grpSpPr>
        <p:grpSp>
          <p:nvGrpSpPr>
            <p:cNvPr id="10" name="Group 57"/>
            <p:cNvGrpSpPr/>
            <p:nvPr/>
          </p:nvGrpSpPr>
          <p:grpSpPr>
            <a:xfrm rot="21316916">
              <a:off x="9907711" y="7463571"/>
              <a:ext cx="1999231" cy="1999752"/>
              <a:chOff x="5013110" y="5059616"/>
              <a:chExt cx="3378533" cy="3379413"/>
            </a:xfrm>
          </p:grpSpPr>
          <p:sp>
            <p:nvSpPr>
              <p:cNvPr id="60" name="Oval 59"/>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05567" tIns="102784" rIns="205567" bIns="102784" rtlCol="0" anchor="ctr"/>
              <a:lstStyle/>
              <a:p>
                <a:pPr algn="ctr"/>
                <a:endParaRPr lang="bg-BG" sz="2400">
                  <a:latin typeface="Calibri Light"/>
                </a:endParaRPr>
              </a:p>
            </p:txBody>
          </p:sp>
          <p:sp>
            <p:nvSpPr>
              <p:cNvPr id="61" name="Oval 60"/>
              <p:cNvSpPr/>
              <p:nvPr/>
            </p:nvSpPr>
            <p:spPr>
              <a:xfrm>
                <a:off x="5286108" y="5332684"/>
                <a:ext cx="2832536" cy="2833274"/>
              </a:xfrm>
              <a:prstGeom prst="ellipse">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lIns="205567" tIns="102784" rIns="205567" bIns="102784" rtlCol="0" anchor="ctr"/>
              <a:lstStyle/>
              <a:p>
                <a:pPr algn="ctr"/>
                <a:endParaRPr lang="bg-BG" sz="2400">
                  <a:latin typeface="Calibri Light"/>
                </a:endParaRPr>
              </a:p>
            </p:txBody>
          </p:sp>
        </p:grpSp>
        <p:sp>
          <p:nvSpPr>
            <p:cNvPr id="59" name="Freeform 104"/>
            <p:cNvSpPr>
              <a:spLocks noChangeArrowheads="1"/>
            </p:cNvSpPr>
            <p:nvPr/>
          </p:nvSpPr>
          <p:spPr bwMode="auto">
            <a:xfrm>
              <a:off x="10528124" y="8136492"/>
              <a:ext cx="804676" cy="541196"/>
            </a:xfrm>
            <a:custGeom>
              <a:avLst/>
              <a:gdLst>
                <a:gd name="T0" fmla="*/ 203 w 497"/>
                <a:gd name="T1" fmla="*/ 257 h 337"/>
                <a:gd name="T2" fmla="*/ 203 w 497"/>
                <a:gd name="T3" fmla="*/ 257 h 337"/>
                <a:gd name="T4" fmla="*/ 221 w 497"/>
                <a:gd name="T5" fmla="*/ 327 h 337"/>
                <a:gd name="T6" fmla="*/ 283 w 497"/>
                <a:gd name="T7" fmla="*/ 310 h 337"/>
                <a:gd name="T8" fmla="*/ 398 w 497"/>
                <a:gd name="T9" fmla="*/ 9 h 337"/>
                <a:gd name="T10" fmla="*/ 203 w 497"/>
                <a:gd name="T11" fmla="*/ 257 h 337"/>
                <a:gd name="T12" fmla="*/ 248 w 497"/>
                <a:gd name="T13" fmla="*/ 71 h 337"/>
                <a:gd name="T14" fmla="*/ 248 w 497"/>
                <a:gd name="T15" fmla="*/ 71 h 337"/>
                <a:gd name="T16" fmla="*/ 274 w 497"/>
                <a:gd name="T17" fmla="*/ 71 h 337"/>
                <a:gd name="T18" fmla="*/ 310 w 497"/>
                <a:gd name="T19" fmla="*/ 26 h 337"/>
                <a:gd name="T20" fmla="*/ 248 w 497"/>
                <a:gd name="T21" fmla="*/ 17 h 337"/>
                <a:gd name="T22" fmla="*/ 0 w 497"/>
                <a:gd name="T23" fmla="*/ 283 h 337"/>
                <a:gd name="T24" fmla="*/ 0 w 497"/>
                <a:gd name="T25" fmla="*/ 310 h 337"/>
                <a:gd name="T26" fmla="*/ 26 w 497"/>
                <a:gd name="T27" fmla="*/ 336 h 337"/>
                <a:gd name="T28" fmla="*/ 53 w 497"/>
                <a:gd name="T29" fmla="*/ 310 h 337"/>
                <a:gd name="T30" fmla="*/ 53 w 497"/>
                <a:gd name="T31" fmla="*/ 283 h 337"/>
                <a:gd name="T32" fmla="*/ 248 w 497"/>
                <a:gd name="T33" fmla="*/ 71 h 337"/>
                <a:gd name="T34" fmla="*/ 425 w 497"/>
                <a:gd name="T35" fmla="*/ 98 h 337"/>
                <a:gd name="T36" fmla="*/ 425 w 497"/>
                <a:gd name="T37" fmla="*/ 98 h 337"/>
                <a:gd name="T38" fmla="*/ 407 w 497"/>
                <a:gd name="T39" fmla="*/ 151 h 337"/>
                <a:gd name="T40" fmla="*/ 442 w 497"/>
                <a:gd name="T41" fmla="*/ 283 h 337"/>
                <a:gd name="T42" fmla="*/ 442 w 497"/>
                <a:gd name="T43" fmla="*/ 310 h 337"/>
                <a:gd name="T44" fmla="*/ 469 w 497"/>
                <a:gd name="T45" fmla="*/ 336 h 337"/>
                <a:gd name="T46" fmla="*/ 469 w 497"/>
                <a:gd name="T47" fmla="*/ 336 h 337"/>
                <a:gd name="T48" fmla="*/ 496 w 497"/>
                <a:gd name="T49" fmla="*/ 310 h 337"/>
                <a:gd name="T50" fmla="*/ 496 w 497"/>
                <a:gd name="T51" fmla="*/ 283 h 337"/>
                <a:gd name="T52" fmla="*/ 425 w 497"/>
                <a:gd name="T53"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lnTo>
                    <a:pt x="469" y="336"/>
                  </a:lnTo>
                  <a:cubicBezTo>
                    <a:pt x="478" y="336"/>
                    <a:pt x="496" y="327"/>
                    <a:pt x="496" y="310"/>
                  </a:cubicBezTo>
                  <a:cubicBezTo>
                    <a:pt x="496" y="301"/>
                    <a:pt x="496" y="292"/>
                    <a:pt x="496" y="283"/>
                  </a:cubicBezTo>
                  <a:cubicBezTo>
                    <a:pt x="496" y="213"/>
                    <a:pt x="469" y="151"/>
                    <a:pt x="425" y="98"/>
                  </a:cubicBezTo>
                  <a:close/>
                </a:path>
              </a:pathLst>
            </a:custGeom>
            <a:solidFill>
              <a:schemeClr val="bg1"/>
            </a:solidFill>
            <a:ln>
              <a:noFill/>
            </a:ln>
            <a:effectLst/>
            <a:extLst/>
          </p:spPr>
          <p:txBody>
            <a:bodyPr wrap="none" anchor="ctr"/>
            <a:lstStyle/>
            <a:p>
              <a:endParaRPr lang="en-US" sz="2400" dirty="0">
                <a:latin typeface="Calibri Light"/>
              </a:endParaRPr>
            </a:p>
          </p:txBody>
        </p:sp>
      </p:grpSp>
      <p:grpSp>
        <p:nvGrpSpPr>
          <p:cNvPr id="11" name="Group 83"/>
          <p:cNvGrpSpPr/>
          <p:nvPr/>
        </p:nvGrpSpPr>
        <p:grpSpPr>
          <a:xfrm>
            <a:off x="5685781" y="2253796"/>
            <a:ext cx="1789432" cy="932144"/>
            <a:chOff x="3913901" y="5865040"/>
            <a:chExt cx="3322518" cy="1730427"/>
          </a:xfrm>
        </p:grpSpPr>
        <p:cxnSp>
          <p:nvCxnSpPr>
            <p:cNvPr id="93" name="直接连接符 84"/>
            <p:cNvCxnSpPr/>
            <p:nvPr/>
          </p:nvCxnSpPr>
          <p:spPr>
            <a:xfrm flipV="1">
              <a:off x="5664989" y="6731856"/>
              <a:ext cx="1571430" cy="1"/>
            </a:xfrm>
            <a:prstGeom prst="line">
              <a:avLst/>
            </a:prstGeom>
            <a:noFill/>
            <a:ln w="38100">
              <a:solidFill>
                <a:schemeClr val="accent3"/>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01" name="弧形 85"/>
            <p:cNvSpPr/>
            <p:nvPr/>
          </p:nvSpPr>
          <p:spPr>
            <a:xfrm rot="16200000">
              <a:off x="3913901" y="5865040"/>
              <a:ext cx="1730427" cy="1730428"/>
            </a:xfrm>
            <a:prstGeom prst="arc">
              <a:avLst>
                <a:gd name="adj1" fmla="val 2657162"/>
                <a:gd name="adj2" fmla="val 8176062"/>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7" dirty="0">
                <a:latin typeface="Calibri Light"/>
              </a:endParaRPr>
            </a:p>
          </p:txBody>
        </p:sp>
      </p:grpSp>
      <p:grpSp>
        <p:nvGrpSpPr>
          <p:cNvPr id="12" name="Group 101"/>
          <p:cNvGrpSpPr/>
          <p:nvPr/>
        </p:nvGrpSpPr>
        <p:grpSpPr>
          <a:xfrm>
            <a:off x="7640661" y="2253796"/>
            <a:ext cx="1789432" cy="932144"/>
            <a:chOff x="3913901" y="5865040"/>
            <a:chExt cx="3322518" cy="1730427"/>
          </a:xfrm>
        </p:grpSpPr>
        <p:cxnSp>
          <p:nvCxnSpPr>
            <p:cNvPr id="103" name="直接连接符 84"/>
            <p:cNvCxnSpPr/>
            <p:nvPr/>
          </p:nvCxnSpPr>
          <p:spPr>
            <a:xfrm flipV="1">
              <a:off x="5664989" y="6731856"/>
              <a:ext cx="1571430" cy="1"/>
            </a:xfrm>
            <a:prstGeom prst="line">
              <a:avLst/>
            </a:prstGeom>
            <a:noFill/>
            <a:ln w="38100">
              <a:solidFill>
                <a:srgbClr val="006AB2"/>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04" name="弧形 85"/>
            <p:cNvSpPr/>
            <p:nvPr/>
          </p:nvSpPr>
          <p:spPr>
            <a:xfrm rot="16200000">
              <a:off x="3913901" y="5865040"/>
              <a:ext cx="1730427" cy="1730428"/>
            </a:xfrm>
            <a:prstGeom prst="arc">
              <a:avLst>
                <a:gd name="adj1" fmla="val 2657162"/>
                <a:gd name="adj2" fmla="val 8176062"/>
              </a:avLst>
            </a:prstGeom>
            <a:noFill/>
            <a:ln w="38100">
              <a:solidFill>
                <a:srgbClr val="006A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7" dirty="0">
                <a:latin typeface="Calibri Light"/>
              </a:endParaRPr>
            </a:p>
          </p:txBody>
        </p:sp>
      </p:grpSp>
      <p:grpSp>
        <p:nvGrpSpPr>
          <p:cNvPr id="13" name="Group 104"/>
          <p:cNvGrpSpPr/>
          <p:nvPr/>
        </p:nvGrpSpPr>
        <p:grpSpPr>
          <a:xfrm>
            <a:off x="1770475" y="2253796"/>
            <a:ext cx="1789432" cy="932144"/>
            <a:chOff x="3913901" y="5865040"/>
            <a:chExt cx="3322518" cy="1730427"/>
          </a:xfrm>
        </p:grpSpPr>
        <p:cxnSp>
          <p:nvCxnSpPr>
            <p:cNvPr id="106" name="直接连接符 84"/>
            <p:cNvCxnSpPr/>
            <p:nvPr/>
          </p:nvCxnSpPr>
          <p:spPr>
            <a:xfrm flipV="1">
              <a:off x="5664989" y="6731856"/>
              <a:ext cx="1571430" cy="1"/>
            </a:xfrm>
            <a:prstGeom prst="line">
              <a:avLst/>
            </a:prstGeom>
            <a:noFill/>
            <a:ln w="38100">
              <a:solidFill>
                <a:schemeClr val="accent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07" name="弧形 85"/>
            <p:cNvSpPr/>
            <p:nvPr/>
          </p:nvSpPr>
          <p:spPr>
            <a:xfrm rot="16200000">
              <a:off x="3913901" y="5865040"/>
              <a:ext cx="1730427" cy="1730428"/>
            </a:xfrm>
            <a:prstGeom prst="arc">
              <a:avLst>
                <a:gd name="adj1" fmla="val 2657162"/>
                <a:gd name="adj2" fmla="val 8176062"/>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7" dirty="0">
                <a:latin typeface="Calibri Light"/>
              </a:endParaRPr>
            </a:p>
          </p:txBody>
        </p:sp>
      </p:grpSp>
      <p:grpSp>
        <p:nvGrpSpPr>
          <p:cNvPr id="14" name="Group 107"/>
          <p:cNvGrpSpPr/>
          <p:nvPr/>
        </p:nvGrpSpPr>
        <p:grpSpPr>
          <a:xfrm>
            <a:off x="9463497" y="2213636"/>
            <a:ext cx="999119" cy="999569"/>
            <a:chOff x="9907711" y="7463571"/>
            <a:chExt cx="1999231" cy="1999752"/>
          </a:xfrm>
        </p:grpSpPr>
        <p:grpSp>
          <p:nvGrpSpPr>
            <p:cNvPr id="15" name="Group 108"/>
            <p:cNvGrpSpPr/>
            <p:nvPr/>
          </p:nvGrpSpPr>
          <p:grpSpPr>
            <a:xfrm rot="21316916">
              <a:off x="9907711" y="7463571"/>
              <a:ext cx="1999231" cy="1999752"/>
              <a:chOff x="5013110" y="5059616"/>
              <a:chExt cx="3378533" cy="3379413"/>
            </a:xfrm>
          </p:grpSpPr>
          <p:sp>
            <p:nvSpPr>
              <p:cNvPr id="111" name="Oval 110"/>
              <p:cNvSpPr/>
              <p:nvPr/>
            </p:nvSpPr>
            <p:spPr>
              <a:xfrm>
                <a:off x="5013110" y="5059616"/>
                <a:ext cx="3378533" cy="3379413"/>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05567" tIns="102784" rIns="205567" bIns="102784" rtlCol="0" anchor="ctr"/>
              <a:lstStyle/>
              <a:p>
                <a:pPr algn="ctr"/>
                <a:endParaRPr lang="bg-BG" sz="2400">
                  <a:latin typeface="Calibri Light"/>
                </a:endParaRPr>
              </a:p>
            </p:txBody>
          </p:sp>
          <p:sp>
            <p:nvSpPr>
              <p:cNvPr id="112" name="Oval 111"/>
              <p:cNvSpPr/>
              <p:nvPr/>
            </p:nvSpPr>
            <p:spPr>
              <a:xfrm>
                <a:off x="5286108" y="5332684"/>
                <a:ext cx="2832536" cy="28332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05567" tIns="102784" rIns="205567" bIns="102784" rtlCol="0" anchor="ctr"/>
              <a:lstStyle/>
              <a:p>
                <a:pPr algn="ctr"/>
                <a:endParaRPr lang="bg-BG" sz="2400">
                  <a:latin typeface="Calibri Light"/>
                </a:endParaRPr>
              </a:p>
            </p:txBody>
          </p:sp>
        </p:grpSp>
        <p:sp>
          <p:nvSpPr>
            <p:cNvPr id="110" name="Freeform 104"/>
            <p:cNvSpPr>
              <a:spLocks noChangeArrowheads="1"/>
            </p:cNvSpPr>
            <p:nvPr/>
          </p:nvSpPr>
          <p:spPr bwMode="auto">
            <a:xfrm>
              <a:off x="10528124" y="8136492"/>
              <a:ext cx="804676" cy="541196"/>
            </a:xfrm>
            <a:custGeom>
              <a:avLst/>
              <a:gdLst>
                <a:gd name="T0" fmla="*/ 203 w 497"/>
                <a:gd name="T1" fmla="*/ 257 h 337"/>
                <a:gd name="T2" fmla="*/ 203 w 497"/>
                <a:gd name="T3" fmla="*/ 257 h 337"/>
                <a:gd name="T4" fmla="*/ 221 w 497"/>
                <a:gd name="T5" fmla="*/ 327 h 337"/>
                <a:gd name="T6" fmla="*/ 283 w 497"/>
                <a:gd name="T7" fmla="*/ 310 h 337"/>
                <a:gd name="T8" fmla="*/ 398 w 497"/>
                <a:gd name="T9" fmla="*/ 9 h 337"/>
                <a:gd name="T10" fmla="*/ 203 w 497"/>
                <a:gd name="T11" fmla="*/ 257 h 337"/>
                <a:gd name="T12" fmla="*/ 248 w 497"/>
                <a:gd name="T13" fmla="*/ 71 h 337"/>
                <a:gd name="T14" fmla="*/ 248 w 497"/>
                <a:gd name="T15" fmla="*/ 71 h 337"/>
                <a:gd name="T16" fmla="*/ 274 w 497"/>
                <a:gd name="T17" fmla="*/ 71 h 337"/>
                <a:gd name="T18" fmla="*/ 310 w 497"/>
                <a:gd name="T19" fmla="*/ 26 h 337"/>
                <a:gd name="T20" fmla="*/ 248 w 497"/>
                <a:gd name="T21" fmla="*/ 17 h 337"/>
                <a:gd name="T22" fmla="*/ 0 w 497"/>
                <a:gd name="T23" fmla="*/ 283 h 337"/>
                <a:gd name="T24" fmla="*/ 0 w 497"/>
                <a:gd name="T25" fmla="*/ 310 h 337"/>
                <a:gd name="T26" fmla="*/ 26 w 497"/>
                <a:gd name="T27" fmla="*/ 336 h 337"/>
                <a:gd name="T28" fmla="*/ 53 w 497"/>
                <a:gd name="T29" fmla="*/ 310 h 337"/>
                <a:gd name="T30" fmla="*/ 53 w 497"/>
                <a:gd name="T31" fmla="*/ 283 h 337"/>
                <a:gd name="T32" fmla="*/ 248 w 497"/>
                <a:gd name="T33" fmla="*/ 71 h 337"/>
                <a:gd name="T34" fmla="*/ 425 w 497"/>
                <a:gd name="T35" fmla="*/ 98 h 337"/>
                <a:gd name="T36" fmla="*/ 425 w 497"/>
                <a:gd name="T37" fmla="*/ 98 h 337"/>
                <a:gd name="T38" fmla="*/ 407 w 497"/>
                <a:gd name="T39" fmla="*/ 151 h 337"/>
                <a:gd name="T40" fmla="*/ 442 w 497"/>
                <a:gd name="T41" fmla="*/ 283 h 337"/>
                <a:gd name="T42" fmla="*/ 442 w 497"/>
                <a:gd name="T43" fmla="*/ 310 h 337"/>
                <a:gd name="T44" fmla="*/ 469 w 497"/>
                <a:gd name="T45" fmla="*/ 336 h 337"/>
                <a:gd name="T46" fmla="*/ 469 w 497"/>
                <a:gd name="T47" fmla="*/ 336 h 337"/>
                <a:gd name="T48" fmla="*/ 496 w 497"/>
                <a:gd name="T49" fmla="*/ 310 h 337"/>
                <a:gd name="T50" fmla="*/ 496 w 497"/>
                <a:gd name="T51" fmla="*/ 283 h 337"/>
                <a:gd name="T52" fmla="*/ 425 w 497"/>
                <a:gd name="T53"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lnTo>
                    <a:pt x="469" y="336"/>
                  </a:lnTo>
                  <a:cubicBezTo>
                    <a:pt x="478" y="336"/>
                    <a:pt x="496" y="327"/>
                    <a:pt x="496" y="310"/>
                  </a:cubicBezTo>
                  <a:cubicBezTo>
                    <a:pt x="496" y="301"/>
                    <a:pt x="496" y="292"/>
                    <a:pt x="496" y="283"/>
                  </a:cubicBezTo>
                  <a:cubicBezTo>
                    <a:pt x="496" y="213"/>
                    <a:pt x="469" y="151"/>
                    <a:pt x="425" y="98"/>
                  </a:cubicBezTo>
                  <a:close/>
                </a:path>
              </a:pathLst>
            </a:custGeom>
            <a:solidFill>
              <a:schemeClr val="bg1"/>
            </a:solidFill>
            <a:ln>
              <a:noFill/>
            </a:ln>
            <a:effectLst/>
            <a:extLst/>
          </p:spPr>
          <p:txBody>
            <a:bodyPr wrap="none" anchor="ctr"/>
            <a:lstStyle/>
            <a:p>
              <a:endParaRPr lang="en-US" sz="2400" dirty="0">
                <a:latin typeface="Calibri Light"/>
              </a:endParaRPr>
            </a:p>
          </p:txBody>
        </p:sp>
      </p:grpSp>
      <p:sp>
        <p:nvSpPr>
          <p:cNvPr id="53" name="Text Placeholder 8">
            <a:extLst>
              <a:ext uri="{FF2B5EF4-FFF2-40B4-BE49-F238E27FC236}">
                <a16:creationId xmlns="" xmlns:a16="http://schemas.microsoft.com/office/drawing/2014/main" id="{CB2CB7AC-329A-43A8-8D31-4056A3CBF6B0}"/>
              </a:ext>
            </a:extLst>
          </p:cNvPr>
          <p:cNvSpPr txBox="1">
            <a:spLocks/>
          </p:cNvSpPr>
          <p:nvPr/>
        </p:nvSpPr>
        <p:spPr>
          <a:xfrm>
            <a:off x="1583975" y="3422174"/>
            <a:ext cx="2682168" cy="44891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2000" b="1" dirty="0">
                <a:solidFill>
                  <a:schemeClr val="tx1">
                    <a:lumMod val="65000"/>
                    <a:lumOff val="35000"/>
                  </a:schemeClr>
                </a:solidFill>
                <a:latin typeface="微软雅黑" pitchFamily="34" charset="-122"/>
                <a:ea typeface="微软雅黑" pitchFamily="34" charset="-122"/>
                <a:sym typeface="Arial" pitchFamily="34" charset="0"/>
              </a:rPr>
              <a:t>标题文字添加</a:t>
            </a:r>
            <a:endParaRPr lang="en-US" altLang="zh-CN" sz="2000" b="1" dirty="0">
              <a:solidFill>
                <a:schemeClr val="tx1">
                  <a:lumMod val="65000"/>
                  <a:lumOff val="35000"/>
                </a:schemeClr>
              </a:solidFill>
              <a:latin typeface="微软雅黑" pitchFamily="34" charset="-122"/>
              <a:ea typeface="微软雅黑" pitchFamily="34" charset="-122"/>
              <a:sym typeface="Arial" pitchFamily="34" charset="0"/>
            </a:endParaRPr>
          </a:p>
        </p:txBody>
      </p:sp>
      <p:sp>
        <p:nvSpPr>
          <p:cNvPr id="54" name="Text Placeholder 9">
            <a:extLst>
              <a:ext uri="{FF2B5EF4-FFF2-40B4-BE49-F238E27FC236}">
                <a16:creationId xmlns="" xmlns:a16="http://schemas.microsoft.com/office/drawing/2014/main" id="{5FE23C16-AC4F-4599-85E6-F5A02F8817B2}"/>
              </a:ext>
            </a:extLst>
          </p:cNvPr>
          <p:cNvSpPr txBox="1">
            <a:spLocks/>
          </p:cNvSpPr>
          <p:nvPr/>
        </p:nvSpPr>
        <p:spPr>
          <a:xfrm>
            <a:off x="1583975" y="4075606"/>
            <a:ext cx="2519396" cy="13384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1400" dirty="0">
                <a:solidFill>
                  <a:schemeClr val="tx1">
                    <a:lumMod val="65000"/>
                    <a:lumOff val="35000"/>
                  </a:schemeClr>
                </a:solidFill>
                <a:latin typeface="微软雅黑" pitchFamily="34" charset="-122"/>
                <a:ea typeface="微软雅黑" pitchFamily="34" charset="-122"/>
              </a:rPr>
              <a:t>请在此粘贴或者输入你的文字内容请在此粘贴或者输入你的文字内容</a:t>
            </a:r>
            <a:endParaRPr lang="en-AU" altLang="zh-CN" sz="1400" dirty="0">
              <a:solidFill>
                <a:schemeClr val="tx1">
                  <a:lumMod val="65000"/>
                  <a:lumOff val="35000"/>
                </a:schemeClr>
              </a:solidFill>
            </a:endParaRPr>
          </a:p>
        </p:txBody>
      </p:sp>
      <p:sp>
        <p:nvSpPr>
          <p:cNvPr id="55" name="Text Placeholder 8">
            <a:extLst>
              <a:ext uri="{FF2B5EF4-FFF2-40B4-BE49-F238E27FC236}">
                <a16:creationId xmlns="" xmlns:a16="http://schemas.microsoft.com/office/drawing/2014/main" id="{A9DF823E-AFF0-425F-9027-FE11637E7BE8}"/>
              </a:ext>
            </a:extLst>
          </p:cNvPr>
          <p:cNvSpPr txBox="1">
            <a:spLocks/>
          </p:cNvSpPr>
          <p:nvPr/>
        </p:nvSpPr>
        <p:spPr>
          <a:xfrm>
            <a:off x="4746275" y="3422174"/>
            <a:ext cx="2682168" cy="44891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2000" b="1">
                <a:solidFill>
                  <a:schemeClr val="tx1">
                    <a:lumMod val="65000"/>
                    <a:lumOff val="35000"/>
                  </a:schemeClr>
                </a:solidFill>
                <a:latin typeface="微软雅黑" pitchFamily="34" charset="-122"/>
                <a:ea typeface="微软雅黑" pitchFamily="34" charset="-122"/>
                <a:sym typeface="Arial" pitchFamily="34" charset="0"/>
              </a:rPr>
              <a:t>标题文字添加</a:t>
            </a:r>
            <a:endParaRPr lang="en-US" altLang="zh-CN" sz="2000" b="1" dirty="0">
              <a:solidFill>
                <a:schemeClr val="tx1">
                  <a:lumMod val="65000"/>
                  <a:lumOff val="35000"/>
                </a:schemeClr>
              </a:solidFill>
              <a:latin typeface="微软雅黑" pitchFamily="34" charset="-122"/>
              <a:ea typeface="微软雅黑" pitchFamily="34" charset="-122"/>
              <a:sym typeface="Arial" pitchFamily="34" charset="0"/>
            </a:endParaRPr>
          </a:p>
        </p:txBody>
      </p:sp>
      <p:sp>
        <p:nvSpPr>
          <p:cNvPr id="56" name="Text Placeholder 9">
            <a:extLst>
              <a:ext uri="{FF2B5EF4-FFF2-40B4-BE49-F238E27FC236}">
                <a16:creationId xmlns="" xmlns:a16="http://schemas.microsoft.com/office/drawing/2014/main" id="{293FE3CF-9998-41B2-8479-92DD48D4A2B4}"/>
              </a:ext>
            </a:extLst>
          </p:cNvPr>
          <p:cNvSpPr txBox="1">
            <a:spLocks/>
          </p:cNvSpPr>
          <p:nvPr/>
        </p:nvSpPr>
        <p:spPr>
          <a:xfrm>
            <a:off x="4746275" y="4075606"/>
            <a:ext cx="2519396" cy="13384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1400">
                <a:solidFill>
                  <a:schemeClr val="tx1">
                    <a:lumMod val="65000"/>
                    <a:lumOff val="35000"/>
                  </a:schemeClr>
                </a:solidFill>
                <a:latin typeface="微软雅黑" pitchFamily="34" charset="-122"/>
                <a:ea typeface="微软雅黑" pitchFamily="34" charset="-122"/>
              </a:rPr>
              <a:t>请在此粘贴或者输入你的文字内容请在此粘贴或者输入你的文字内容</a:t>
            </a:r>
            <a:endParaRPr lang="en-AU" altLang="zh-CN" sz="1400" dirty="0">
              <a:solidFill>
                <a:schemeClr val="tx1">
                  <a:lumMod val="65000"/>
                  <a:lumOff val="35000"/>
                </a:schemeClr>
              </a:solidFill>
            </a:endParaRPr>
          </a:p>
        </p:txBody>
      </p:sp>
      <p:sp>
        <p:nvSpPr>
          <p:cNvPr id="57" name="Text Placeholder 8">
            <a:extLst>
              <a:ext uri="{FF2B5EF4-FFF2-40B4-BE49-F238E27FC236}">
                <a16:creationId xmlns="" xmlns:a16="http://schemas.microsoft.com/office/drawing/2014/main" id="{A9343B97-788C-4904-924C-D0F4CF0B9FC8}"/>
              </a:ext>
            </a:extLst>
          </p:cNvPr>
          <p:cNvSpPr txBox="1">
            <a:spLocks/>
          </p:cNvSpPr>
          <p:nvPr/>
        </p:nvSpPr>
        <p:spPr>
          <a:xfrm>
            <a:off x="7908575" y="3422174"/>
            <a:ext cx="2682168" cy="44891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2000" b="1">
                <a:solidFill>
                  <a:schemeClr val="tx1">
                    <a:lumMod val="65000"/>
                    <a:lumOff val="35000"/>
                  </a:schemeClr>
                </a:solidFill>
                <a:latin typeface="微软雅黑" pitchFamily="34" charset="-122"/>
                <a:ea typeface="微软雅黑" pitchFamily="34" charset="-122"/>
                <a:sym typeface="Arial" pitchFamily="34" charset="0"/>
              </a:rPr>
              <a:t>标题文字添加</a:t>
            </a:r>
            <a:endParaRPr lang="en-US" altLang="zh-CN" sz="2000" b="1" dirty="0">
              <a:solidFill>
                <a:schemeClr val="tx1">
                  <a:lumMod val="65000"/>
                  <a:lumOff val="35000"/>
                </a:schemeClr>
              </a:solidFill>
              <a:latin typeface="微软雅黑" pitchFamily="34" charset="-122"/>
              <a:ea typeface="微软雅黑" pitchFamily="34" charset="-122"/>
              <a:sym typeface="Arial" pitchFamily="34" charset="0"/>
            </a:endParaRPr>
          </a:p>
        </p:txBody>
      </p:sp>
      <p:sp>
        <p:nvSpPr>
          <p:cNvPr id="58" name="Text Placeholder 9">
            <a:extLst>
              <a:ext uri="{FF2B5EF4-FFF2-40B4-BE49-F238E27FC236}">
                <a16:creationId xmlns="" xmlns:a16="http://schemas.microsoft.com/office/drawing/2014/main" id="{EFC6E02D-3261-496A-92ED-A350D970B2C6}"/>
              </a:ext>
            </a:extLst>
          </p:cNvPr>
          <p:cNvSpPr txBox="1">
            <a:spLocks/>
          </p:cNvSpPr>
          <p:nvPr/>
        </p:nvSpPr>
        <p:spPr>
          <a:xfrm>
            <a:off x="7908575" y="4075606"/>
            <a:ext cx="2519396" cy="13384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1400">
                <a:solidFill>
                  <a:schemeClr val="tx1">
                    <a:lumMod val="65000"/>
                    <a:lumOff val="35000"/>
                  </a:schemeClr>
                </a:solidFill>
                <a:latin typeface="微软雅黑" pitchFamily="34" charset="-122"/>
                <a:ea typeface="微软雅黑" pitchFamily="34" charset="-122"/>
              </a:rPr>
              <a:t>请在此粘贴或者输入你的文字内容请在此粘贴或者输入你的文字内容</a:t>
            </a:r>
            <a:endParaRPr lang="en-AU" altLang="zh-CN" sz="1400" dirty="0">
              <a:solidFill>
                <a:schemeClr val="tx1">
                  <a:lumMod val="65000"/>
                  <a:lumOff val="35000"/>
                </a:schemeClr>
              </a:solidFill>
            </a:endParaRPr>
          </a:p>
        </p:txBody>
      </p:sp>
      <p:pic>
        <p:nvPicPr>
          <p:cNvPr id="51" name="图片 50" descr="13"/>
          <p:cNvPicPr>
            <a:picLocks noChangeAspect="1"/>
          </p:cNvPicPr>
          <p:nvPr/>
        </p:nvPicPr>
        <p:blipFill>
          <a:blip r:embed="rId3"/>
          <a:srcRect t="35615"/>
          <a:stretch>
            <a:fillRect/>
          </a:stretch>
        </p:blipFill>
        <p:spPr>
          <a:xfrm flipH="1">
            <a:off x="-32385" y="4445"/>
            <a:ext cx="1461135" cy="1788160"/>
          </a:xfrm>
          <a:prstGeom prst="rect">
            <a:avLst/>
          </a:prstGeom>
        </p:spPr>
      </p:pic>
      <p:sp>
        <p:nvSpPr>
          <p:cNvPr id="52" name="矩形 51"/>
          <p:cNvSpPr/>
          <p:nvPr/>
        </p:nvSpPr>
        <p:spPr>
          <a:xfrm>
            <a:off x="1989027" y="375305"/>
            <a:ext cx="2339102" cy="523220"/>
          </a:xfrm>
          <a:prstGeom prst="rect">
            <a:avLst/>
          </a:prstGeom>
        </p:spPr>
        <p:txBody>
          <a:bodyPr wrap="none">
            <a:spAutoFit/>
          </a:bodyPr>
          <a:lstStyle/>
          <a:p>
            <a:r>
              <a:rPr lang="zh-CN" altLang="en-US" sz="2800" b="1" dirty="0" smtClean="0">
                <a:solidFill>
                  <a:srgbClr val="006AB2"/>
                </a:solidFill>
                <a:latin typeface="Century Gothic" panose="020B0502020202020204" pitchFamily="34" charset="0"/>
                <a:sym typeface="Century Gothic" panose="020B0502020202020204" pitchFamily="34" charset="0"/>
              </a:rPr>
              <a:t>活动内容构成</a:t>
            </a:r>
            <a:endParaRPr lang="zh-CN" altLang="en-US" sz="2800" b="1" dirty="0">
              <a:solidFill>
                <a:srgbClr val="006AB2"/>
              </a:solidFill>
              <a:latin typeface="Century Gothic" panose="020B0502020202020204" pitchFamily="34" charset="0"/>
              <a:sym typeface="Century Gothic" panose="020B0502020202020204" pitchFamily="34" charset="0"/>
            </a:endParaRPr>
          </a:p>
        </p:txBody>
      </p:sp>
      <p:sp>
        <p:nvSpPr>
          <p:cNvPr id="62" name="矩形 61"/>
          <p:cNvSpPr/>
          <p:nvPr/>
        </p:nvSpPr>
        <p:spPr>
          <a:xfrm>
            <a:off x="1259563" y="354825"/>
            <a:ext cx="808235" cy="584775"/>
          </a:xfrm>
          <a:prstGeom prst="rect">
            <a:avLst/>
          </a:prstGeom>
        </p:spPr>
        <p:txBody>
          <a:bodyPr wrap="none">
            <a:spAutoFit/>
          </a:bodyPr>
          <a:lstStyle/>
          <a:p>
            <a:r>
              <a:rPr lang="en-US" altLang="zh-CN" sz="3200" b="1" dirty="0" smtClean="0">
                <a:solidFill>
                  <a:srgbClr val="006AB2"/>
                </a:solidFill>
                <a:latin typeface="微软雅黑" pitchFamily="34" charset="-122"/>
                <a:ea typeface="微软雅黑" pitchFamily="34" charset="-122"/>
              </a:rPr>
              <a:t>02.</a:t>
            </a:r>
            <a:endParaRPr lang="zh-CN" altLang="en-US" sz="3600" dirty="0">
              <a:solidFill>
                <a:srgbClr val="006AB2"/>
              </a:solidFill>
            </a:endParaRPr>
          </a:p>
        </p:txBody>
      </p:sp>
    </p:spTree>
    <p:extLst>
      <p:ext uri="{BB962C8B-B14F-4D97-AF65-F5344CB8AC3E}">
        <p14:creationId xmlns:p14="http://schemas.microsoft.com/office/powerpoint/2010/main" val="1197249820"/>
      </p:ext>
    </p:extLst>
  </p:cSld>
  <p:clrMapOvr>
    <a:masterClrMapping/>
  </p:clrMapOvr>
  <mc:AlternateContent xmlns:mc="http://schemas.openxmlformats.org/markup-compatibility/2006" xmlns:p14="http://schemas.microsoft.com/office/powerpoint/2010/main">
    <mc:Choice Requires="p14">
      <p:transition spd="slow" p14:dur="1600" advTm="3000">
        <p14:prism isContent="1"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par>
                          <p:cTn id="13" fill="hold">
                            <p:stCondLst>
                              <p:cond delay="1000"/>
                            </p:stCondLst>
                            <p:childTnLst>
                              <p:par>
                                <p:cTn id="14" presetID="12" presetClass="entr" presetSubtype="8"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p:tgtEl>
                                          <p:spTgt spid="9"/>
                                        </p:tgtEl>
                                        <p:attrNameLst>
                                          <p:attrName>ppt_x</p:attrName>
                                        </p:attrNameLst>
                                      </p:cBhvr>
                                      <p:tavLst>
                                        <p:tav tm="0">
                                          <p:val>
                                            <p:strVal val="#ppt_x-#ppt_w*1.125000"/>
                                          </p:val>
                                        </p:tav>
                                        <p:tav tm="100000">
                                          <p:val>
                                            <p:strVal val="#ppt_x"/>
                                          </p:val>
                                        </p:tav>
                                      </p:tavLst>
                                    </p:anim>
                                    <p:animEffect transition="in" filter="wipe(right)">
                                      <p:cBhvr>
                                        <p:cTn id="17" dur="500"/>
                                        <p:tgtEl>
                                          <p:spTgt spid="9"/>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500"/>
                                        <p:tgtEl>
                                          <p:spTgt spid="2"/>
                                        </p:tgtEl>
                                      </p:cBhvr>
                                    </p:animEffect>
                                  </p:childTnLst>
                                </p:cTn>
                              </p:par>
                            </p:childTnLst>
                          </p:cTn>
                        </p:par>
                        <p:par>
                          <p:cTn id="22" fill="hold">
                            <p:stCondLst>
                              <p:cond delay="2000"/>
                            </p:stCondLst>
                            <p:childTnLst>
                              <p:par>
                                <p:cTn id="23" presetID="12" presetClass="entr" presetSubtype="8"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p:tgtEl>
                                          <p:spTgt spid="7"/>
                                        </p:tgtEl>
                                        <p:attrNameLst>
                                          <p:attrName>ppt_x</p:attrName>
                                        </p:attrNameLst>
                                      </p:cBhvr>
                                      <p:tavLst>
                                        <p:tav tm="0">
                                          <p:val>
                                            <p:strVal val="#ppt_x-#ppt_w*1.125000"/>
                                          </p:val>
                                        </p:tav>
                                        <p:tav tm="100000">
                                          <p:val>
                                            <p:strVal val="#ppt_x"/>
                                          </p:val>
                                        </p:tav>
                                      </p:tavLst>
                                    </p:anim>
                                    <p:animEffect transition="in" filter="wipe(right)">
                                      <p:cBhvr>
                                        <p:cTn id="26" dur="500"/>
                                        <p:tgtEl>
                                          <p:spTgt spid="7"/>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500"/>
                                        <p:tgtEl>
                                          <p:spTgt spid="11"/>
                                        </p:tgtEl>
                                      </p:cBhvr>
                                    </p:animEffect>
                                  </p:childTnLst>
                                </p:cTn>
                              </p:par>
                            </p:childTnLst>
                          </p:cTn>
                        </p:par>
                        <p:par>
                          <p:cTn id="31" fill="hold">
                            <p:stCondLst>
                              <p:cond delay="3000"/>
                            </p:stCondLst>
                            <p:childTnLst>
                              <p:par>
                                <p:cTn id="32" presetID="12" presetClass="entr" presetSubtype="8"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500"/>
                                        <p:tgtEl>
                                          <p:spTgt spid="5"/>
                                        </p:tgtEl>
                                        <p:attrNameLst>
                                          <p:attrName>ppt_x</p:attrName>
                                        </p:attrNameLst>
                                      </p:cBhvr>
                                      <p:tavLst>
                                        <p:tav tm="0">
                                          <p:val>
                                            <p:strVal val="#ppt_x-#ppt_w*1.125000"/>
                                          </p:val>
                                        </p:tav>
                                        <p:tav tm="100000">
                                          <p:val>
                                            <p:strVal val="#ppt_x"/>
                                          </p:val>
                                        </p:tav>
                                      </p:tavLst>
                                    </p:anim>
                                    <p:animEffect transition="in" filter="wipe(right)">
                                      <p:cBhvr>
                                        <p:cTn id="35" dur="500"/>
                                        <p:tgtEl>
                                          <p:spTgt spid="5"/>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left)">
                                      <p:cBhvr>
                                        <p:cTn id="39" dur="500"/>
                                        <p:tgtEl>
                                          <p:spTgt spid="12"/>
                                        </p:tgtEl>
                                      </p:cBhvr>
                                    </p:animEffect>
                                  </p:childTnLst>
                                </p:cTn>
                              </p:par>
                            </p:childTnLst>
                          </p:cTn>
                        </p:par>
                        <p:par>
                          <p:cTn id="40" fill="hold">
                            <p:stCondLst>
                              <p:cond delay="4000"/>
                            </p:stCondLst>
                            <p:childTnLst>
                              <p:par>
                                <p:cTn id="41" presetID="12" presetClass="entr" presetSubtype="8"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par>
                          <p:cTn id="45" fill="hold">
                            <p:stCondLst>
                              <p:cond delay="4500"/>
                            </p:stCondLst>
                            <p:childTnLst>
                              <p:par>
                                <p:cTn id="46" presetID="53" presetClass="entr" presetSubtype="16" fill="hold" grpId="0" nodeType="afterEffect">
                                  <p:stCondLst>
                                    <p:cond delay="0"/>
                                  </p:stCondLst>
                                  <p:childTnLst>
                                    <p:set>
                                      <p:cBhvr>
                                        <p:cTn id="47" dur="1" fill="hold">
                                          <p:stCondLst>
                                            <p:cond delay="0"/>
                                          </p:stCondLst>
                                        </p:cTn>
                                        <p:tgtEl>
                                          <p:spTgt spid="53">
                                            <p:txEl>
                                              <p:pRg st="0" end="0"/>
                                            </p:txEl>
                                          </p:spTgt>
                                        </p:tgtEl>
                                        <p:attrNameLst>
                                          <p:attrName>style.visibility</p:attrName>
                                        </p:attrNameLst>
                                      </p:cBhvr>
                                      <p:to>
                                        <p:strVal val="visible"/>
                                      </p:to>
                                    </p:set>
                                    <p:anim calcmode="lin" valueType="num">
                                      <p:cBhvr>
                                        <p:cTn id="48" dur="500" fill="hold"/>
                                        <p:tgtEl>
                                          <p:spTgt spid="53">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53">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53">
                                            <p:txEl>
                                              <p:pRg st="0" end="0"/>
                                            </p:txEl>
                                          </p:spTgt>
                                        </p:tgtEl>
                                      </p:cBhvr>
                                    </p:animEffect>
                                  </p:childTnLst>
                                </p:cTn>
                              </p:par>
                            </p:childTnLst>
                          </p:cTn>
                        </p:par>
                        <p:par>
                          <p:cTn id="51" fill="hold">
                            <p:stCondLst>
                              <p:cond delay="5000"/>
                            </p:stCondLst>
                            <p:childTnLst>
                              <p:par>
                                <p:cTn id="52" presetID="22" presetClass="entr" presetSubtype="4" fill="hold" grpId="0" nodeType="afterEffect">
                                  <p:stCondLst>
                                    <p:cond delay="0"/>
                                  </p:stCondLst>
                                  <p:childTnLst>
                                    <p:set>
                                      <p:cBhvr>
                                        <p:cTn id="53" dur="1" fill="hold">
                                          <p:stCondLst>
                                            <p:cond delay="0"/>
                                          </p:stCondLst>
                                        </p:cTn>
                                        <p:tgtEl>
                                          <p:spTgt spid="54">
                                            <p:txEl>
                                              <p:pRg st="0" end="0"/>
                                            </p:txEl>
                                          </p:spTgt>
                                        </p:tgtEl>
                                        <p:attrNameLst>
                                          <p:attrName>style.visibility</p:attrName>
                                        </p:attrNameLst>
                                      </p:cBhvr>
                                      <p:to>
                                        <p:strVal val="visible"/>
                                      </p:to>
                                    </p:set>
                                    <p:animEffect transition="in" filter="wipe(down)">
                                      <p:cBhvr>
                                        <p:cTn id="54" dur="500"/>
                                        <p:tgtEl>
                                          <p:spTgt spid="54">
                                            <p:txEl>
                                              <p:pRg st="0" end="0"/>
                                            </p:txEl>
                                          </p:spTgt>
                                        </p:tgtEl>
                                      </p:cBhvr>
                                    </p:animEffect>
                                  </p:childTnLst>
                                </p:cTn>
                              </p:par>
                            </p:childTnLst>
                          </p:cTn>
                        </p:par>
                        <p:par>
                          <p:cTn id="55" fill="hold">
                            <p:stCondLst>
                              <p:cond delay="5500"/>
                            </p:stCondLst>
                            <p:childTnLst>
                              <p:par>
                                <p:cTn id="56" presetID="53" presetClass="entr" presetSubtype="16" fill="hold" grpId="0" nodeType="afterEffect">
                                  <p:stCondLst>
                                    <p:cond delay="0"/>
                                  </p:stCondLst>
                                  <p:childTnLst>
                                    <p:set>
                                      <p:cBhvr>
                                        <p:cTn id="57" dur="1" fill="hold">
                                          <p:stCondLst>
                                            <p:cond delay="0"/>
                                          </p:stCondLst>
                                        </p:cTn>
                                        <p:tgtEl>
                                          <p:spTgt spid="55">
                                            <p:txEl>
                                              <p:pRg st="0" end="0"/>
                                            </p:txEl>
                                          </p:spTgt>
                                        </p:tgtEl>
                                        <p:attrNameLst>
                                          <p:attrName>style.visibility</p:attrName>
                                        </p:attrNameLst>
                                      </p:cBhvr>
                                      <p:to>
                                        <p:strVal val="visible"/>
                                      </p:to>
                                    </p:set>
                                    <p:anim calcmode="lin" valueType="num">
                                      <p:cBhvr>
                                        <p:cTn id="58" dur="5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59" dur="5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60" dur="500"/>
                                        <p:tgtEl>
                                          <p:spTgt spid="55">
                                            <p:txEl>
                                              <p:pRg st="0" end="0"/>
                                            </p:txEl>
                                          </p:spTgt>
                                        </p:tgtEl>
                                      </p:cBhvr>
                                    </p:animEffect>
                                  </p:childTnLst>
                                </p:cTn>
                              </p:par>
                            </p:childTnLst>
                          </p:cTn>
                        </p:par>
                        <p:par>
                          <p:cTn id="61" fill="hold">
                            <p:stCondLst>
                              <p:cond delay="6000"/>
                            </p:stCondLst>
                            <p:childTnLst>
                              <p:par>
                                <p:cTn id="62" presetID="22" presetClass="entr" presetSubtype="4" fill="hold" grpId="0" nodeType="afterEffect">
                                  <p:stCondLst>
                                    <p:cond delay="0"/>
                                  </p:stCondLst>
                                  <p:childTnLst>
                                    <p:set>
                                      <p:cBhvr>
                                        <p:cTn id="63" dur="1" fill="hold">
                                          <p:stCondLst>
                                            <p:cond delay="0"/>
                                          </p:stCondLst>
                                        </p:cTn>
                                        <p:tgtEl>
                                          <p:spTgt spid="56">
                                            <p:txEl>
                                              <p:pRg st="0" end="0"/>
                                            </p:txEl>
                                          </p:spTgt>
                                        </p:tgtEl>
                                        <p:attrNameLst>
                                          <p:attrName>style.visibility</p:attrName>
                                        </p:attrNameLst>
                                      </p:cBhvr>
                                      <p:to>
                                        <p:strVal val="visible"/>
                                      </p:to>
                                    </p:set>
                                    <p:animEffect transition="in" filter="wipe(down)">
                                      <p:cBhvr>
                                        <p:cTn id="64" dur="500"/>
                                        <p:tgtEl>
                                          <p:spTgt spid="56">
                                            <p:txEl>
                                              <p:pRg st="0" end="0"/>
                                            </p:txEl>
                                          </p:spTgt>
                                        </p:tgtEl>
                                      </p:cBhvr>
                                    </p:animEffect>
                                  </p:childTnLst>
                                </p:cTn>
                              </p:par>
                            </p:childTnLst>
                          </p:cTn>
                        </p:par>
                        <p:par>
                          <p:cTn id="65" fill="hold">
                            <p:stCondLst>
                              <p:cond delay="6500"/>
                            </p:stCondLst>
                            <p:childTnLst>
                              <p:par>
                                <p:cTn id="66" presetID="53" presetClass="entr" presetSubtype="16" fill="hold" grpId="0" nodeType="afterEffect">
                                  <p:stCondLst>
                                    <p:cond delay="0"/>
                                  </p:stCondLst>
                                  <p:childTnLst>
                                    <p:set>
                                      <p:cBhvr>
                                        <p:cTn id="67" dur="1" fill="hold">
                                          <p:stCondLst>
                                            <p:cond delay="0"/>
                                          </p:stCondLst>
                                        </p:cTn>
                                        <p:tgtEl>
                                          <p:spTgt spid="57">
                                            <p:txEl>
                                              <p:pRg st="0" end="0"/>
                                            </p:txEl>
                                          </p:spTgt>
                                        </p:tgtEl>
                                        <p:attrNameLst>
                                          <p:attrName>style.visibility</p:attrName>
                                        </p:attrNameLst>
                                      </p:cBhvr>
                                      <p:to>
                                        <p:strVal val="visible"/>
                                      </p:to>
                                    </p:set>
                                    <p:anim calcmode="lin" valueType="num">
                                      <p:cBhvr>
                                        <p:cTn id="68"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69"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70" dur="500"/>
                                        <p:tgtEl>
                                          <p:spTgt spid="57">
                                            <p:txEl>
                                              <p:pRg st="0" end="0"/>
                                            </p:txEl>
                                          </p:spTgt>
                                        </p:tgtEl>
                                      </p:cBhvr>
                                    </p:animEffect>
                                  </p:childTnLst>
                                </p:cTn>
                              </p:par>
                            </p:childTnLst>
                          </p:cTn>
                        </p:par>
                        <p:par>
                          <p:cTn id="71" fill="hold">
                            <p:stCondLst>
                              <p:cond delay="7000"/>
                            </p:stCondLst>
                            <p:childTnLst>
                              <p:par>
                                <p:cTn id="72" presetID="22" presetClass="entr" presetSubtype="4" fill="hold" grpId="0" nodeType="afterEffect">
                                  <p:stCondLst>
                                    <p:cond delay="0"/>
                                  </p:stCondLst>
                                  <p:childTnLst>
                                    <p:set>
                                      <p:cBhvr>
                                        <p:cTn id="73" dur="1" fill="hold">
                                          <p:stCondLst>
                                            <p:cond delay="0"/>
                                          </p:stCondLst>
                                        </p:cTn>
                                        <p:tgtEl>
                                          <p:spTgt spid="58">
                                            <p:txEl>
                                              <p:pRg st="0" end="0"/>
                                            </p:txEl>
                                          </p:spTgt>
                                        </p:tgtEl>
                                        <p:attrNameLst>
                                          <p:attrName>style.visibility</p:attrName>
                                        </p:attrNameLst>
                                      </p:cBhvr>
                                      <p:to>
                                        <p:strVal val="visible"/>
                                      </p:to>
                                    </p:set>
                                    <p:animEffect transition="in" filter="wipe(down)">
                                      <p:cBhvr>
                                        <p:cTn id="74" dur="500"/>
                                        <p:tgtEl>
                                          <p:spTgt spid="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uild="p"/>
      <p:bldP spid="54" grpId="0" build="p"/>
      <p:bldP spid="55" grpId="0" build="p"/>
      <p:bldP spid="56" grpId="0" build="p"/>
      <p:bldP spid="57" grpId="0" build="p"/>
      <p:bldP spid="58"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MH" val="20170626110802"/>
  <p:tag name="MH_LIBRARY" val="CONTENTS"/>
  <p:tag name="MH_TYPE" val="OTHERS"/>
  <p:tag name="ID" val="553518"/>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16.xml><?xml version="1.0" encoding="utf-8"?>
<p:tagLst xmlns:a="http://schemas.openxmlformats.org/drawingml/2006/main" xmlns:r="http://schemas.openxmlformats.org/officeDocument/2006/relationships" xmlns:p="http://schemas.openxmlformats.org/presentationml/2006/main">
  <p:tag name="PA" val="v4.0.0"/>
</p:tagLst>
</file>

<file path=ppt/tags/tag17.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MH" val="20170626110802"/>
  <p:tag name="MH_LIBRARY" val="CONTENTS"/>
  <p:tag name="MH_TYPE" val="OTHERS"/>
  <p:tag name="ID" val="553518"/>
</p:tagLst>
</file>

<file path=ppt/tags/tag3.xml><?xml version="1.0" encoding="utf-8"?>
<p:tagLst xmlns:a="http://schemas.openxmlformats.org/drawingml/2006/main" xmlns:r="http://schemas.openxmlformats.org/officeDocument/2006/relationships" xmlns:p="http://schemas.openxmlformats.org/presentationml/2006/main">
  <p:tag name="MH" val="20170626110802"/>
  <p:tag name="MH_LIBRARY" val="CONTENTS"/>
  <p:tag name="MH_TYPE" val="OTHERS"/>
  <p:tag name="ID" val="553518"/>
</p:tagLst>
</file>

<file path=ppt/tags/tag4.xml><?xml version="1.0" encoding="utf-8"?>
<p:tagLst xmlns:a="http://schemas.openxmlformats.org/drawingml/2006/main" xmlns:r="http://schemas.openxmlformats.org/officeDocument/2006/relationships" xmlns:p="http://schemas.openxmlformats.org/presentationml/2006/main">
  <p:tag name="MH" val="20170626110802"/>
  <p:tag name="MH_LIBRARY" val="CONTENTS"/>
  <p:tag name="MH_TYPE" val="OTHERS"/>
  <p:tag name="ID" val="553518"/>
</p:tagLst>
</file>

<file path=ppt/tags/tag5.xml><?xml version="1.0" encoding="utf-8"?>
<p:tagLst xmlns:a="http://schemas.openxmlformats.org/drawingml/2006/main" xmlns:r="http://schemas.openxmlformats.org/officeDocument/2006/relationships" xmlns:p="http://schemas.openxmlformats.org/presentationml/2006/main">
  <p:tag name="MH" val="20170626110802"/>
  <p:tag name="MH_LIBRARY" val="CONTENTS"/>
  <p:tag name="MH_TYPE" val="OTHERS"/>
  <p:tag name="ID" val="553518"/>
</p:tagLst>
</file>

<file path=ppt/tags/tag6.xml><?xml version="1.0" encoding="utf-8"?>
<p:tagLst xmlns:a="http://schemas.openxmlformats.org/drawingml/2006/main" xmlns:r="http://schemas.openxmlformats.org/officeDocument/2006/relationships" xmlns:p="http://schemas.openxmlformats.org/presentationml/2006/main">
  <p:tag name="MH" val="20170626110802"/>
  <p:tag name="MH_LIBRARY" val="CONTENTS"/>
  <p:tag name="MH_TYPE" val="OTHERS"/>
  <p:tag name="ID" val="553518"/>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自定义 31">
      <a:dk1>
        <a:srgbClr val="000000"/>
      </a:dk1>
      <a:lt1>
        <a:srgbClr val="FFFFFF"/>
      </a:lt1>
      <a:dk2>
        <a:srgbClr val="3F3F3F"/>
      </a:dk2>
      <a:lt2>
        <a:srgbClr val="F0F0F0"/>
      </a:lt2>
      <a:accent1>
        <a:srgbClr val="76A6D7"/>
      </a:accent1>
      <a:accent2>
        <a:srgbClr val="37415C"/>
      </a:accent2>
      <a:accent3>
        <a:srgbClr val="76A6D7"/>
      </a:accent3>
      <a:accent4>
        <a:srgbClr val="37415C"/>
      </a:accent4>
      <a:accent5>
        <a:srgbClr val="76A6D7"/>
      </a:accent5>
      <a:accent6>
        <a:srgbClr val="37415C"/>
      </a:accent6>
      <a:hlink>
        <a:srgbClr val="76A6D7"/>
      </a:hlink>
      <a:folHlink>
        <a:srgbClr val="37415C"/>
      </a:folHlink>
    </a:clrScheme>
    <a:fontScheme name="自定义 1">
      <a:majorFont>
        <a:latin typeface="Franklin Gothic Medium"/>
        <a:ea typeface="微软雅黑"/>
        <a:cs typeface=""/>
      </a:majorFont>
      <a:minorFont>
        <a:latin typeface="Microsoft Sans Serif"/>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自定义 31">
      <a:dk1>
        <a:srgbClr val="000000"/>
      </a:dk1>
      <a:lt1>
        <a:srgbClr val="FFFFFF"/>
      </a:lt1>
      <a:dk2>
        <a:srgbClr val="3F3F3F"/>
      </a:dk2>
      <a:lt2>
        <a:srgbClr val="F0F0F0"/>
      </a:lt2>
      <a:accent1>
        <a:srgbClr val="76A6D7"/>
      </a:accent1>
      <a:accent2>
        <a:srgbClr val="37415C"/>
      </a:accent2>
      <a:accent3>
        <a:srgbClr val="76A6D7"/>
      </a:accent3>
      <a:accent4>
        <a:srgbClr val="37415C"/>
      </a:accent4>
      <a:accent5>
        <a:srgbClr val="76A6D7"/>
      </a:accent5>
      <a:accent6>
        <a:srgbClr val="37415C"/>
      </a:accent6>
      <a:hlink>
        <a:srgbClr val="76A6D7"/>
      </a:hlink>
      <a:folHlink>
        <a:srgbClr val="37415C"/>
      </a:folHlink>
    </a:clrScheme>
    <a:fontScheme name="自定义 1">
      <a:majorFont>
        <a:latin typeface="Franklin Gothic Medium"/>
        <a:ea typeface="微软雅黑"/>
        <a:cs typeface=""/>
      </a:majorFont>
      <a:minorFont>
        <a:latin typeface="Microsoft Sans Serif"/>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160</TotalTime>
  <Words>1537</Words>
  <Application>Microsoft Office PowerPoint</Application>
  <PresentationFormat>宽屏</PresentationFormat>
  <Paragraphs>222</Paragraphs>
  <Slides>23</Slides>
  <Notes>23</Notes>
  <HiddenSlides>0</HiddenSlides>
  <MMClips>0</MMClips>
  <ScaleCrop>false</ScaleCrop>
  <HeadingPairs>
    <vt:vector size="6" baseType="variant">
      <vt:variant>
        <vt:lpstr>已用的字体</vt:lpstr>
      </vt:variant>
      <vt:variant>
        <vt:i4>13</vt:i4>
      </vt:variant>
      <vt:variant>
        <vt:lpstr>主题</vt:lpstr>
      </vt:variant>
      <vt:variant>
        <vt:i4>3</vt:i4>
      </vt:variant>
      <vt:variant>
        <vt:lpstr>幻灯片标题</vt:lpstr>
      </vt:variant>
      <vt:variant>
        <vt:i4>23</vt:i4>
      </vt:variant>
    </vt:vector>
  </HeadingPairs>
  <TitlesOfParts>
    <vt:vector size="39" baseType="lpstr">
      <vt:lpstr>Clear Sans</vt:lpstr>
      <vt:lpstr>Noto Sans S Chinese Regular</vt:lpstr>
      <vt:lpstr>方正黑体简体</vt:lpstr>
      <vt:lpstr>迷你简菱心</vt:lpstr>
      <vt:lpstr>宋体</vt:lpstr>
      <vt:lpstr>微软雅黑</vt:lpstr>
      <vt:lpstr>Arial</vt:lpstr>
      <vt:lpstr>Calibri</vt:lpstr>
      <vt:lpstr>Calibri Light</vt:lpstr>
      <vt:lpstr>Century Gothic</vt:lpstr>
      <vt:lpstr>Franklin Gothic Medium</vt:lpstr>
      <vt:lpstr>Microsoft Sans Serif</vt:lpstr>
      <vt:lpstr>Segoe UI</vt:lpstr>
      <vt:lpstr>Office 主题</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NAN</dc:creator>
  <cp:lastModifiedBy>NAN</cp:lastModifiedBy>
  <cp:revision>27</cp:revision>
  <dcterms:created xsi:type="dcterms:W3CDTF">2019-03-16T13:10:11Z</dcterms:created>
  <dcterms:modified xsi:type="dcterms:W3CDTF">2019-03-18T10:48:42Z</dcterms:modified>
</cp:coreProperties>
</file>