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7"/>
  </p:notesMasterIdLst>
  <p:sldIdLst>
    <p:sldId id="284" r:id="rId2"/>
    <p:sldId id="285" r:id="rId3"/>
    <p:sldId id="286" r:id="rId4"/>
    <p:sldId id="268" r:id="rId5"/>
    <p:sldId id="278" r:id="rId6"/>
    <p:sldId id="274" r:id="rId7"/>
    <p:sldId id="280" r:id="rId8"/>
    <p:sldId id="287" r:id="rId9"/>
    <p:sldId id="259" r:id="rId10"/>
    <p:sldId id="270" r:id="rId11"/>
    <p:sldId id="271" r:id="rId12"/>
    <p:sldId id="272" r:id="rId13"/>
    <p:sldId id="283" r:id="rId14"/>
    <p:sldId id="273" r:id="rId15"/>
    <p:sldId id="288" r:id="rId16"/>
    <p:sldId id="275" r:id="rId17"/>
    <p:sldId id="276" r:id="rId18"/>
    <p:sldId id="282" r:id="rId19"/>
    <p:sldId id="279" r:id="rId20"/>
    <p:sldId id="289" r:id="rId21"/>
    <p:sldId id="269" r:id="rId22"/>
    <p:sldId id="281" r:id="rId23"/>
    <p:sldId id="277" r:id="rId24"/>
    <p:sldId id="267" r:id="rId25"/>
    <p:sldId id="290" r:id="rId26"/>
  </p:sldIdLst>
  <p:sldSz cx="12192000" cy="6858000"/>
  <p:notesSz cx="6858000" cy="9144000"/>
  <p:embeddedFontLst>
    <p:embeddedFont>
      <p:font typeface="仓耳天群行楷 W01" charset="-122"/>
      <p:regular r:id="rId28"/>
    </p:embeddedFont>
    <p:embeddedFont>
      <p:font typeface="等线 Light" pitchFamily="2" charset="-122"/>
      <p:regular r:id="rId29"/>
    </p:embeddedFont>
  </p:embeddedFontLst>
  <p:custDataLst>
    <p:tags r:id="rId3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30000"/>
    <a:srgbClr val="BA0001"/>
    <a:srgbClr val="F1A364"/>
    <a:srgbClr val="FDD69C"/>
    <a:srgbClr val="FED99E"/>
    <a:srgbClr val="B41222"/>
    <a:srgbClr val="B41122"/>
    <a:srgbClr val="E5CB9E"/>
    <a:srgbClr val="CDBF97"/>
    <a:srgbClr val="8D754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21137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-264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仓耳天群行楷 W01" panose="02020400000000000000" pitchFamily="18" charset="-122"/>
                <a:ea typeface="仓耳天群行楷 W01" panose="020204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仓耳天群行楷 W01" panose="02020400000000000000" pitchFamily="18" charset="-122"/>
                <a:ea typeface="仓耳天群行楷 W01" panose="02020400000000000000" pitchFamily="18" charset="-122"/>
              </a:defRPr>
            </a:lvl1pPr>
          </a:lstStyle>
          <a:p>
            <a:fld id="{11577D22-AD28-43FC-8EB4-B134A7D334C3}" type="datetimeFigureOut">
              <a:rPr lang="zh-CN" altLang="en-US" smtClean="0"/>
              <a:pPr/>
              <a:t>2020/1/8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仓耳天群行楷 W01" panose="02020400000000000000" pitchFamily="18" charset="-122"/>
                <a:ea typeface="仓耳天群行楷 W01" panose="020204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仓耳天群行楷 W01" panose="02020400000000000000" pitchFamily="18" charset="-122"/>
                <a:ea typeface="仓耳天群行楷 W01" panose="02020400000000000000" pitchFamily="18" charset="-122"/>
              </a:defRPr>
            </a:lvl1pPr>
          </a:lstStyle>
          <a:p>
            <a:fld id="{DA8C8EFA-96ED-4A18-B46D-8BDC030E3AF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163643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仓耳天群行楷 W01" panose="02020400000000000000" pitchFamily="18" charset="-122"/>
        <a:ea typeface="仓耳天群行楷 W01" panose="02020400000000000000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仓耳天群行楷 W01" panose="02020400000000000000" pitchFamily="18" charset="-122"/>
        <a:ea typeface="仓耳天群行楷 W01" panose="02020400000000000000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仓耳天群行楷 W01" panose="02020400000000000000" pitchFamily="18" charset="-122"/>
        <a:ea typeface="仓耳天群行楷 W01" panose="02020400000000000000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仓耳天群行楷 W01" panose="02020400000000000000" pitchFamily="18" charset="-122"/>
        <a:ea typeface="仓耳天群行楷 W01" panose="02020400000000000000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仓耳天群行楷 W01" panose="02020400000000000000" pitchFamily="18" charset="-122"/>
        <a:ea typeface="仓耳天群行楷 W01" panose="02020400000000000000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73C4703-227C-4791-9E17-92AAD195FA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仓耳天群行楷 W01" panose="02020400000000000000" pitchFamily="18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1380256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6F5E2AED-E559-428A-92A7-CB00673B9B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DB2246C7-264F-409F-866F-0AE0DA92E26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386" t="26929" r="11933" b="38748"/>
          <a:stretch/>
        </p:blipFill>
        <p:spPr>
          <a:xfrm>
            <a:off x="8673812" y="1681985"/>
            <a:ext cx="5264727" cy="2944347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D6FBC363-2857-46A6-8706-55142F17DB9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50" r="23523" b="7174"/>
          <a:stretch/>
        </p:blipFill>
        <p:spPr>
          <a:xfrm>
            <a:off x="0" y="0"/>
            <a:ext cx="9171706" cy="565785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B0CF64A7-E750-4D1F-BDD0-1A0C89376D4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367" t="38749" b="5697"/>
          <a:stretch/>
        </p:blipFill>
        <p:spPr>
          <a:xfrm>
            <a:off x="3414714" y="2632097"/>
            <a:ext cx="8420100" cy="3988469"/>
          </a:xfrm>
          <a:prstGeom prst="rect">
            <a:avLst/>
          </a:prstGeom>
          <a:ln>
            <a:noFill/>
          </a:ln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20807FC9-E31D-40C9-8FA1-431C8D828C0B}"/>
              </a:ext>
            </a:extLst>
          </p:cNvPr>
          <p:cNvSpPr txBox="1"/>
          <p:nvPr/>
        </p:nvSpPr>
        <p:spPr>
          <a:xfrm>
            <a:off x="2953619" y="5654457"/>
            <a:ext cx="46884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spc="1000" dirty="0">
                <a:gradFill>
                  <a:gsLst>
                    <a:gs pos="0">
                      <a:srgbClr val="FDD69C"/>
                    </a:gs>
                    <a:gs pos="100000">
                      <a:srgbClr val="F1A364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红色喜庆元宵节灯会</a:t>
            </a:r>
          </a:p>
        </p:txBody>
      </p:sp>
    </p:spTree>
    <p:extLst>
      <p:ext uri="{BB962C8B-B14F-4D97-AF65-F5344CB8AC3E}">
        <p14:creationId xmlns:p14="http://schemas.microsoft.com/office/powerpoint/2010/main" xmlns="" val="429974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íṡļíḋè">
            <a:extLst>
              <a:ext uri="{FF2B5EF4-FFF2-40B4-BE49-F238E27FC236}">
                <a16:creationId xmlns:a16="http://schemas.microsoft.com/office/drawing/2014/main" xmlns="" id="{2F41E3C0-37E1-4A93-845E-D003FF604D44}"/>
              </a:ext>
            </a:extLst>
          </p:cNvPr>
          <p:cNvSpPr/>
          <p:nvPr/>
        </p:nvSpPr>
        <p:spPr>
          <a:xfrm>
            <a:off x="0" y="1"/>
            <a:ext cx="12192000" cy="3828516"/>
          </a:xfrm>
          <a:prstGeom prst="rect">
            <a:avLst/>
          </a:prstGeom>
          <a:gradFill>
            <a:gsLst>
              <a:gs pos="100000">
                <a:srgbClr val="BA0001"/>
              </a:gs>
              <a:gs pos="0">
                <a:srgbClr val="730000"/>
              </a:gs>
            </a:gsLst>
            <a:lin ang="3600000" scaled="0"/>
          </a:gradFill>
          <a:ln w="3175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 i="1" dirty="0">
              <a:solidFill>
                <a:schemeClr val="tx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42" name="îṧľíḑê">
            <a:extLst>
              <a:ext uri="{FF2B5EF4-FFF2-40B4-BE49-F238E27FC236}">
                <a16:creationId xmlns:a16="http://schemas.microsoft.com/office/drawing/2014/main" xmlns="" id="{C8AEA27B-22E2-4B80-BB47-03020FF6396E}"/>
              </a:ext>
            </a:extLst>
          </p:cNvPr>
          <p:cNvSpPr/>
          <p:nvPr/>
        </p:nvSpPr>
        <p:spPr>
          <a:xfrm>
            <a:off x="1667756" y="3387042"/>
            <a:ext cx="1067212" cy="1067212"/>
          </a:xfrm>
          <a:prstGeom prst="ellipse">
            <a:avLst/>
          </a:prstGeom>
          <a:solidFill>
            <a:schemeClr val="bg1">
              <a:lumMod val="75000"/>
            </a:schemeClr>
          </a:solidFill>
          <a:ln w="57150">
            <a:solidFill>
              <a:schemeClr val="bg1"/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 i="1" dirty="0">
              <a:solidFill>
                <a:schemeClr val="tx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43" name="iṧľiḋê">
            <a:extLst>
              <a:ext uri="{FF2B5EF4-FFF2-40B4-BE49-F238E27FC236}">
                <a16:creationId xmlns:a16="http://schemas.microsoft.com/office/drawing/2014/main" xmlns="" id="{F9470F31-705F-4BE8-8C37-8BE7B734CCDC}"/>
              </a:ext>
            </a:extLst>
          </p:cNvPr>
          <p:cNvSpPr/>
          <p:nvPr/>
        </p:nvSpPr>
        <p:spPr>
          <a:xfrm>
            <a:off x="1959125" y="3630911"/>
            <a:ext cx="484475" cy="579474"/>
          </a:xfrm>
          <a:custGeom>
            <a:avLst/>
            <a:gdLst>
              <a:gd name="connsiteX0" fmla="*/ 258823 w 506313"/>
              <a:gd name="connsiteY0" fmla="*/ 278875 h 605593"/>
              <a:gd name="connsiteX1" fmla="*/ 303122 w 506313"/>
              <a:gd name="connsiteY1" fmla="*/ 278875 h 605593"/>
              <a:gd name="connsiteX2" fmla="*/ 347513 w 506313"/>
              <a:gd name="connsiteY2" fmla="*/ 278875 h 605593"/>
              <a:gd name="connsiteX3" fmla="*/ 506313 w 506313"/>
              <a:gd name="connsiteY3" fmla="*/ 438167 h 605593"/>
              <a:gd name="connsiteX4" fmla="*/ 506313 w 506313"/>
              <a:gd name="connsiteY4" fmla="*/ 565747 h 605593"/>
              <a:gd name="connsiteX5" fmla="*/ 308339 w 506313"/>
              <a:gd name="connsiteY5" fmla="*/ 605593 h 605593"/>
              <a:gd name="connsiteX6" fmla="*/ 297265 w 506313"/>
              <a:gd name="connsiteY6" fmla="*/ 605593 h 605593"/>
              <a:gd name="connsiteX7" fmla="*/ 99291 w 506313"/>
              <a:gd name="connsiteY7" fmla="*/ 565747 h 605593"/>
              <a:gd name="connsiteX8" fmla="*/ 99291 w 506313"/>
              <a:gd name="connsiteY8" fmla="*/ 525170 h 605593"/>
              <a:gd name="connsiteX9" fmla="*/ 190910 w 506313"/>
              <a:gd name="connsiteY9" fmla="*/ 567941 h 605593"/>
              <a:gd name="connsiteX10" fmla="*/ 232280 w 506313"/>
              <a:gd name="connsiteY10" fmla="*/ 559807 h 605593"/>
              <a:gd name="connsiteX11" fmla="*/ 269898 w 506313"/>
              <a:gd name="connsiteY11" fmla="*/ 538422 h 605593"/>
              <a:gd name="connsiteX12" fmla="*/ 288386 w 506313"/>
              <a:gd name="connsiteY12" fmla="*/ 450688 h 605593"/>
              <a:gd name="connsiteX13" fmla="*/ 251501 w 506313"/>
              <a:gd name="connsiteY13" fmla="*/ 393843 h 605593"/>
              <a:gd name="connsiteX14" fmla="*/ 197500 w 506313"/>
              <a:gd name="connsiteY14" fmla="*/ 364416 h 605593"/>
              <a:gd name="connsiteX15" fmla="*/ 162079 w 506313"/>
              <a:gd name="connsiteY15" fmla="*/ 375474 h 605593"/>
              <a:gd name="connsiteX16" fmla="*/ 160614 w 506313"/>
              <a:gd name="connsiteY16" fmla="*/ 376205 h 605593"/>
              <a:gd name="connsiteX17" fmla="*/ 135536 w 506313"/>
              <a:gd name="connsiteY17" fmla="*/ 337090 h 605593"/>
              <a:gd name="connsiteX18" fmla="*/ 258823 w 506313"/>
              <a:gd name="connsiteY18" fmla="*/ 278875 h 605593"/>
              <a:gd name="connsiteX19" fmla="*/ 73299 w 506313"/>
              <a:gd name="connsiteY19" fmla="*/ 194736 h 605593"/>
              <a:gd name="connsiteX20" fmla="*/ 90425 w 506313"/>
              <a:gd name="connsiteY20" fmla="*/ 206581 h 605593"/>
              <a:gd name="connsiteX21" fmla="*/ 127401 w 506313"/>
              <a:gd name="connsiteY21" fmla="*/ 263330 h 605593"/>
              <a:gd name="connsiteX22" fmla="*/ 119255 w 506313"/>
              <a:gd name="connsiteY22" fmla="*/ 300979 h 605593"/>
              <a:gd name="connsiteX23" fmla="*/ 102232 w 506313"/>
              <a:gd name="connsiteY23" fmla="*/ 311305 h 605593"/>
              <a:gd name="connsiteX24" fmla="*/ 97839 w 506313"/>
              <a:gd name="connsiteY24" fmla="*/ 341553 h 605593"/>
              <a:gd name="connsiteX25" fmla="*/ 140671 w 506313"/>
              <a:gd name="connsiteY25" fmla="*/ 407897 h 605593"/>
              <a:gd name="connsiteX26" fmla="*/ 170233 w 506313"/>
              <a:gd name="connsiteY26" fmla="*/ 416030 h 605593"/>
              <a:gd name="connsiteX27" fmla="*/ 185701 w 506313"/>
              <a:gd name="connsiteY27" fmla="*/ 405703 h 605593"/>
              <a:gd name="connsiteX28" fmla="*/ 223408 w 506313"/>
              <a:gd name="connsiteY28" fmla="*/ 413745 h 605593"/>
              <a:gd name="connsiteX29" fmla="*/ 260291 w 506313"/>
              <a:gd name="connsiteY29" fmla="*/ 470585 h 605593"/>
              <a:gd name="connsiteX30" fmla="*/ 252238 w 506313"/>
              <a:gd name="connsiteY30" fmla="*/ 508143 h 605593"/>
              <a:gd name="connsiteX31" fmla="*/ 221211 w 506313"/>
              <a:gd name="connsiteY31" fmla="*/ 525871 h 605593"/>
              <a:gd name="connsiteX32" fmla="*/ 60131 w 506313"/>
              <a:gd name="connsiteY32" fmla="*/ 412283 h 605593"/>
              <a:gd name="connsiteX33" fmla="*/ 23248 w 506313"/>
              <a:gd name="connsiteY33" fmla="*/ 220563 h 605593"/>
              <a:gd name="connsiteX34" fmla="*/ 52810 w 506313"/>
              <a:gd name="connsiteY34" fmla="*/ 198448 h 605593"/>
              <a:gd name="connsiteX35" fmla="*/ 73299 w 506313"/>
              <a:gd name="connsiteY35" fmla="*/ 194736 h 605593"/>
              <a:gd name="connsiteX36" fmla="*/ 302449 w 506313"/>
              <a:gd name="connsiteY36" fmla="*/ 0 h 605593"/>
              <a:gd name="connsiteX37" fmla="*/ 426503 w 506313"/>
              <a:gd name="connsiteY37" fmla="*/ 123949 h 605593"/>
              <a:gd name="connsiteX38" fmla="*/ 302449 w 506313"/>
              <a:gd name="connsiteY38" fmla="*/ 247898 h 605593"/>
              <a:gd name="connsiteX39" fmla="*/ 178395 w 506313"/>
              <a:gd name="connsiteY39" fmla="*/ 123949 h 605593"/>
              <a:gd name="connsiteX40" fmla="*/ 302449 w 506313"/>
              <a:gd name="connsiteY40" fmla="*/ 0 h 605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06313" h="605593">
                <a:moveTo>
                  <a:pt x="258823" y="278875"/>
                </a:moveTo>
                <a:lnTo>
                  <a:pt x="303122" y="278875"/>
                </a:lnTo>
                <a:lnTo>
                  <a:pt x="347513" y="278875"/>
                </a:lnTo>
                <a:cubicBezTo>
                  <a:pt x="434647" y="278875"/>
                  <a:pt x="506313" y="350342"/>
                  <a:pt x="506313" y="438167"/>
                </a:cubicBezTo>
                <a:lnTo>
                  <a:pt x="506313" y="565747"/>
                </a:lnTo>
                <a:cubicBezTo>
                  <a:pt x="506313" y="565747"/>
                  <a:pt x="433183" y="605593"/>
                  <a:pt x="308339" y="605593"/>
                </a:cubicBezTo>
                <a:lnTo>
                  <a:pt x="297265" y="605593"/>
                </a:lnTo>
                <a:cubicBezTo>
                  <a:pt x="159882" y="605593"/>
                  <a:pt x="99291" y="565747"/>
                  <a:pt x="99291" y="565747"/>
                </a:cubicBezTo>
                <a:lnTo>
                  <a:pt x="99291" y="525170"/>
                </a:lnTo>
                <a:cubicBezTo>
                  <a:pt x="126658" y="550942"/>
                  <a:pt x="156953" y="567941"/>
                  <a:pt x="190910" y="567941"/>
                </a:cubicBezTo>
                <a:cubicBezTo>
                  <a:pt x="204914" y="567941"/>
                  <a:pt x="219009" y="565747"/>
                  <a:pt x="232280" y="559807"/>
                </a:cubicBezTo>
                <a:cubicBezTo>
                  <a:pt x="247748" y="553958"/>
                  <a:pt x="265505" y="541438"/>
                  <a:pt x="269898" y="538422"/>
                </a:cubicBezTo>
                <a:cubicBezTo>
                  <a:pt x="299461" y="519230"/>
                  <a:pt x="307607" y="480206"/>
                  <a:pt x="288386" y="450688"/>
                </a:cubicBezTo>
                <a:lnTo>
                  <a:pt x="251501" y="393843"/>
                </a:lnTo>
                <a:cubicBezTo>
                  <a:pt x="239602" y="375474"/>
                  <a:pt x="219009" y="364416"/>
                  <a:pt x="197500" y="364416"/>
                </a:cubicBezTo>
                <a:cubicBezTo>
                  <a:pt x="184961" y="364416"/>
                  <a:pt x="173154" y="368071"/>
                  <a:pt x="162079" y="375474"/>
                </a:cubicBezTo>
                <a:lnTo>
                  <a:pt x="160614" y="376205"/>
                </a:lnTo>
                <a:lnTo>
                  <a:pt x="135536" y="337090"/>
                </a:lnTo>
                <a:cubicBezTo>
                  <a:pt x="165008" y="301722"/>
                  <a:pt x="209398" y="278875"/>
                  <a:pt x="258823" y="278875"/>
                </a:cubicBezTo>
                <a:close/>
                <a:moveTo>
                  <a:pt x="73299" y="194736"/>
                </a:moveTo>
                <a:cubicBezTo>
                  <a:pt x="80129" y="196209"/>
                  <a:pt x="86398" y="200276"/>
                  <a:pt x="90425" y="206581"/>
                </a:cubicBezTo>
                <a:lnTo>
                  <a:pt x="127401" y="263330"/>
                </a:lnTo>
                <a:cubicBezTo>
                  <a:pt x="135546" y="275849"/>
                  <a:pt x="131794" y="292846"/>
                  <a:pt x="119255" y="300979"/>
                </a:cubicBezTo>
                <a:lnTo>
                  <a:pt x="102232" y="311305"/>
                </a:lnTo>
                <a:cubicBezTo>
                  <a:pt x="93446" y="317154"/>
                  <a:pt x="91158" y="331958"/>
                  <a:pt x="97839" y="341553"/>
                </a:cubicBezTo>
                <a:lnTo>
                  <a:pt x="140671" y="407897"/>
                </a:lnTo>
                <a:cubicBezTo>
                  <a:pt x="147353" y="417492"/>
                  <a:pt x="159891" y="421147"/>
                  <a:pt x="170233" y="416030"/>
                </a:cubicBezTo>
                <a:lnTo>
                  <a:pt x="185701" y="405703"/>
                </a:lnTo>
                <a:cubicBezTo>
                  <a:pt x="200527" y="395377"/>
                  <a:pt x="215995" y="402688"/>
                  <a:pt x="223408" y="413745"/>
                </a:cubicBezTo>
                <a:lnTo>
                  <a:pt x="260291" y="470585"/>
                </a:lnTo>
                <a:cubicBezTo>
                  <a:pt x="268437" y="483104"/>
                  <a:pt x="264776" y="500102"/>
                  <a:pt x="252238" y="508143"/>
                </a:cubicBezTo>
                <a:cubicBezTo>
                  <a:pt x="252238" y="508143"/>
                  <a:pt x="234482" y="520754"/>
                  <a:pt x="221211" y="525871"/>
                </a:cubicBezTo>
                <a:cubicBezTo>
                  <a:pt x="168037" y="548717"/>
                  <a:pt x="119255" y="504488"/>
                  <a:pt x="60131" y="412283"/>
                </a:cubicBezTo>
                <a:cubicBezTo>
                  <a:pt x="367" y="320901"/>
                  <a:pt x="-20317" y="261867"/>
                  <a:pt x="23248" y="220563"/>
                </a:cubicBezTo>
                <a:cubicBezTo>
                  <a:pt x="33590" y="210236"/>
                  <a:pt x="52810" y="198448"/>
                  <a:pt x="52810" y="198448"/>
                </a:cubicBezTo>
                <a:cubicBezTo>
                  <a:pt x="59079" y="194382"/>
                  <a:pt x="66469" y="193262"/>
                  <a:pt x="73299" y="194736"/>
                </a:cubicBezTo>
                <a:close/>
                <a:moveTo>
                  <a:pt x="302449" y="0"/>
                </a:moveTo>
                <a:cubicBezTo>
                  <a:pt x="370962" y="0"/>
                  <a:pt x="426503" y="55494"/>
                  <a:pt x="426503" y="123949"/>
                </a:cubicBezTo>
                <a:cubicBezTo>
                  <a:pt x="426503" y="192404"/>
                  <a:pt x="370962" y="247898"/>
                  <a:pt x="302449" y="247898"/>
                </a:cubicBezTo>
                <a:cubicBezTo>
                  <a:pt x="233936" y="247898"/>
                  <a:pt x="178395" y="192404"/>
                  <a:pt x="178395" y="123949"/>
                </a:cubicBezTo>
                <a:cubicBezTo>
                  <a:pt x="178395" y="55494"/>
                  <a:pt x="233936" y="0"/>
                  <a:pt x="302449" y="0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54"/>
            <a:endParaRPr lang="zh-CN" altLang="en-US" sz="2000" b="1" i="1" dirty="0">
              <a:solidFill>
                <a:schemeClr val="tx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40" name="iśḷidê">
            <a:extLst>
              <a:ext uri="{FF2B5EF4-FFF2-40B4-BE49-F238E27FC236}">
                <a16:creationId xmlns:a16="http://schemas.microsoft.com/office/drawing/2014/main" xmlns="" id="{50BBF8FD-2215-4913-A448-402B01618ACD}"/>
              </a:ext>
            </a:extLst>
          </p:cNvPr>
          <p:cNvSpPr/>
          <p:nvPr/>
        </p:nvSpPr>
        <p:spPr>
          <a:xfrm>
            <a:off x="4201584" y="3387042"/>
            <a:ext cx="1067212" cy="1067212"/>
          </a:xfrm>
          <a:prstGeom prst="ellipse">
            <a:avLst/>
          </a:prstGeom>
          <a:solidFill>
            <a:schemeClr val="bg1">
              <a:lumMod val="75000"/>
            </a:schemeClr>
          </a:solidFill>
          <a:ln w="57150">
            <a:solidFill>
              <a:schemeClr val="bg1"/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 i="1" dirty="0">
              <a:solidFill>
                <a:schemeClr val="tx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41" name="îŝļïḍe">
            <a:extLst>
              <a:ext uri="{FF2B5EF4-FFF2-40B4-BE49-F238E27FC236}">
                <a16:creationId xmlns:a16="http://schemas.microsoft.com/office/drawing/2014/main" xmlns="" id="{FF663302-EFAA-4518-A9DE-31CC0BAFB7F7}"/>
              </a:ext>
            </a:extLst>
          </p:cNvPr>
          <p:cNvSpPr/>
          <p:nvPr/>
        </p:nvSpPr>
        <p:spPr>
          <a:xfrm>
            <a:off x="4477655" y="3662453"/>
            <a:ext cx="515070" cy="516390"/>
          </a:xfrm>
          <a:custGeom>
            <a:avLst/>
            <a:gdLst>
              <a:gd name="connsiteX0" fmla="*/ 283655 w 606580"/>
              <a:gd name="connsiteY0" fmla="*/ 180789 h 608133"/>
              <a:gd name="connsiteX1" fmla="*/ 463969 w 606580"/>
              <a:gd name="connsiteY1" fmla="*/ 329895 h 608133"/>
              <a:gd name="connsiteX2" fmla="*/ 467288 w 606580"/>
              <a:gd name="connsiteY2" fmla="*/ 329803 h 608133"/>
              <a:gd name="connsiteX3" fmla="*/ 606580 w 606580"/>
              <a:gd name="connsiteY3" fmla="*/ 468968 h 608133"/>
              <a:gd name="connsiteX4" fmla="*/ 467288 w 606580"/>
              <a:gd name="connsiteY4" fmla="*/ 608133 h 608133"/>
              <a:gd name="connsiteX5" fmla="*/ 92278 w 606580"/>
              <a:gd name="connsiteY5" fmla="*/ 608133 h 608133"/>
              <a:gd name="connsiteX6" fmla="*/ 0 w 606580"/>
              <a:gd name="connsiteY6" fmla="*/ 508177 h 608133"/>
              <a:gd name="connsiteX7" fmla="*/ 100113 w 606580"/>
              <a:gd name="connsiteY7" fmla="*/ 408221 h 608133"/>
              <a:gd name="connsiteX8" fmla="*/ 105829 w 606580"/>
              <a:gd name="connsiteY8" fmla="*/ 408774 h 608133"/>
              <a:gd name="connsiteX9" fmla="*/ 100113 w 606580"/>
              <a:gd name="connsiteY9" fmla="*/ 364042 h 608133"/>
              <a:gd name="connsiteX10" fmla="*/ 283655 w 606580"/>
              <a:gd name="connsiteY10" fmla="*/ 180789 h 608133"/>
              <a:gd name="connsiteX11" fmla="*/ 399230 w 606580"/>
              <a:gd name="connsiteY11" fmla="*/ 97945 h 608133"/>
              <a:gd name="connsiteX12" fmla="*/ 506377 w 606580"/>
              <a:gd name="connsiteY12" fmla="*/ 204910 h 608133"/>
              <a:gd name="connsiteX13" fmla="*/ 476133 w 606580"/>
              <a:gd name="connsiteY13" fmla="*/ 235195 h 608133"/>
              <a:gd name="connsiteX14" fmla="*/ 445888 w 606580"/>
              <a:gd name="connsiteY14" fmla="*/ 204910 h 608133"/>
              <a:gd name="connsiteX15" fmla="*/ 399230 w 606580"/>
              <a:gd name="connsiteY15" fmla="*/ 158424 h 608133"/>
              <a:gd name="connsiteX16" fmla="*/ 368986 w 606580"/>
              <a:gd name="connsiteY16" fmla="*/ 128230 h 608133"/>
              <a:gd name="connsiteX17" fmla="*/ 399230 w 606580"/>
              <a:gd name="connsiteY17" fmla="*/ 97945 h 608133"/>
              <a:gd name="connsiteX18" fmla="*/ 403459 w 606580"/>
              <a:gd name="connsiteY18" fmla="*/ 0 h 608133"/>
              <a:gd name="connsiteX19" fmla="*/ 403552 w 606580"/>
              <a:gd name="connsiteY19" fmla="*/ 0 h 608133"/>
              <a:gd name="connsiteX20" fmla="*/ 604533 w 606580"/>
              <a:gd name="connsiteY20" fmla="*/ 200633 h 608133"/>
              <a:gd name="connsiteX21" fmla="*/ 574294 w 606580"/>
              <a:gd name="connsiteY21" fmla="*/ 230820 h 608133"/>
              <a:gd name="connsiteX22" fmla="*/ 574201 w 606580"/>
              <a:gd name="connsiteY22" fmla="*/ 230820 h 608133"/>
              <a:gd name="connsiteX23" fmla="*/ 543962 w 606580"/>
              <a:gd name="connsiteY23" fmla="*/ 200633 h 608133"/>
              <a:gd name="connsiteX24" fmla="*/ 403552 w 606580"/>
              <a:gd name="connsiteY24" fmla="*/ 60466 h 608133"/>
              <a:gd name="connsiteX25" fmla="*/ 403459 w 606580"/>
              <a:gd name="connsiteY25" fmla="*/ 60466 h 608133"/>
              <a:gd name="connsiteX26" fmla="*/ 373220 w 606580"/>
              <a:gd name="connsiteY26" fmla="*/ 30187 h 608133"/>
              <a:gd name="connsiteX27" fmla="*/ 403459 w 606580"/>
              <a:gd name="connsiteY27" fmla="*/ 0 h 60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06580" h="608133">
                <a:moveTo>
                  <a:pt x="283655" y="180789"/>
                </a:moveTo>
                <a:cubicBezTo>
                  <a:pt x="373351" y="180789"/>
                  <a:pt x="447929" y="245034"/>
                  <a:pt x="463969" y="329895"/>
                </a:cubicBezTo>
                <a:cubicBezTo>
                  <a:pt x="465075" y="329895"/>
                  <a:pt x="466089" y="329803"/>
                  <a:pt x="467288" y="329803"/>
                </a:cubicBezTo>
                <a:cubicBezTo>
                  <a:pt x="544263" y="329803"/>
                  <a:pt x="606580" y="392022"/>
                  <a:pt x="606580" y="468968"/>
                </a:cubicBezTo>
                <a:cubicBezTo>
                  <a:pt x="606580" y="545730"/>
                  <a:pt x="544263" y="608133"/>
                  <a:pt x="467288" y="608133"/>
                </a:cubicBezTo>
                <a:lnTo>
                  <a:pt x="92278" y="608133"/>
                </a:lnTo>
                <a:cubicBezTo>
                  <a:pt x="40101" y="604636"/>
                  <a:pt x="0" y="561101"/>
                  <a:pt x="0" y="508177"/>
                </a:cubicBezTo>
                <a:cubicBezTo>
                  <a:pt x="0" y="452953"/>
                  <a:pt x="44802" y="408221"/>
                  <a:pt x="100113" y="408221"/>
                </a:cubicBezTo>
                <a:cubicBezTo>
                  <a:pt x="102049" y="408221"/>
                  <a:pt x="103893" y="408589"/>
                  <a:pt x="105829" y="408774"/>
                </a:cubicBezTo>
                <a:cubicBezTo>
                  <a:pt x="102234" y="394415"/>
                  <a:pt x="100113" y="379505"/>
                  <a:pt x="100113" y="364042"/>
                </a:cubicBezTo>
                <a:cubicBezTo>
                  <a:pt x="100113" y="262797"/>
                  <a:pt x="182251" y="180789"/>
                  <a:pt x="283655" y="180789"/>
                </a:cubicBezTo>
                <a:close/>
                <a:moveTo>
                  <a:pt x="399230" y="97945"/>
                </a:moveTo>
                <a:cubicBezTo>
                  <a:pt x="458336" y="97945"/>
                  <a:pt x="506377" y="145997"/>
                  <a:pt x="506377" y="204910"/>
                </a:cubicBezTo>
                <a:cubicBezTo>
                  <a:pt x="506377" y="221664"/>
                  <a:pt x="492822" y="235195"/>
                  <a:pt x="476133" y="235195"/>
                </a:cubicBezTo>
                <a:cubicBezTo>
                  <a:pt x="459443" y="235195"/>
                  <a:pt x="445888" y="221664"/>
                  <a:pt x="445888" y="204910"/>
                </a:cubicBezTo>
                <a:cubicBezTo>
                  <a:pt x="445888" y="179227"/>
                  <a:pt x="424957" y="158424"/>
                  <a:pt x="399230" y="158424"/>
                </a:cubicBezTo>
                <a:cubicBezTo>
                  <a:pt x="382541" y="158424"/>
                  <a:pt x="368986" y="144892"/>
                  <a:pt x="368986" y="128230"/>
                </a:cubicBezTo>
                <a:cubicBezTo>
                  <a:pt x="368986" y="111477"/>
                  <a:pt x="382541" y="97945"/>
                  <a:pt x="399230" y="97945"/>
                </a:cubicBezTo>
                <a:close/>
                <a:moveTo>
                  <a:pt x="403459" y="0"/>
                </a:moveTo>
                <a:lnTo>
                  <a:pt x="403552" y="0"/>
                </a:lnTo>
                <a:cubicBezTo>
                  <a:pt x="514276" y="0"/>
                  <a:pt x="604441" y="90009"/>
                  <a:pt x="604533" y="200633"/>
                </a:cubicBezTo>
                <a:cubicBezTo>
                  <a:pt x="604533" y="217291"/>
                  <a:pt x="590981" y="230820"/>
                  <a:pt x="574294" y="230820"/>
                </a:cubicBezTo>
                <a:lnTo>
                  <a:pt x="574201" y="230820"/>
                </a:lnTo>
                <a:cubicBezTo>
                  <a:pt x="557514" y="230820"/>
                  <a:pt x="543962" y="217291"/>
                  <a:pt x="543962" y="200633"/>
                </a:cubicBezTo>
                <a:cubicBezTo>
                  <a:pt x="543962" y="123325"/>
                  <a:pt x="480902" y="60466"/>
                  <a:pt x="403552" y="60466"/>
                </a:cubicBezTo>
                <a:lnTo>
                  <a:pt x="403459" y="60466"/>
                </a:lnTo>
                <a:cubicBezTo>
                  <a:pt x="386772" y="60466"/>
                  <a:pt x="373220" y="46937"/>
                  <a:pt x="373220" y="30187"/>
                </a:cubicBezTo>
                <a:cubicBezTo>
                  <a:pt x="373220" y="13529"/>
                  <a:pt x="386772" y="0"/>
                  <a:pt x="403459" y="0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54"/>
            <a:endParaRPr lang="zh-CN" altLang="en-US" sz="2000" b="1" i="1" dirty="0">
              <a:solidFill>
                <a:schemeClr val="tx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38" name="isḷîďé">
            <a:extLst>
              <a:ext uri="{FF2B5EF4-FFF2-40B4-BE49-F238E27FC236}">
                <a16:creationId xmlns:a16="http://schemas.microsoft.com/office/drawing/2014/main" xmlns="" id="{2525A06D-5EB2-4DFE-98C9-B543F859B417}"/>
              </a:ext>
            </a:extLst>
          </p:cNvPr>
          <p:cNvSpPr/>
          <p:nvPr/>
        </p:nvSpPr>
        <p:spPr>
          <a:xfrm>
            <a:off x="6735412" y="3387042"/>
            <a:ext cx="1067212" cy="1067212"/>
          </a:xfrm>
          <a:prstGeom prst="ellipse">
            <a:avLst/>
          </a:prstGeom>
          <a:gradFill>
            <a:gsLst>
              <a:gs pos="100000">
                <a:srgbClr val="BA0001"/>
              </a:gs>
              <a:gs pos="0">
                <a:srgbClr val="730000"/>
              </a:gs>
            </a:gsLst>
            <a:lin ang="3600000" scaled="0"/>
          </a:gradFill>
          <a:ln w="57150">
            <a:solidFill>
              <a:schemeClr val="bg1"/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 i="1" dirty="0">
              <a:solidFill>
                <a:schemeClr val="tx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39" name="ïṩļiḍé">
            <a:extLst>
              <a:ext uri="{FF2B5EF4-FFF2-40B4-BE49-F238E27FC236}">
                <a16:creationId xmlns:a16="http://schemas.microsoft.com/office/drawing/2014/main" xmlns="" id="{DAC51DE3-F832-4983-A8A6-864F43116CE8}"/>
              </a:ext>
            </a:extLst>
          </p:cNvPr>
          <p:cNvSpPr/>
          <p:nvPr/>
        </p:nvSpPr>
        <p:spPr>
          <a:xfrm>
            <a:off x="7010823" y="3662483"/>
            <a:ext cx="516390" cy="516330"/>
          </a:xfrm>
          <a:custGeom>
            <a:avLst/>
            <a:gdLst>
              <a:gd name="T0" fmla="*/ 5776 w 6302"/>
              <a:gd name="T1" fmla="*/ 4472 h 6310"/>
              <a:gd name="T2" fmla="*/ 5270 w 6302"/>
              <a:gd name="T3" fmla="*/ 4866 h 6310"/>
              <a:gd name="T4" fmla="*/ 4858 w 6302"/>
              <a:gd name="T5" fmla="*/ 4866 h 6310"/>
              <a:gd name="T6" fmla="*/ 4858 w 6302"/>
              <a:gd name="T7" fmla="*/ 3708 h 6310"/>
              <a:gd name="T8" fmla="*/ 5776 w 6302"/>
              <a:gd name="T9" fmla="*/ 2634 h 6310"/>
              <a:gd name="T10" fmla="*/ 5050 w 6302"/>
              <a:gd name="T11" fmla="*/ 1594 h 6310"/>
              <a:gd name="T12" fmla="*/ 5094 w 6302"/>
              <a:gd name="T13" fmla="*/ 1179 h 6310"/>
              <a:gd name="T14" fmla="*/ 3822 w 6302"/>
              <a:gd name="T15" fmla="*/ 8 h 6310"/>
              <a:gd name="T16" fmla="*/ 2623 w 6302"/>
              <a:gd name="T17" fmla="*/ 780 h 6310"/>
              <a:gd name="T18" fmla="*/ 1936 w 6302"/>
              <a:gd name="T19" fmla="*/ 590 h 6310"/>
              <a:gd name="T20" fmla="*/ 1119 w 6302"/>
              <a:gd name="T21" fmla="*/ 1212 h 6310"/>
              <a:gd name="T22" fmla="*/ 1074 w 6302"/>
              <a:gd name="T23" fmla="*/ 1677 h 6310"/>
              <a:gd name="T24" fmla="*/ 525 w 6302"/>
              <a:gd name="T25" fmla="*/ 2634 h 6310"/>
              <a:gd name="T26" fmla="*/ 1444 w 6302"/>
              <a:gd name="T27" fmla="*/ 3706 h 6310"/>
              <a:gd name="T28" fmla="*/ 1444 w 6302"/>
              <a:gd name="T29" fmla="*/ 4866 h 6310"/>
              <a:gd name="T30" fmla="*/ 1032 w 6302"/>
              <a:gd name="T31" fmla="*/ 4866 h 6310"/>
              <a:gd name="T32" fmla="*/ 525 w 6302"/>
              <a:gd name="T33" fmla="*/ 4472 h 6310"/>
              <a:gd name="T34" fmla="*/ 0 w 6302"/>
              <a:gd name="T35" fmla="*/ 4997 h 6310"/>
              <a:gd name="T36" fmla="*/ 525 w 6302"/>
              <a:gd name="T37" fmla="*/ 5522 h 6310"/>
              <a:gd name="T38" fmla="*/ 1032 w 6302"/>
              <a:gd name="T39" fmla="*/ 5128 h 6310"/>
              <a:gd name="T40" fmla="*/ 1707 w 6302"/>
              <a:gd name="T41" fmla="*/ 5128 h 6310"/>
              <a:gd name="T42" fmla="*/ 1707 w 6302"/>
              <a:gd name="T43" fmla="*/ 3739 h 6310"/>
              <a:gd name="T44" fmla="*/ 1754 w 6302"/>
              <a:gd name="T45" fmla="*/ 3741 h 6310"/>
              <a:gd name="T46" fmla="*/ 2363 w 6302"/>
              <a:gd name="T47" fmla="*/ 3741 h 6310"/>
              <a:gd name="T48" fmla="*/ 2363 w 6302"/>
              <a:gd name="T49" fmla="*/ 5278 h 6310"/>
              <a:gd name="T50" fmla="*/ 1969 w 6302"/>
              <a:gd name="T51" fmla="*/ 5785 h 6310"/>
              <a:gd name="T52" fmla="*/ 2494 w 6302"/>
              <a:gd name="T53" fmla="*/ 6310 h 6310"/>
              <a:gd name="T54" fmla="*/ 3020 w 6302"/>
              <a:gd name="T55" fmla="*/ 5785 h 6310"/>
              <a:gd name="T56" fmla="*/ 2626 w 6302"/>
              <a:gd name="T57" fmla="*/ 5278 h 6310"/>
              <a:gd name="T58" fmla="*/ 2626 w 6302"/>
              <a:gd name="T59" fmla="*/ 3741 h 6310"/>
              <a:gd name="T60" fmla="*/ 3676 w 6302"/>
              <a:gd name="T61" fmla="*/ 3741 h 6310"/>
              <a:gd name="T62" fmla="*/ 3676 w 6302"/>
              <a:gd name="T63" fmla="*/ 5278 h 6310"/>
              <a:gd name="T64" fmla="*/ 3282 w 6302"/>
              <a:gd name="T65" fmla="*/ 5785 h 6310"/>
              <a:gd name="T66" fmla="*/ 3807 w 6302"/>
              <a:gd name="T67" fmla="*/ 6310 h 6310"/>
              <a:gd name="T68" fmla="*/ 4332 w 6302"/>
              <a:gd name="T69" fmla="*/ 5785 h 6310"/>
              <a:gd name="T70" fmla="*/ 3939 w 6302"/>
              <a:gd name="T71" fmla="*/ 5278 h 6310"/>
              <a:gd name="T72" fmla="*/ 3939 w 6302"/>
              <a:gd name="T73" fmla="*/ 3741 h 6310"/>
              <a:gd name="T74" fmla="*/ 4548 w 6302"/>
              <a:gd name="T75" fmla="*/ 3741 h 6310"/>
              <a:gd name="T76" fmla="*/ 4595 w 6302"/>
              <a:gd name="T77" fmla="*/ 3739 h 6310"/>
              <a:gd name="T78" fmla="*/ 4595 w 6302"/>
              <a:gd name="T79" fmla="*/ 5128 h 6310"/>
              <a:gd name="T80" fmla="*/ 5270 w 6302"/>
              <a:gd name="T81" fmla="*/ 5128 h 6310"/>
              <a:gd name="T82" fmla="*/ 5777 w 6302"/>
              <a:gd name="T83" fmla="*/ 5522 h 6310"/>
              <a:gd name="T84" fmla="*/ 6302 w 6302"/>
              <a:gd name="T85" fmla="*/ 4997 h 6310"/>
              <a:gd name="T86" fmla="*/ 5776 w 6302"/>
              <a:gd name="T87" fmla="*/ 4472 h 6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302" h="6310">
                <a:moveTo>
                  <a:pt x="5776" y="4472"/>
                </a:moveTo>
                <a:cubicBezTo>
                  <a:pt x="5532" y="4472"/>
                  <a:pt x="5329" y="4640"/>
                  <a:pt x="5270" y="4866"/>
                </a:cubicBezTo>
                <a:lnTo>
                  <a:pt x="4858" y="4866"/>
                </a:lnTo>
                <a:lnTo>
                  <a:pt x="4858" y="3708"/>
                </a:lnTo>
                <a:cubicBezTo>
                  <a:pt x="5405" y="3593"/>
                  <a:pt x="5776" y="3177"/>
                  <a:pt x="5776" y="2634"/>
                </a:cubicBezTo>
                <a:cubicBezTo>
                  <a:pt x="5776" y="2166"/>
                  <a:pt x="5478" y="1752"/>
                  <a:pt x="5050" y="1594"/>
                </a:cubicBezTo>
                <a:cubicBezTo>
                  <a:pt x="5089" y="1464"/>
                  <a:pt x="5103" y="1329"/>
                  <a:pt x="5094" y="1179"/>
                </a:cubicBezTo>
                <a:cubicBezTo>
                  <a:pt x="5054" y="539"/>
                  <a:pt x="4483" y="13"/>
                  <a:pt x="3822" y="8"/>
                </a:cubicBezTo>
                <a:cubicBezTo>
                  <a:pt x="3289" y="0"/>
                  <a:pt x="2820" y="318"/>
                  <a:pt x="2623" y="780"/>
                </a:cubicBezTo>
                <a:cubicBezTo>
                  <a:pt x="2430" y="636"/>
                  <a:pt x="2185" y="566"/>
                  <a:pt x="1936" y="590"/>
                </a:cubicBezTo>
                <a:cubicBezTo>
                  <a:pt x="1578" y="624"/>
                  <a:pt x="1264" y="861"/>
                  <a:pt x="1119" y="1212"/>
                </a:cubicBezTo>
                <a:cubicBezTo>
                  <a:pt x="1049" y="1379"/>
                  <a:pt x="1058" y="1564"/>
                  <a:pt x="1074" y="1677"/>
                </a:cubicBezTo>
                <a:cubicBezTo>
                  <a:pt x="738" y="1874"/>
                  <a:pt x="525" y="2239"/>
                  <a:pt x="525" y="2634"/>
                </a:cubicBezTo>
                <a:cubicBezTo>
                  <a:pt x="525" y="3167"/>
                  <a:pt x="903" y="3589"/>
                  <a:pt x="1444" y="3706"/>
                </a:cubicBezTo>
                <a:lnTo>
                  <a:pt x="1444" y="4866"/>
                </a:lnTo>
                <a:lnTo>
                  <a:pt x="1032" y="4866"/>
                </a:lnTo>
                <a:cubicBezTo>
                  <a:pt x="973" y="4640"/>
                  <a:pt x="769" y="4472"/>
                  <a:pt x="525" y="4472"/>
                </a:cubicBezTo>
                <a:cubicBezTo>
                  <a:pt x="235" y="4472"/>
                  <a:pt x="0" y="4707"/>
                  <a:pt x="0" y="4997"/>
                </a:cubicBezTo>
                <a:cubicBezTo>
                  <a:pt x="0" y="5286"/>
                  <a:pt x="235" y="5522"/>
                  <a:pt x="525" y="5522"/>
                </a:cubicBezTo>
                <a:cubicBezTo>
                  <a:pt x="769" y="5522"/>
                  <a:pt x="973" y="5354"/>
                  <a:pt x="1032" y="5128"/>
                </a:cubicBezTo>
                <a:lnTo>
                  <a:pt x="1707" y="5128"/>
                </a:lnTo>
                <a:lnTo>
                  <a:pt x="1707" y="3739"/>
                </a:lnTo>
                <a:cubicBezTo>
                  <a:pt x="1722" y="3739"/>
                  <a:pt x="1738" y="3741"/>
                  <a:pt x="1754" y="3741"/>
                </a:cubicBezTo>
                <a:lnTo>
                  <a:pt x="2363" y="3741"/>
                </a:lnTo>
                <a:lnTo>
                  <a:pt x="2363" y="5278"/>
                </a:lnTo>
                <a:cubicBezTo>
                  <a:pt x="2137" y="5337"/>
                  <a:pt x="1969" y="5540"/>
                  <a:pt x="1969" y="5785"/>
                </a:cubicBezTo>
                <a:cubicBezTo>
                  <a:pt x="1969" y="6073"/>
                  <a:pt x="2204" y="6310"/>
                  <a:pt x="2494" y="6310"/>
                </a:cubicBezTo>
                <a:cubicBezTo>
                  <a:pt x="2785" y="6310"/>
                  <a:pt x="3020" y="6073"/>
                  <a:pt x="3020" y="5785"/>
                </a:cubicBezTo>
                <a:cubicBezTo>
                  <a:pt x="3020" y="5540"/>
                  <a:pt x="2852" y="5337"/>
                  <a:pt x="2626" y="5278"/>
                </a:cubicBezTo>
                <a:lnTo>
                  <a:pt x="2626" y="3741"/>
                </a:lnTo>
                <a:lnTo>
                  <a:pt x="3676" y="3741"/>
                </a:lnTo>
                <a:lnTo>
                  <a:pt x="3676" y="5278"/>
                </a:lnTo>
                <a:cubicBezTo>
                  <a:pt x="3450" y="5337"/>
                  <a:pt x="3282" y="5540"/>
                  <a:pt x="3282" y="5785"/>
                </a:cubicBezTo>
                <a:cubicBezTo>
                  <a:pt x="3282" y="6073"/>
                  <a:pt x="3517" y="6310"/>
                  <a:pt x="3807" y="6310"/>
                </a:cubicBezTo>
                <a:cubicBezTo>
                  <a:pt x="4097" y="6310"/>
                  <a:pt x="4332" y="6073"/>
                  <a:pt x="4332" y="5785"/>
                </a:cubicBezTo>
                <a:cubicBezTo>
                  <a:pt x="4332" y="5540"/>
                  <a:pt x="4164" y="5337"/>
                  <a:pt x="3939" y="5278"/>
                </a:cubicBezTo>
                <a:lnTo>
                  <a:pt x="3939" y="3741"/>
                </a:lnTo>
                <a:lnTo>
                  <a:pt x="4548" y="3741"/>
                </a:lnTo>
                <a:cubicBezTo>
                  <a:pt x="4563" y="3741"/>
                  <a:pt x="4579" y="3739"/>
                  <a:pt x="4595" y="3739"/>
                </a:cubicBezTo>
                <a:lnTo>
                  <a:pt x="4595" y="5128"/>
                </a:lnTo>
                <a:lnTo>
                  <a:pt x="5270" y="5128"/>
                </a:lnTo>
                <a:cubicBezTo>
                  <a:pt x="5329" y="5354"/>
                  <a:pt x="5532" y="5522"/>
                  <a:pt x="5777" y="5522"/>
                </a:cubicBezTo>
                <a:cubicBezTo>
                  <a:pt x="6067" y="5522"/>
                  <a:pt x="6302" y="5286"/>
                  <a:pt x="6302" y="4997"/>
                </a:cubicBezTo>
                <a:cubicBezTo>
                  <a:pt x="6302" y="4707"/>
                  <a:pt x="6067" y="4472"/>
                  <a:pt x="5776" y="4472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54"/>
            <a:endParaRPr lang="zh-CN" altLang="en-US" sz="2000" b="1" i="1" dirty="0">
              <a:solidFill>
                <a:schemeClr val="tx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36" name="iṧlîḑé">
            <a:extLst>
              <a:ext uri="{FF2B5EF4-FFF2-40B4-BE49-F238E27FC236}">
                <a16:creationId xmlns:a16="http://schemas.microsoft.com/office/drawing/2014/main" xmlns="" id="{DBD9218C-6868-4488-B683-5D7B5FB3E2D6}"/>
              </a:ext>
            </a:extLst>
          </p:cNvPr>
          <p:cNvSpPr/>
          <p:nvPr/>
        </p:nvSpPr>
        <p:spPr>
          <a:xfrm>
            <a:off x="9269240" y="3387042"/>
            <a:ext cx="1067212" cy="1067212"/>
          </a:xfrm>
          <a:prstGeom prst="ellipse">
            <a:avLst/>
          </a:prstGeom>
          <a:solidFill>
            <a:schemeClr val="bg1">
              <a:lumMod val="75000"/>
            </a:schemeClr>
          </a:solidFill>
          <a:ln w="57150">
            <a:solidFill>
              <a:schemeClr val="bg1"/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 i="1" dirty="0">
              <a:solidFill>
                <a:schemeClr val="tx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37" name="ïśľïḋê">
            <a:extLst>
              <a:ext uri="{FF2B5EF4-FFF2-40B4-BE49-F238E27FC236}">
                <a16:creationId xmlns:a16="http://schemas.microsoft.com/office/drawing/2014/main" xmlns="" id="{912581A8-CCB7-4A18-AFE4-29E4D01983E4}"/>
              </a:ext>
            </a:extLst>
          </p:cNvPr>
          <p:cNvSpPr/>
          <p:nvPr/>
        </p:nvSpPr>
        <p:spPr>
          <a:xfrm>
            <a:off x="9544651" y="3662950"/>
            <a:ext cx="516391" cy="515396"/>
          </a:xfrm>
          <a:custGeom>
            <a:avLst/>
            <a:gdLst>
              <a:gd name="T0" fmla="*/ 325 w 333"/>
              <a:gd name="T1" fmla="*/ 136 h 333"/>
              <a:gd name="T2" fmla="*/ 295 w 333"/>
              <a:gd name="T3" fmla="*/ 132 h 333"/>
              <a:gd name="T4" fmla="*/ 282 w 333"/>
              <a:gd name="T5" fmla="*/ 100 h 333"/>
              <a:gd name="T6" fmla="*/ 301 w 333"/>
              <a:gd name="T7" fmla="*/ 77 h 333"/>
              <a:gd name="T8" fmla="*/ 300 w 333"/>
              <a:gd name="T9" fmla="*/ 64 h 333"/>
              <a:gd name="T10" fmla="*/ 269 w 333"/>
              <a:gd name="T11" fmla="*/ 33 h 333"/>
              <a:gd name="T12" fmla="*/ 257 w 333"/>
              <a:gd name="T13" fmla="*/ 33 h 333"/>
              <a:gd name="T14" fmla="*/ 233 w 333"/>
              <a:gd name="T15" fmla="*/ 51 h 333"/>
              <a:gd name="T16" fmla="*/ 201 w 333"/>
              <a:gd name="T17" fmla="*/ 38 h 333"/>
              <a:gd name="T18" fmla="*/ 198 w 333"/>
              <a:gd name="T19" fmla="*/ 8 h 333"/>
              <a:gd name="T20" fmla="*/ 188 w 333"/>
              <a:gd name="T21" fmla="*/ 0 h 333"/>
              <a:gd name="T22" fmla="*/ 145 w 333"/>
              <a:gd name="T23" fmla="*/ 0 h 333"/>
              <a:gd name="T24" fmla="*/ 136 w 333"/>
              <a:gd name="T25" fmla="*/ 8 h 333"/>
              <a:gd name="T26" fmla="*/ 132 w 333"/>
              <a:gd name="T27" fmla="*/ 38 h 333"/>
              <a:gd name="T28" fmla="*/ 100 w 333"/>
              <a:gd name="T29" fmla="*/ 51 h 333"/>
              <a:gd name="T30" fmla="*/ 77 w 333"/>
              <a:gd name="T31" fmla="*/ 33 h 333"/>
              <a:gd name="T32" fmla="*/ 64 w 333"/>
              <a:gd name="T33" fmla="*/ 33 h 333"/>
              <a:gd name="T34" fmla="*/ 33 w 333"/>
              <a:gd name="T35" fmla="*/ 64 h 333"/>
              <a:gd name="T36" fmla="*/ 33 w 333"/>
              <a:gd name="T37" fmla="*/ 77 h 333"/>
              <a:gd name="T38" fmla="*/ 51 w 333"/>
              <a:gd name="T39" fmla="*/ 100 h 333"/>
              <a:gd name="T40" fmla="*/ 38 w 333"/>
              <a:gd name="T41" fmla="*/ 132 h 333"/>
              <a:gd name="T42" fmla="*/ 8 w 333"/>
              <a:gd name="T43" fmla="*/ 136 h 333"/>
              <a:gd name="T44" fmla="*/ 0 w 333"/>
              <a:gd name="T45" fmla="*/ 145 h 333"/>
              <a:gd name="T46" fmla="*/ 0 w 333"/>
              <a:gd name="T47" fmla="*/ 188 h 333"/>
              <a:gd name="T48" fmla="*/ 8 w 333"/>
              <a:gd name="T49" fmla="*/ 198 h 333"/>
              <a:gd name="T50" fmla="*/ 38 w 333"/>
              <a:gd name="T51" fmla="*/ 201 h 333"/>
              <a:gd name="T52" fmla="*/ 51 w 333"/>
              <a:gd name="T53" fmla="*/ 233 h 333"/>
              <a:gd name="T54" fmla="*/ 33 w 333"/>
              <a:gd name="T55" fmla="*/ 257 h 333"/>
              <a:gd name="T56" fmla="*/ 34 w 333"/>
              <a:gd name="T57" fmla="*/ 269 h 333"/>
              <a:gd name="T58" fmla="*/ 64 w 333"/>
              <a:gd name="T59" fmla="*/ 300 h 333"/>
              <a:gd name="T60" fmla="*/ 77 w 333"/>
              <a:gd name="T61" fmla="*/ 301 h 333"/>
              <a:gd name="T62" fmla="*/ 100 w 333"/>
              <a:gd name="T63" fmla="*/ 282 h 333"/>
              <a:gd name="T64" fmla="*/ 132 w 333"/>
              <a:gd name="T65" fmla="*/ 295 h 333"/>
              <a:gd name="T66" fmla="*/ 136 w 333"/>
              <a:gd name="T67" fmla="*/ 325 h 333"/>
              <a:gd name="T68" fmla="*/ 145 w 333"/>
              <a:gd name="T69" fmla="*/ 333 h 333"/>
              <a:gd name="T70" fmla="*/ 188 w 333"/>
              <a:gd name="T71" fmla="*/ 333 h 333"/>
              <a:gd name="T72" fmla="*/ 198 w 333"/>
              <a:gd name="T73" fmla="*/ 325 h 333"/>
              <a:gd name="T74" fmla="*/ 201 w 333"/>
              <a:gd name="T75" fmla="*/ 295 h 333"/>
              <a:gd name="T76" fmla="*/ 233 w 333"/>
              <a:gd name="T77" fmla="*/ 282 h 333"/>
              <a:gd name="T78" fmla="*/ 257 w 333"/>
              <a:gd name="T79" fmla="*/ 301 h 333"/>
              <a:gd name="T80" fmla="*/ 269 w 333"/>
              <a:gd name="T81" fmla="*/ 300 h 333"/>
              <a:gd name="T82" fmla="*/ 300 w 333"/>
              <a:gd name="T83" fmla="*/ 269 h 333"/>
              <a:gd name="T84" fmla="*/ 301 w 333"/>
              <a:gd name="T85" fmla="*/ 257 h 333"/>
              <a:gd name="T86" fmla="*/ 282 w 333"/>
              <a:gd name="T87" fmla="*/ 233 h 333"/>
              <a:gd name="T88" fmla="*/ 295 w 333"/>
              <a:gd name="T89" fmla="*/ 201 h 333"/>
              <a:gd name="T90" fmla="*/ 325 w 333"/>
              <a:gd name="T91" fmla="*/ 198 h 333"/>
              <a:gd name="T92" fmla="*/ 333 w 333"/>
              <a:gd name="T93" fmla="*/ 188 h 333"/>
              <a:gd name="T94" fmla="*/ 333 w 333"/>
              <a:gd name="T95" fmla="*/ 145 h 333"/>
              <a:gd name="T96" fmla="*/ 325 w 333"/>
              <a:gd name="T97" fmla="*/ 136 h 333"/>
              <a:gd name="T98" fmla="*/ 167 w 333"/>
              <a:gd name="T99" fmla="*/ 250 h 333"/>
              <a:gd name="T100" fmla="*/ 83 w 333"/>
              <a:gd name="T101" fmla="*/ 167 h 333"/>
              <a:gd name="T102" fmla="*/ 167 w 333"/>
              <a:gd name="T103" fmla="*/ 83 h 333"/>
              <a:gd name="T104" fmla="*/ 250 w 333"/>
              <a:gd name="T105" fmla="*/ 167 h 333"/>
              <a:gd name="T106" fmla="*/ 167 w 333"/>
              <a:gd name="T107" fmla="*/ 25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33" h="333">
                <a:moveTo>
                  <a:pt x="325" y="136"/>
                </a:moveTo>
                <a:lnTo>
                  <a:pt x="295" y="132"/>
                </a:lnTo>
                <a:cubicBezTo>
                  <a:pt x="292" y="121"/>
                  <a:pt x="288" y="110"/>
                  <a:pt x="282" y="100"/>
                </a:cubicBezTo>
                <a:lnTo>
                  <a:pt x="301" y="77"/>
                </a:lnTo>
                <a:cubicBezTo>
                  <a:pt x="303" y="73"/>
                  <a:pt x="303" y="67"/>
                  <a:pt x="300" y="64"/>
                </a:cubicBezTo>
                <a:lnTo>
                  <a:pt x="269" y="33"/>
                </a:lnTo>
                <a:cubicBezTo>
                  <a:pt x="266" y="30"/>
                  <a:pt x="260" y="30"/>
                  <a:pt x="257" y="33"/>
                </a:cubicBezTo>
                <a:lnTo>
                  <a:pt x="233" y="51"/>
                </a:lnTo>
                <a:cubicBezTo>
                  <a:pt x="223" y="45"/>
                  <a:pt x="213" y="41"/>
                  <a:pt x="201" y="38"/>
                </a:cubicBezTo>
                <a:lnTo>
                  <a:pt x="198" y="8"/>
                </a:lnTo>
                <a:cubicBezTo>
                  <a:pt x="197" y="4"/>
                  <a:pt x="193" y="0"/>
                  <a:pt x="188" y="0"/>
                </a:cubicBezTo>
                <a:lnTo>
                  <a:pt x="145" y="0"/>
                </a:lnTo>
                <a:cubicBezTo>
                  <a:pt x="140" y="0"/>
                  <a:pt x="136" y="4"/>
                  <a:pt x="136" y="8"/>
                </a:cubicBezTo>
                <a:lnTo>
                  <a:pt x="132" y="38"/>
                </a:lnTo>
                <a:cubicBezTo>
                  <a:pt x="121" y="41"/>
                  <a:pt x="110" y="46"/>
                  <a:pt x="100" y="51"/>
                </a:cubicBezTo>
                <a:lnTo>
                  <a:pt x="77" y="33"/>
                </a:lnTo>
                <a:cubicBezTo>
                  <a:pt x="73" y="30"/>
                  <a:pt x="67" y="30"/>
                  <a:pt x="64" y="33"/>
                </a:cubicBezTo>
                <a:lnTo>
                  <a:pt x="33" y="64"/>
                </a:lnTo>
                <a:cubicBezTo>
                  <a:pt x="30" y="67"/>
                  <a:pt x="30" y="73"/>
                  <a:pt x="33" y="77"/>
                </a:cubicBezTo>
                <a:lnTo>
                  <a:pt x="51" y="100"/>
                </a:lnTo>
                <a:cubicBezTo>
                  <a:pt x="45" y="110"/>
                  <a:pt x="41" y="121"/>
                  <a:pt x="38" y="132"/>
                </a:cubicBezTo>
                <a:lnTo>
                  <a:pt x="8" y="136"/>
                </a:lnTo>
                <a:cubicBezTo>
                  <a:pt x="4" y="136"/>
                  <a:pt x="0" y="140"/>
                  <a:pt x="0" y="145"/>
                </a:cubicBezTo>
                <a:lnTo>
                  <a:pt x="0" y="188"/>
                </a:lnTo>
                <a:cubicBezTo>
                  <a:pt x="0" y="193"/>
                  <a:pt x="4" y="197"/>
                  <a:pt x="8" y="198"/>
                </a:cubicBezTo>
                <a:lnTo>
                  <a:pt x="38" y="201"/>
                </a:lnTo>
                <a:cubicBezTo>
                  <a:pt x="41" y="213"/>
                  <a:pt x="46" y="223"/>
                  <a:pt x="51" y="233"/>
                </a:cubicBezTo>
                <a:lnTo>
                  <a:pt x="33" y="257"/>
                </a:lnTo>
                <a:cubicBezTo>
                  <a:pt x="30" y="260"/>
                  <a:pt x="30" y="266"/>
                  <a:pt x="34" y="269"/>
                </a:cubicBezTo>
                <a:lnTo>
                  <a:pt x="64" y="300"/>
                </a:lnTo>
                <a:cubicBezTo>
                  <a:pt x="67" y="303"/>
                  <a:pt x="73" y="303"/>
                  <a:pt x="77" y="301"/>
                </a:cubicBezTo>
                <a:lnTo>
                  <a:pt x="100" y="282"/>
                </a:lnTo>
                <a:cubicBezTo>
                  <a:pt x="110" y="288"/>
                  <a:pt x="121" y="292"/>
                  <a:pt x="132" y="295"/>
                </a:cubicBezTo>
                <a:lnTo>
                  <a:pt x="136" y="325"/>
                </a:lnTo>
                <a:cubicBezTo>
                  <a:pt x="136" y="330"/>
                  <a:pt x="140" y="333"/>
                  <a:pt x="145" y="333"/>
                </a:cubicBezTo>
                <a:lnTo>
                  <a:pt x="188" y="333"/>
                </a:lnTo>
                <a:cubicBezTo>
                  <a:pt x="193" y="333"/>
                  <a:pt x="197" y="330"/>
                  <a:pt x="198" y="325"/>
                </a:cubicBezTo>
                <a:lnTo>
                  <a:pt x="201" y="295"/>
                </a:lnTo>
                <a:cubicBezTo>
                  <a:pt x="213" y="292"/>
                  <a:pt x="223" y="288"/>
                  <a:pt x="233" y="282"/>
                </a:cubicBezTo>
                <a:lnTo>
                  <a:pt x="257" y="301"/>
                </a:lnTo>
                <a:cubicBezTo>
                  <a:pt x="260" y="303"/>
                  <a:pt x="266" y="303"/>
                  <a:pt x="269" y="300"/>
                </a:cubicBezTo>
                <a:lnTo>
                  <a:pt x="300" y="269"/>
                </a:lnTo>
                <a:cubicBezTo>
                  <a:pt x="303" y="266"/>
                  <a:pt x="303" y="260"/>
                  <a:pt x="301" y="257"/>
                </a:cubicBezTo>
                <a:lnTo>
                  <a:pt x="282" y="233"/>
                </a:lnTo>
                <a:cubicBezTo>
                  <a:pt x="288" y="223"/>
                  <a:pt x="292" y="213"/>
                  <a:pt x="295" y="201"/>
                </a:cubicBezTo>
                <a:lnTo>
                  <a:pt x="325" y="198"/>
                </a:lnTo>
                <a:cubicBezTo>
                  <a:pt x="330" y="197"/>
                  <a:pt x="333" y="193"/>
                  <a:pt x="333" y="188"/>
                </a:cubicBezTo>
                <a:lnTo>
                  <a:pt x="333" y="145"/>
                </a:lnTo>
                <a:cubicBezTo>
                  <a:pt x="333" y="140"/>
                  <a:pt x="330" y="136"/>
                  <a:pt x="325" y="136"/>
                </a:cubicBezTo>
                <a:close/>
                <a:moveTo>
                  <a:pt x="167" y="250"/>
                </a:moveTo>
                <a:cubicBezTo>
                  <a:pt x="121" y="250"/>
                  <a:pt x="83" y="213"/>
                  <a:pt x="83" y="167"/>
                </a:cubicBezTo>
                <a:cubicBezTo>
                  <a:pt x="83" y="121"/>
                  <a:pt x="121" y="83"/>
                  <a:pt x="167" y="83"/>
                </a:cubicBezTo>
                <a:cubicBezTo>
                  <a:pt x="213" y="83"/>
                  <a:pt x="250" y="121"/>
                  <a:pt x="250" y="167"/>
                </a:cubicBezTo>
                <a:cubicBezTo>
                  <a:pt x="250" y="213"/>
                  <a:pt x="213" y="250"/>
                  <a:pt x="167" y="250"/>
                </a:cubicBezTo>
                <a:close/>
              </a:path>
            </a:pathLst>
          </a:custGeom>
          <a:solidFill>
            <a:schemeClr val="bg1"/>
          </a:solidFill>
          <a:ln w="3175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54"/>
            <a:endParaRPr lang="zh-CN" altLang="en-US" sz="2000" b="1" i="1" dirty="0">
              <a:solidFill>
                <a:schemeClr val="tx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grpSp>
        <p:nvGrpSpPr>
          <p:cNvPr id="31" name="ïsḻíḑé">
            <a:extLst>
              <a:ext uri="{FF2B5EF4-FFF2-40B4-BE49-F238E27FC236}">
                <a16:creationId xmlns:a16="http://schemas.microsoft.com/office/drawing/2014/main" xmlns="" id="{62A82226-220A-4531-BD58-3A6DBC10DBA1}"/>
              </a:ext>
            </a:extLst>
          </p:cNvPr>
          <p:cNvGrpSpPr/>
          <p:nvPr/>
        </p:nvGrpSpPr>
        <p:grpSpPr>
          <a:xfrm>
            <a:off x="1052773" y="1729472"/>
            <a:ext cx="2297178" cy="1073852"/>
            <a:chOff x="1155535" y="4275815"/>
            <a:chExt cx="2737181" cy="1073852"/>
          </a:xfrm>
        </p:grpSpPr>
        <p:sp>
          <p:nvSpPr>
            <p:cNvPr id="34" name="ïṡľîḓé">
              <a:extLst>
                <a:ext uri="{FF2B5EF4-FFF2-40B4-BE49-F238E27FC236}">
                  <a16:creationId xmlns:a16="http://schemas.microsoft.com/office/drawing/2014/main" xmlns="" id="{677D5A0B-CFB6-41B8-8A73-9EFB25CB65AD}"/>
                </a:ext>
              </a:extLst>
            </p:cNvPr>
            <p:cNvSpPr txBox="1"/>
            <p:nvPr/>
          </p:nvSpPr>
          <p:spPr>
            <a:xfrm flipH="1">
              <a:off x="1155535" y="4722903"/>
              <a:ext cx="2737180" cy="62676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Arial" panose="020B0604020202020204" pitchFamily="34" charset="0"/>
                  <a:ea typeface="思源宋体 CN Heavy" panose="02020900000000000000" pitchFamily="18" charset="-122"/>
                  <a:sym typeface="Arial" panose="020B0604020202020204" pitchFamily="34" charset="0"/>
                </a:rPr>
                <a:t>一年的辛劳，换来今日的举杯祝贺，成功就在面前</a:t>
              </a:r>
              <a:endPara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5" name="ïṧľiḋé">
              <a:extLst>
                <a:ext uri="{FF2B5EF4-FFF2-40B4-BE49-F238E27FC236}">
                  <a16:creationId xmlns:a16="http://schemas.microsoft.com/office/drawing/2014/main" xmlns="" id="{9B5F056E-198C-47B3-BC4D-CBD89576D15E}"/>
                </a:ext>
              </a:extLst>
            </p:cNvPr>
            <p:cNvSpPr/>
            <p:nvPr/>
          </p:nvSpPr>
          <p:spPr>
            <a:xfrm flipH="1">
              <a:off x="1155536" y="4275815"/>
              <a:ext cx="2737180" cy="447087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思源宋体 CN Heavy" panose="02020900000000000000" pitchFamily="18" charset="-122"/>
                  <a:sym typeface="Arial" panose="020B0604020202020204" pitchFamily="34" charset="0"/>
                </a:rPr>
                <a:t>添加标题</a:t>
              </a:r>
              <a:endPara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2" name="iŝḻïḋê">
            <a:extLst>
              <a:ext uri="{FF2B5EF4-FFF2-40B4-BE49-F238E27FC236}">
                <a16:creationId xmlns:a16="http://schemas.microsoft.com/office/drawing/2014/main" xmlns="" id="{84F9D8BD-F4EF-4620-AD1B-EAADDA67DBC0}"/>
              </a:ext>
            </a:extLst>
          </p:cNvPr>
          <p:cNvSpPr/>
          <p:nvPr/>
        </p:nvSpPr>
        <p:spPr>
          <a:xfrm>
            <a:off x="1794841" y="1007589"/>
            <a:ext cx="813043" cy="769441"/>
          </a:xfrm>
          <a:prstGeom prst="rect">
            <a:avLst/>
          </a:prstGeom>
          <a:noFill/>
          <a:ln w="19050">
            <a:noFill/>
          </a:ln>
        </p:spPr>
        <p:txBody>
          <a:bodyPr wrap="square" lIns="91440" tIns="45720" rIns="91440" bIns="45720">
            <a:normAutofit/>
          </a:bodyPr>
          <a:lstStyle/>
          <a:p>
            <a:pPr algn="ctr" defTabSz="914354"/>
            <a:r>
              <a:rPr lang="en-US" altLang="zh-CN" sz="4400" b="1" dirty="0">
                <a:solidFill>
                  <a:schemeClr val="bg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01</a:t>
            </a:r>
            <a:endParaRPr lang="zh-CN" altLang="en-US" sz="4400" b="1" dirty="0">
              <a:solidFill>
                <a:schemeClr val="bg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C3399D67-E584-4FDE-AC38-4C53521196EC}"/>
              </a:ext>
            </a:extLst>
          </p:cNvPr>
          <p:cNvCxnSpPr/>
          <p:nvPr/>
        </p:nvCxnSpPr>
        <p:spPr>
          <a:xfrm>
            <a:off x="1581792" y="1729472"/>
            <a:ext cx="1239141" cy="0"/>
          </a:xfrm>
          <a:prstGeom prst="line">
            <a:avLst/>
          </a:prstGeom>
          <a:ln w="190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î$ľídê">
            <a:extLst>
              <a:ext uri="{FF2B5EF4-FFF2-40B4-BE49-F238E27FC236}">
                <a16:creationId xmlns:a16="http://schemas.microsoft.com/office/drawing/2014/main" xmlns="" id="{DCC45AF6-704B-408B-AB9D-224DD883B74A}"/>
              </a:ext>
            </a:extLst>
          </p:cNvPr>
          <p:cNvGrpSpPr/>
          <p:nvPr/>
        </p:nvGrpSpPr>
        <p:grpSpPr>
          <a:xfrm>
            <a:off x="3586601" y="1729472"/>
            <a:ext cx="2297178" cy="1073852"/>
            <a:chOff x="1155535" y="4275815"/>
            <a:chExt cx="2737181" cy="1073852"/>
          </a:xfrm>
        </p:grpSpPr>
        <p:sp>
          <p:nvSpPr>
            <p:cNvPr id="29" name="íšḷiďe">
              <a:extLst>
                <a:ext uri="{FF2B5EF4-FFF2-40B4-BE49-F238E27FC236}">
                  <a16:creationId xmlns:a16="http://schemas.microsoft.com/office/drawing/2014/main" xmlns="" id="{677D5A0B-CFB6-41B8-8A73-9EFB25CB65AD}"/>
                </a:ext>
              </a:extLst>
            </p:cNvPr>
            <p:cNvSpPr txBox="1"/>
            <p:nvPr/>
          </p:nvSpPr>
          <p:spPr>
            <a:xfrm flipH="1">
              <a:off x="1155535" y="4722903"/>
              <a:ext cx="2737180" cy="62676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Arial" panose="020B0604020202020204" pitchFamily="34" charset="0"/>
                  <a:ea typeface="思源宋体 CN Heavy" panose="02020900000000000000" pitchFamily="18" charset="-122"/>
                  <a:sym typeface="Arial" panose="020B0604020202020204" pitchFamily="34" charset="0"/>
                </a:rPr>
                <a:t>一年的辛劳，换来今日的举杯祝贺，成功就在面前</a:t>
              </a:r>
              <a:endPara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30" name="íS1ïďe">
              <a:extLst>
                <a:ext uri="{FF2B5EF4-FFF2-40B4-BE49-F238E27FC236}">
                  <a16:creationId xmlns:a16="http://schemas.microsoft.com/office/drawing/2014/main" xmlns="" id="{9B5F056E-198C-47B3-BC4D-CBD89576D15E}"/>
                </a:ext>
              </a:extLst>
            </p:cNvPr>
            <p:cNvSpPr/>
            <p:nvPr/>
          </p:nvSpPr>
          <p:spPr>
            <a:xfrm flipH="1">
              <a:off x="1155536" y="4275815"/>
              <a:ext cx="2737180" cy="447087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思源宋体 CN Heavy" panose="02020900000000000000" pitchFamily="18" charset="-122"/>
                  <a:sym typeface="Arial" panose="020B0604020202020204" pitchFamily="34" charset="0"/>
                </a:rPr>
                <a:t>添加标题</a:t>
              </a:r>
              <a:endPara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7" name="ï$ḻïḑé">
            <a:extLst>
              <a:ext uri="{FF2B5EF4-FFF2-40B4-BE49-F238E27FC236}">
                <a16:creationId xmlns:a16="http://schemas.microsoft.com/office/drawing/2014/main" xmlns="" id="{F6901830-CA46-4D3B-986C-64E12F9FD970}"/>
              </a:ext>
            </a:extLst>
          </p:cNvPr>
          <p:cNvSpPr/>
          <p:nvPr/>
        </p:nvSpPr>
        <p:spPr>
          <a:xfrm>
            <a:off x="4328669" y="1007589"/>
            <a:ext cx="813043" cy="769441"/>
          </a:xfrm>
          <a:prstGeom prst="rect">
            <a:avLst/>
          </a:prstGeom>
          <a:noFill/>
          <a:ln w="19050">
            <a:noFill/>
          </a:ln>
        </p:spPr>
        <p:txBody>
          <a:bodyPr wrap="square" lIns="91440" tIns="45720" rIns="91440" bIns="45720">
            <a:normAutofit/>
          </a:bodyPr>
          <a:lstStyle/>
          <a:p>
            <a:pPr algn="ctr" defTabSz="914354"/>
            <a:r>
              <a:rPr lang="en-US" altLang="zh-CN" sz="4400" b="1" dirty="0">
                <a:solidFill>
                  <a:schemeClr val="bg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02</a:t>
            </a:r>
            <a:endParaRPr lang="zh-CN" altLang="en-US" sz="4400" b="1" dirty="0">
              <a:solidFill>
                <a:schemeClr val="bg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5B409EE0-8D6E-4957-A6A0-A5E9D84847EB}"/>
              </a:ext>
            </a:extLst>
          </p:cNvPr>
          <p:cNvCxnSpPr/>
          <p:nvPr/>
        </p:nvCxnSpPr>
        <p:spPr>
          <a:xfrm>
            <a:off x="4115620" y="1729472"/>
            <a:ext cx="1239141" cy="0"/>
          </a:xfrm>
          <a:prstGeom prst="line">
            <a:avLst/>
          </a:prstGeom>
          <a:ln w="190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ísľiḍé">
            <a:extLst>
              <a:ext uri="{FF2B5EF4-FFF2-40B4-BE49-F238E27FC236}">
                <a16:creationId xmlns:a16="http://schemas.microsoft.com/office/drawing/2014/main" xmlns="" id="{90588AC2-D307-4F6E-B723-3E731735A4E1}"/>
              </a:ext>
            </a:extLst>
          </p:cNvPr>
          <p:cNvGrpSpPr/>
          <p:nvPr/>
        </p:nvGrpSpPr>
        <p:grpSpPr>
          <a:xfrm>
            <a:off x="6120429" y="1729472"/>
            <a:ext cx="2297178" cy="1073852"/>
            <a:chOff x="1155535" y="4275815"/>
            <a:chExt cx="2737181" cy="1073852"/>
          </a:xfrm>
        </p:grpSpPr>
        <p:sp>
          <p:nvSpPr>
            <p:cNvPr id="24" name="i$ḷïḍé">
              <a:extLst>
                <a:ext uri="{FF2B5EF4-FFF2-40B4-BE49-F238E27FC236}">
                  <a16:creationId xmlns:a16="http://schemas.microsoft.com/office/drawing/2014/main" xmlns="" id="{677D5A0B-CFB6-41B8-8A73-9EFB25CB65AD}"/>
                </a:ext>
              </a:extLst>
            </p:cNvPr>
            <p:cNvSpPr txBox="1"/>
            <p:nvPr/>
          </p:nvSpPr>
          <p:spPr>
            <a:xfrm flipH="1">
              <a:off x="1155535" y="4722903"/>
              <a:ext cx="2737180" cy="62676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Arial" panose="020B0604020202020204" pitchFamily="34" charset="0"/>
                  <a:ea typeface="思源宋体 CN Heavy" panose="02020900000000000000" pitchFamily="18" charset="-122"/>
                  <a:sym typeface="Arial" panose="020B0604020202020204" pitchFamily="34" charset="0"/>
                </a:rPr>
                <a:t>一年的辛劳，换来今日的举杯祝贺，成功就在面前</a:t>
              </a:r>
              <a:endPara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5" name="işļïḑê">
              <a:extLst>
                <a:ext uri="{FF2B5EF4-FFF2-40B4-BE49-F238E27FC236}">
                  <a16:creationId xmlns:a16="http://schemas.microsoft.com/office/drawing/2014/main" xmlns="" id="{9B5F056E-198C-47B3-BC4D-CBD89576D15E}"/>
                </a:ext>
              </a:extLst>
            </p:cNvPr>
            <p:cNvSpPr/>
            <p:nvPr/>
          </p:nvSpPr>
          <p:spPr>
            <a:xfrm flipH="1">
              <a:off x="1155536" y="4275815"/>
              <a:ext cx="2737180" cy="447087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思源宋体 CN Heavy" panose="02020900000000000000" pitchFamily="18" charset="-122"/>
                  <a:sym typeface="Arial" panose="020B0604020202020204" pitchFamily="34" charset="0"/>
                </a:rPr>
                <a:t>添加标题</a:t>
              </a:r>
              <a:endPara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2" name="ïSḻîḓè">
            <a:extLst>
              <a:ext uri="{FF2B5EF4-FFF2-40B4-BE49-F238E27FC236}">
                <a16:creationId xmlns:a16="http://schemas.microsoft.com/office/drawing/2014/main" xmlns="" id="{05D080FD-EAA1-44A8-B294-0AE39688169A}"/>
              </a:ext>
            </a:extLst>
          </p:cNvPr>
          <p:cNvSpPr/>
          <p:nvPr/>
        </p:nvSpPr>
        <p:spPr>
          <a:xfrm>
            <a:off x="6862497" y="1007589"/>
            <a:ext cx="813043" cy="769441"/>
          </a:xfrm>
          <a:prstGeom prst="rect">
            <a:avLst/>
          </a:prstGeom>
          <a:noFill/>
          <a:ln w="19050">
            <a:noFill/>
          </a:ln>
        </p:spPr>
        <p:txBody>
          <a:bodyPr wrap="square" lIns="91440" tIns="45720" rIns="91440" bIns="45720">
            <a:normAutofit/>
          </a:bodyPr>
          <a:lstStyle/>
          <a:p>
            <a:pPr algn="ctr" defTabSz="914354"/>
            <a:r>
              <a:rPr lang="en-US" altLang="zh-CN" sz="4400" b="1" dirty="0">
                <a:solidFill>
                  <a:schemeClr val="bg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03</a:t>
            </a:r>
            <a:endParaRPr lang="zh-CN" altLang="en-US" sz="4400" b="1" dirty="0">
              <a:solidFill>
                <a:schemeClr val="bg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56E338D7-5D92-44FE-BCAB-4EF2CEB5C1A5}"/>
              </a:ext>
            </a:extLst>
          </p:cNvPr>
          <p:cNvCxnSpPr/>
          <p:nvPr/>
        </p:nvCxnSpPr>
        <p:spPr>
          <a:xfrm>
            <a:off x="6649448" y="1729472"/>
            <a:ext cx="1239141" cy="0"/>
          </a:xfrm>
          <a:prstGeom prst="line">
            <a:avLst/>
          </a:prstGeom>
          <a:ln w="190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ïšliďè">
            <a:extLst>
              <a:ext uri="{FF2B5EF4-FFF2-40B4-BE49-F238E27FC236}">
                <a16:creationId xmlns:a16="http://schemas.microsoft.com/office/drawing/2014/main" xmlns="" id="{777ED786-68E6-4F7B-AEB2-F60433748AA7}"/>
              </a:ext>
            </a:extLst>
          </p:cNvPr>
          <p:cNvGrpSpPr/>
          <p:nvPr/>
        </p:nvGrpSpPr>
        <p:grpSpPr>
          <a:xfrm>
            <a:off x="8654257" y="1729472"/>
            <a:ext cx="2297178" cy="1073852"/>
            <a:chOff x="1155535" y="4275815"/>
            <a:chExt cx="2737181" cy="1073852"/>
          </a:xfrm>
        </p:grpSpPr>
        <p:sp>
          <p:nvSpPr>
            <p:cNvPr id="19" name="išľiḋé">
              <a:extLst>
                <a:ext uri="{FF2B5EF4-FFF2-40B4-BE49-F238E27FC236}">
                  <a16:creationId xmlns:a16="http://schemas.microsoft.com/office/drawing/2014/main" xmlns="" id="{677D5A0B-CFB6-41B8-8A73-9EFB25CB65AD}"/>
                </a:ext>
              </a:extLst>
            </p:cNvPr>
            <p:cNvSpPr txBox="1"/>
            <p:nvPr/>
          </p:nvSpPr>
          <p:spPr>
            <a:xfrm flipH="1">
              <a:off x="1155535" y="4722903"/>
              <a:ext cx="2737180" cy="62676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Arial" panose="020B0604020202020204" pitchFamily="34" charset="0"/>
                  <a:ea typeface="思源宋体 CN Heavy" panose="02020900000000000000" pitchFamily="18" charset="-122"/>
                  <a:sym typeface="Arial" panose="020B0604020202020204" pitchFamily="34" charset="0"/>
                </a:rPr>
                <a:t>一年的辛劳，换来今日的举杯祝贺，成功就在面前</a:t>
              </a:r>
              <a:endPara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0" name="íşḷíḍe">
              <a:extLst>
                <a:ext uri="{FF2B5EF4-FFF2-40B4-BE49-F238E27FC236}">
                  <a16:creationId xmlns:a16="http://schemas.microsoft.com/office/drawing/2014/main" xmlns="" id="{9B5F056E-198C-47B3-BC4D-CBD89576D15E}"/>
                </a:ext>
              </a:extLst>
            </p:cNvPr>
            <p:cNvSpPr/>
            <p:nvPr/>
          </p:nvSpPr>
          <p:spPr>
            <a:xfrm flipH="1">
              <a:off x="1155536" y="4275815"/>
              <a:ext cx="2737180" cy="447087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思源宋体 CN Heavy" panose="02020900000000000000" pitchFamily="18" charset="-122"/>
                  <a:sym typeface="Arial" panose="020B0604020202020204" pitchFamily="34" charset="0"/>
                </a:rPr>
                <a:t>添加标题</a:t>
              </a:r>
              <a:endPara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7" name="î$1íḓe">
            <a:extLst>
              <a:ext uri="{FF2B5EF4-FFF2-40B4-BE49-F238E27FC236}">
                <a16:creationId xmlns:a16="http://schemas.microsoft.com/office/drawing/2014/main" xmlns="" id="{751FF3D7-2102-40A1-A91D-69EA151CF830}"/>
              </a:ext>
            </a:extLst>
          </p:cNvPr>
          <p:cNvSpPr/>
          <p:nvPr/>
        </p:nvSpPr>
        <p:spPr>
          <a:xfrm>
            <a:off x="9396325" y="1007589"/>
            <a:ext cx="813043" cy="769441"/>
          </a:xfrm>
          <a:prstGeom prst="rect">
            <a:avLst/>
          </a:prstGeom>
          <a:noFill/>
          <a:ln w="19050">
            <a:noFill/>
          </a:ln>
        </p:spPr>
        <p:txBody>
          <a:bodyPr wrap="square" lIns="91440" tIns="45720" rIns="91440" bIns="45720">
            <a:normAutofit/>
          </a:bodyPr>
          <a:lstStyle/>
          <a:p>
            <a:pPr algn="ctr" defTabSz="914354"/>
            <a:r>
              <a:rPr lang="en-US" altLang="zh-CN" sz="4400" b="1" dirty="0">
                <a:solidFill>
                  <a:schemeClr val="bg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04</a:t>
            </a:r>
            <a:endParaRPr lang="zh-CN" altLang="en-US" sz="4400" b="1" dirty="0">
              <a:solidFill>
                <a:schemeClr val="bg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370D95C3-115C-45F1-89AF-24304F8D9D83}"/>
              </a:ext>
            </a:extLst>
          </p:cNvPr>
          <p:cNvCxnSpPr/>
          <p:nvPr/>
        </p:nvCxnSpPr>
        <p:spPr>
          <a:xfrm>
            <a:off x="9183276" y="1729472"/>
            <a:ext cx="1239141" cy="0"/>
          </a:xfrm>
          <a:prstGeom prst="line">
            <a:avLst/>
          </a:prstGeom>
          <a:ln w="190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15518C2C-94B9-45E1-9150-E98C516E64CC}"/>
              </a:ext>
            </a:extLst>
          </p:cNvPr>
          <p:cNvCxnSpPr/>
          <p:nvPr/>
        </p:nvCxnSpPr>
        <p:spPr>
          <a:xfrm>
            <a:off x="673100" y="5303104"/>
            <a:ext cx="1084580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iśļiďe">
            <a:extLst>
              <a:ext uri="{FF2B5EF4-FFF2-40B4-BE49-F238E27FC236}">
                <a16:creationId xmlns:a16="http://schemas.microsoft.com/office/drawing/2014/main" xmlns="" id="{D69AE04F-EB1E-45B4-A60B-D79521843E62}"/>
              </a:ext>
            </a:extLst>
          </p:cNvPr>
          <p:cNvSpPr/>
          <p:nvPr/>
        </p:nvSpPr>
        <p:spPr>
          <a:xfrm>
            <a:off x="4594627" y="5037972"/>
            <a:ext cx="3002745" cy="707886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anchor="ctr" anchorCtr="0">
            <a:normAutofit fontScale="92500" lnSpcReduction="10000"/>
          </a:bodyPr>
          <a:lstStyle/>
          <a:p>
            <a:pPr algn="ctr"/>
            <a:r>
              <a:rPr lang="zh-CN" altLang="en-US" sz="4800" b="1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鼠年大吉</a:t>
            </a:r>
          </a:p>
        </p:txBody>
      </p:sp>
    </p:spTree>
    <p:extLst>
      <p:ext uri="{BB962C8B-B14F-4D97-AF65-F5344CB8AC3E}">
        <p14:creationId xmlns:p14="http://schemas.microsoft.com/office/powerpoint/2010/main" xmlns="" val="1030430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2" grpId="0"/>
      <p:bldP spid="27" grpId="0"/>
      <p:bldP spid="22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ṩľíḑé">
            <a:extLst>
              <a:ext uri="{FF2B5EF4-FFF2-40B4-BE49-F238E27FC236}">
                <a16:creationId xmlns:a16="http://schemas.microsoft.com/office/drawing/2014/main" xmlns="" id="{6E6C1DBD-5CD2-41C7-9B53-F5FA5036D1EA}"/>
              </a:ext>
            </a:extLst>
          </p:cNvPr>
          <p:cNvSpPr/>
          <p:nvPr/>
        </p:nvSpPr>
        <p:spPr bwMode="auto">
          <a:xfrm>
            <a:off x="1587" y="723900"/>
            <a:ext cx="12188826" cy="4694672"/>
          </a:xfrm>
          <a:custGeom>
            <a:avLst/>
            <a:gdLst/>
            <a:ahLst/>
            <a:cxnLst>
              <a:cxn ang="0">
                <a:pos x="0" y="8"/>
              </a:cxn>
              <a:cxn ang="0">
                <a:pos x="4736" y="1328"/>
              </a:cxn>
              <a:cxn ang="0">
                <a:pos x="9816" y="0"/>
              </a:cxn>
              <a:cxn ang="0">
                <a:pos x="9816" y="4174"/>
              </a:cxn>
              <a:cxn ang="0">
                <a:pos x="4736" y="2982"/>
              </a:cxn>
              <a:cxn ang="0">
                <a:pos x="0" y="4190"/>
              </a:cxn>
              <a:cxn ang="0">
                <a:pos x="0" y="8"/>
              </a:cxn>
            </a:cxnLst>
            <a:rect l="0" t="0" r="r" b="b"/>
            <a:pathLst>
              <a:path w="9816" h="4190">
                <a:moveTo>
                  <a:pt x="0" y="8"/>
                </a:moveTo>
                <a:cubicBezTo>
                  <a:pt x="0" y="8"/>
                  <a:pt x="2341" y="1328"/>
                  <a:pt x="4736" y="1328"/>
                </a:cubicBezTo>
                <a:cubicBezTo>
                  <a:pt x="7246" y="1328"/>
                  <a:pt x="9816" y="0"/>
                  <a:pt x="9816" y="0"/>
                </a:cubicBezTo>
                <a:cubicBezTo>
                  <a:pt x="9816" y="4174"/>
                  <a:pt x="9816" y="4174"/>
                  <a:pt x="9816" y="4174"/>
                </a:cubicBezTo>
                <a:cubicBezTo>
                  <a:pt x="9816" y="4174"/>
                  <a:pt x="7246" y="2982"/>
                  <a:pt x="4736" y="2982"/>
                </a:cubicBezTo>
                <a:cubicBezTo>
                  <a:pt x="2341" y="2982"/>
                  <a:pt x="0" y="4190"/>
                  <a:pt x="0" y="4190"/>
                </a:cubicBezTo>
                <a:lnTo>
                  <a:pt x="0" y="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9050">
            <a:noFill/>
            <a:round/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5" name="îṧḻïḓè">
            <a:extLst>
              <a:ext uri="{FF2B5EF4-FFF2-40B4-BE49-F238E27FC236}">
                <a16:creationId xmlns:a16="http://schemas.microsoft.com/office/drawing/2014/main" xmlns="" id="{17CB043C-7607-40CA-BBAF-B5BC2CE836BA}"/>
              </a:ext>
            </a:extLst>
          </p:cNvPr>
          <p:cNvSpPr/>
          <p:nvPr/>
        </p:nvSpPr>
        <p:spPr bwMode="auto">
          <a:xfrm>
            <a:off x="1588" y="1320235"/>
            <a:ext cx="12188825" cy="3502003"/>
          </a:xfrm>
          <a:custGeom>
            <a:avLst/>
            <a:gdLst/>
            <a:ahLst/>
            <a:cxnLst>
              <a:cxn ang="0">
                <a:pos x="0" y="8"/>
              </a:cxn>
              <a:cxn ang="0">
                <a:pos x="4736" y="1328"/>
              </a:cxn>
              <a:cxn ang="0">
                <a:pos x="9816" y="0"/>
              </a:cxn>
              <a:cxn ang="0">
                <a:pos x="9816" y="4174"/>
              </a:cxn>
              <a:cxn ang="0">
                <a:pos x="4736" y="2982"/>
              </a:cxn>
              <a:cxn ang="0">
                <a:pos x="0" y="4190"/>
              </a:cxn>
              <a:cxn ang="0">
                <a:pos x="0" y="8"/>
              </a:cxn>
            </a:cxnLst>
            <a:rect l="0" t="0" r="r" b="b"/>
            <a:pathLst>
              <a:path w="9816" h="4190">
                <a:moveTo>
                  <a:pt x="0" y="8"/>
                </a:moveTo>
                <a:cubicBezTo>
                  <a:pt x="0" y="8"/>
                  <a:pt x="2341" y="1328"/>
                  <a:pt x="4736" y="1328"/>
                </a:cubicBezTo>
                <a:cubicBezTo>
                  <a:pt x="7246" y="1328"/>
                  <a:pt x="9816" y="0"/>
                  <a:pt x="9816" y="0"/>
                </a:cubicBezTo>
                <a:cubicBezTo>
                  <a:pt x="9816" y="4174"/>
                  <a:pt x="9816" y="4174"/>
                  <a:pt x="9816" y="4174"/>
                </a:cubicBezTo>
                <a:cubicBezTo>
                  <a:pt x="9816" y="4174"/>
                  <a:pt x="7246" y="2982"/>
                  <a:pt x="4736" y="2982"/>
                </a:cubicBezTo>
                <a:cubicBezTo>
                  <a:pt x="2341" y="2982"/>
                  <a:pt x="0" y="4190"/>
                  <a:pt x="0" y="4190"/>
                </a:cubicBezTo>
                <a:lnTo>
                  <a:pt x="0" y="8"/>
                </a:lnTo>
                <a:close/>
              </a:path>
            </a:pathLst>
          </a:custGeom>
          <a:gradFill>
            <a:gsLst>
              <a:gs pos="100000">
                <a:srgbClr val="BA0001"/>
              </a:gs>
              <a:gs pos="0">
                <a:srgbClr val="730000"/>
              </a:gs>
            </a:gsLst>
            <a:lin ang="3600000" scaled="0"/>
          </a:gradFill>
          <a:ln w="19050">
            <a:noFill/>
            <a:round/>
          </a:ln>
          <a:effectLst>
            <a:outerShdw blurRad="444500" dist="76200" dir="5400000" algn="t" rotWithShape="0">
              <a:prstClr val="black">
                <a:alpha val="27000"/>
              </a:prstClr>
            </a:outerShdw>
          </a:effectLst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41" name="isḷiḋê">
            <a:extLst>
              <a:ext uri="{FF2B5EF4-FFF2-40B4-BE49-F238E27FC236}">
                <a16:creationId xmlns:a16="http://schemas.microsoft.com/office/drawing/2014/main" xmlns="" id="{FACAF855-4546-4F9C-9EC6-8B1D3A7F6B04}"/>
              </a:ext>
            </a:extLst>
          </p:cNvPr>
          <p:cNvSpPr/>
          <p:nvPr/>
        </p:nvSpPr>
        <p:spPr bwMode="auto">
          <a:xfrm rot="16200000">
            <a:off x="505444" y="2263227"/>
            <a:ext cx="1951330" cy="1616017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50000">
                <a:schemeClr val="bg1"/>
              </a:gs>
              <a:gs pos="100000">
                <a:srgbClr val="FFFFFF">
                  <a:alpha val="0"/>
                </a:srgbClr>
              </a:gs>
            </a:gsLst>
            <a:lin ang="10800000" scaled="1"/>
          </a:gradFill>
          <a:ln w="9525">
            <a:noFill/>
            <a:round/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42" name="ïṥḷïḑè">
            <a:extLst>
              <a:ext uri="{FF2B5EF4-FFF2-40B4-BE49-F238E27FC236}">
                <a16:creationId xmlns:a16="http://schemas.microsoft.com/office/drawing/2014/main" xmlns="" id="{2ACE3BDC-A24E-43CB-BCED-0A01BBD1832C}"/>
              </a:ext>
            </a:extLst>
          </p:cNvPr>
          <p:cNvSpPr/>
          <p:nvPr/>
        </p:nvSpPr>
        <p:spPr>
          <a:xfrm>
            <a:off x="848703" y="2422992"/>
            <a:ext cx="1264812" cy="1296486"/>
          </a:xfrm>
          <a:prstGeom prst="rect">
            <a:avLst/>
          </a:prstGeom>
          <a:blipFill>
            <a:blip r:embed="rId2" cstate="print"/>
            <a:srcRect/>
            <a:stretch>
              <a:fillRect t="-37402" b="-36676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39" name="îS1íḍe">
            <a:extLst>
              <a:ext uri="{FF2B5EF4-FFF2-40B4-BE49-F238E27FC236}">
                <a16:creationId xmlns:a16="http://schemas.microsoft.com/office/drawing/2014/main" xmlns="" id="{C9CE0BA5-62E7-4C4C-B1FE-F8EF52D335BE}"/>
              </a:ext>
            </a:extLst>
          </p:cNvPr>
          <p:cNvSpPr/>
          <p:nvPr/>
        </p:nvSpPr>
        <p:spPr bwMode="auto">
          <a:xfrm rot="16200000">
            <a:off x="9688112" y="2216114"/>
            <a:ext cx="1951331" cy="1710245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50000">
                <a:schemeClr val="bg1"/>
              </a:gs>
              <a:gs pos="100000">
                <a:srgbClr val="FFFFFF">
                  <a:alpha val="0"/>
                </a:srgbClr>
              </a:gs>
            </a:gsLst>
            <a:lin ang="10800000" scaled="1"/>
          </a:gradFill>
          <a:ln w="9525">
            <a:noFill/>
            <a:round/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40" name="islîḋê">
            <a:extLst>
              <a:ext uri="{FF2B5EF4-FFF2-40B4-BE49-F238E27FC236}">
                <a16:creationId xmlns:a16="http://schemas.microsoft.com/office/drawing/2014/main" xmlns="" id="{F2B47E82-C4EE-47C5-887E-5F57E8A1B8FA}"/>
              </a:ext>
            </a:extLst>
          </p:cNvPr>
          <p:cNvSpPr/>
          <p:nvPr/>
        </p:nvSpPr>
        <p:spPr>
          <a:xfrm>
            <a:off x="10031371" y="2422993"/>
            <a:ext cx="1264812" cy="1296486"/>
          </a:xfrm>
          <a:prstGeom prst="rect">
            <a:avLst/>
          </a:prstGeom>
          <a:blipFill>
            <a:blip r:embed="rId3" cstate="print"/>
            <a:srcRect/>
            <a:stretch>
              <a:fillRect l="-27148" r="-26608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37" name="íśḷïḋé">
            <a:extLst>
              <a:ext uri="{FF2B5EF4-FFF2-40B4-BE49-F238E27FC236}">
                <a16:creationId xmlns:a16="http://schemas.microsoft.com/office/drawing/2014/main" xmlns="" id="{18EAB8E7-2640-4A25-AFD5-741603FAE536}"/>
              </a:ext>
            </a:extLst>
          </p:cNvPr>
          <p:cNvSpPr/>
          <p:nvPr/>
        </p:nvSpPr>
        <p:spPr bwMode="auto">
          <a:xfrm rot="16200000">
            <a:off x="2612567" y="2245848"/>
            <a:ext cx="1450588" cy="1650775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50000">
                <a:schemeClr val="bg1"/>
              </a:gs>
              <a:gs pos="100000">
                <a:srgbClr val="FFFFFF">
                  <a:alpha val="0"/>
                </a:srgbClr>
              </a:gs>
            </a:gsLst>
            <a:lin ang="10800000" scaled="1"/>
          </a:gradFill>
          <a:ln w="9525">
            <a:noFill/>
            <a:round/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38" name="îš1ïdê">
            <a:extLst>
              <a:ext uri="{FF2B5EF4-FFF2-40B4-BE49-F238E27FC236}">
                <a16:creationId xmlns:a16="http://schemas.microsoft.com/office/drawing/2014/main" xmlns="" id="{40A91925-0B4E-4FA0-A974-5F1F1DB8C496}"/>
              </a:ext>
            </a:extLst>
          </p:cNvPr>
          <p:cNvSpPr/>
          <p:nvPr/>
        </p:nvSpPr>
        <p:spPr>
          <a:xfrm>
            <a:off x="2748066" y="2529818"/>
            <a:ext cx="1179590" cy="1082835"/>
          </a:xfrm>
          <a:prstGeom prst="rect">
            <a:avLst/>
          </a:prstGeom>
          <a:blipFill>
            <a:blip r:embed="rId4" cstate="print"/>
            <a:srcRect/>
            <a:stretch>
              <a:fillRect t="-32073" b="-3133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35" name="îṩḻiḑè">
            <a:extLst>
              <a:ext uri="{FF2B5EF4-FFF2-40B4-BE49-F238E27FC236}">
                <a16:creationId xmlns:a16="http://schemas.microsoft.com/office/drawing/2014/main" xmlns="" id="{85C02A7A-780C-4626-9EBF-131A8BCC115F}"/>
              </a:ext>
            </a:extLst>
          </p:cNvPr>
          <p:cNvSpPr/>
          <p:nvPr/>
        </p:nvSpPr>
        <p:spPr bwMode="auto">
          <a:xfrm rot="16200000">
            <a:off x="4436613" y="2295933"/>
            <a:ext cx="1450588" cy="1550605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50000">
                <a:schemeClr val="bg1"/>
              </a:gs>
              <a:gs pos="100000">
                <a:srgbClr val="FFFFFF">
                  <a:alpha val="0"/>
                </a:srgbClr>
              </a:gs>
            </a:gsLst>
            <a:lin ang="10800000" scaled="1"/>
          </a:gradFill>
          <a:ln w="9525">
            <a:noFill/>
            <a:round/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36" name="íşḻiḓé">
            <a:extLst>
              <a:ext uri="{FF2B5EF4-FFF2-40B4-BE49-F238E27FC236}">
                <a16:creationId xmlns:a16="http://schemas.microsoft.com/office/drawing/2014/main" xmlns="" id="{197158EE-C8A3-458A-B4C0-6A3AAE358935}"/>
              </a:ext>
            </a:extLst>
          </p:cNvPr>
          <p:cNvSpPr/>
          <p:nvPr/>
        </p:nvSpPr>
        <p:spPr>
          <a:xfrm>
            <a:off x="4580399" y="2578509"/>
            <a:ext cx="1163016" cy="985452"/>
          </a:xfrm>
          <a:prstGeom prst="rect">
            <a:avLst/>
          </a:prstGeom>
          <a:blipFill>
            <a:blip r:embed="rId5" cstate="print"/>
            <a:srcRect/>
            <a:stretch>
              <a:fillRect l="-6560" r="-6417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33" name="îṩľîḓé">
            <a:extLst>
              <a:ext uri="{FF2B5EF4-FFF2-40B4-BE49-F238E27FC236}">
                <a16:creationId xmlns:a16="http://schemas.microsoft.com/office/drawing/2014/main" xmlns="" id="{AD2B5C0F-5908-4B3B-884C-A72CF930F64E}"/>
              </a:ext>
            </a:extLst>
          </p:cNvPr>
          <p:cNvSpPr/>
          <p:nvPr/>
        </p:nvSpPr>
        <p:spPr bwMode="auto">
          <a:xfrm rot="16200000">
            <a:off x="8034620" y="2245848"/>
            <a:ext cx="1450588" cy="1650775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50000">
                <a:schemeClr val="bg1"/>
              </a:gs>
              <a:gs pos="100000">
                <a:srgbClr val="FFFFFF">
                  <a:alpha val="0"/>
                </a:srgbClr>
              </a:gs>
            </a:gsLst>
            <a:lin ang="10800000" scaled="1"/>
          </a:gradFill>
          <a:ln w="9525">
            <a:noFill/>
            <a:round/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34" name="iṣḻïďê">
            <a:extLst>
              <a:ext uri="{FF2B5EF4-FFF2-40B4-BE49-F238E27FC236}">
                <a16:creationId xmlns:a16="http://schemas.microsoft.com/office/drawing/2014/main" xmlns="" id="{081A1C9E-0F72-4070-8A0B-4131F19FB851}"/>
              </a:ext>
            </a:extLst>
          </p:cNvPr>
          <p:cNvSpPr/>
          <p:nvPr/>
        </p:nvSpPr>
        <p:spPr>
          <a:xfrm>
            <a:off x="8170119" y="2529818"/>
            <a:ext cx="1179590" cy="1082835"/>
          </a:xfrm>
          <a:prstGeom prst="rect">
            <a:avLst/>
          </a:prstGeom>
          <a:blipFill>
            <a:blip r:embed="rId6" cstate="print"/>
            <a:srcRect/>
            <a:stretch>
              <a:fillRect t="-22889" b="-22358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31" name="ïşlïdé">
            <a:extLst>
              <a:ext uri="{FF2B5EF4-FFF2-40B4-BE49-F238E27FC236}">
                <a16:creationId xmlns:a16="http://schemas.microsoft.com/office/drawing/2014/main" xmlns="" id="{281C18F4-62E7-457D-A772-8533082597F1}"/>
              </a:ext>
            </a:extLst>
          </p:cNvPr>
          <p:cNvSpPr/>
          <p:nvPr/>
        </p:nvSpPr>
        <p:spPr bwMode="auto">
          <a:xfrm rot="16200000">
            <a:off x="6210574" y="2295933"/>
            <a:ext cx="1450588" cy="1550605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50000">
                <a:schemeClr val="bg1"/>
              </a:gs>
              <a:gs pos="100000">
                <a:srgbClr val="FFFFFF">
                  <a:alpha val="0"/>
                </a:srgbClr>
              </a:gs>
            </a:gsLst>
            <a:lin ang="10800000" scaled="1"/>
          </a:gradFill>
          <a:ln w="9525">
            <a:noFill/>
            <a:round/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32" name="íŝ1íḓê">
            <a:extLst>
              <a:ext uri="{FF2B5EF4-FFF2-40B4-BE49-F238E27FC236}">
                <a16:creationId xmlns:a16="http://schemas.microsoft.com/office/drawing/2014/main" xmlns="" id="{042D8D3D-A081-4DCC-AF5E-73A875B64195}"/>
              </a:ext>
            </a:extLst>
          </p:cNvPr>
          <p:cNvSpPr/>
          <p:nvPr/>
        </p:nvSpPr>
        <p:spPr>
          <a:xfrm>
            <a:off x="6354360" y="2578509"/>
            <a:ext cx="1163016" cy="985452"/>
          </a:xfrm>
          <a:prstGeom prst="rect">
            <a:avLst/>
          </a:prstGeom>
          <a:blipFill>
            <a:blip r:embed="rId7" cstate="print"/>
            <a:srcRect/>
            <a:stretch>
              <a:fillRect t="-39010" b="-38018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30" name="ïsľiḋê">
            <a:extLst>
              <a:ext uri="{FF2B5EF4-FFF2-40B4-BE49-F238E27FC236}">
                <a16:creationId xmlns:a16="http://schemas.microsoft.com/office/drawing/2014/main" xmlns="" id="{5846FCF1-CD08-4AE2-B793-6FA2A7EE17F9}"/>
              </a:ext>
            </a:extLst>
          </p:cNvPr>
          <p:cNvSpPr txBox="1"/>
          <p:nvPr/>
        </p:nvSpPr>
        <p:spPr>
          <a:xfrm>
            <a:off x="672303" y="5217082"/>
            <a:ext cx="1733919" cy="62491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一年的辛劳，换来今日的举杯祝贺，成功就在面前</a:t>
            </a:r>
            <a:endParaRPr lang="en-US" altLang="zh-CN" sz="1200"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28" name="ïŝļïdé">
            <a:extLst>
              <a:ext uri="{FF2B5EF4-FFF2-40B4-BE49-F238E27FC236}">
                <a16:creationId xmlns:a16="http://schemas.microsoft.com/office/drawing/2014/main" xmlns="" id="{5846FCF1-CD08-4AE2-B793-6FA2A7EE17F9}"/>
              </a:ext>
            </a:extLst>
          </p:cNvPr>
          <p:cNvSpPr txBox="1"/>
          <p:nvPr/>
        </p:nvSpPr>
        <p:spPr>
          <a:xfrm>
            <a:off x="2494839" y="4856867"/>
            <a:ext cx="1733919" cy="62491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一年的辛劳，换来今日的举杯祝贺，成功就在面前</a:t>
            </a:r>
            <a:endParaRPr lang="en-US" altLang="zh-CN" sz="1200"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26" name="î$ḷíḍê">
            <a:extLst>
              <a:ext uri="{FF2B5EF4-FFF2-40B4-BE49-F238E27FC236}">
                <a16:creationId xmlns:a16="http://schemas.microsoft.com/office/drawing/2014/main" xmlns="" id="{5846FCF1-CD08-4AE2-B793-6FA2A7EE17F9}"/>
              </a:ext>
            </a:extLst>
          </p:cNvPr>
          <p:cNvSpPr txBox="1"/>
          <p:nvPr/>
        </p:nvSpPr>
        <p:spPr>
          <a:xfrm>
            <a:off x="4317375" y="4496653"/>
            <a:ext cx="1733919" cy="62491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一年的辛劳，换来今日的举杯祝贺，成功就在面前</a:t>
            </a:r>
            <a:endParaRPr lang="en-US" altLang="zh-CN" sz="1200"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24" name="íṧḷíḑe">
            <a:extLst>
              <a:ext uri="{FF2B5EF4-FFF2-40B4-BE49-F238E27FC236}">
                <a16:creationId xmlns:a16="http://schemas.microsoft.com/office/drawing/2014/main" xmlns="" id="{5846FCF1-CD08-4AE2-B793-6FA2A7EE17F9}"/>
              </a:ext>
            </a:extLst>
          </p:cNvPr>
          <p:cNvSpPr txBox="1"/>
          <p:nvPr/>
        </p:nvSpPr>
        <p:spPr>
          <a:xfrm>
            <a:off x="6139911" y="4496653"/>
            <a:ext cx="1733919" cy="62491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一年的辛劳，换来今日的举杯祝贺，成功就在面前</a:t>
            </a:r>
            <a:endParaRPr lang="en-US" altLang="zh-CN" sz="1200"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22" name="íṡḻïḓê">
            <a:extLst>
              <a:ext uri="{FF2B5EF4-FFF2-40B4-BE49-F238E27FC236}">
                <a16:creationId xmlns:a16="http://schemas.microsoft.com/office/drawing/2014/main" xmlns="" id="{5846FCF1-CD08-4AE2-B793-6FA2A7EE17F9}"/>
              </a:ext>
            </a:extLst>
          </p:cNvPr>
          <p:cNvSpPr txBox="1"/>
          <p:nvPr/>
        </p:nvSpPr>
        <p:spPr>
          <a:xfrm>
            <a:off x="7962446" y="4856867"/>
            <a:ext cx="1733919" cy="62491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一年的辛劳，换来今日的举杯祝贺，成功就在面前</a:t>
            </a:r>
            <a:endParaRPr lang="en-US" altLang="zh-CN" sz="1200"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20" name="iSļídè">
            <a:extLst>
              <a:ext uri="{FF2B5EF4-FFF2-40B4-BE49-F238E27FC236}">
                <a16:creationId xmlns:a16="http://schemas.microsoft.com/office/drawing/2014/main" xmlns="" id="{5846FCF1-CD08-4AE2-B793-6FA2A7EE17F9}"/>
              </a:ext>
            </a:extLst>
          </p:cNvPr>
          <p:cNvSpPr txBox="1"/>
          <p:nvPr/>
        </p:nvSpPr>
        <p:spPr>
          <a:xfrm>
            <a:off x="9784981" y="5217082"/>
            <a:ext cx="1733919" cy="62491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一年的辛劳，换来今日的举杯祝贺，成功就在面前</a:t>
            </a:r>
            <a:endParaRPr lang="en-US" altLang="zh-CN" sz="1200"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468CA7FE-9190-4706-A776-87D518A0F23E}"/>
              </a:ext>
            </a:extLst>
          </p:cNvPr>
          <p:cNvSpPr txBox="1"/>
          <p:nvPr/>
        </p:nvSpPr>
        <p:spPr>
          <a:xfrm>
            <a:off x="4381830" y="358605"/>
            <a:ext cx="34283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【</a:t>
            </a:r>
            <a:r>
              <a:rPr lang="zh-CN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请输入标题内容</a:t>
            </a:r>
            <a:r>
              <a:rPr lang="en-US" altLang="zh-CN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】</a:t>
            </a:r>
            <a:endParaRPr lang="zh-CN" alt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2081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41" grpId="0" animBg="1"/>
      <p:bldP spid="42" grpId="0" animBg="1"/>
      <p:bldP spid="39" grpId="0" animBg="1"/>
      <p:bldP spid="40" grpId="0" animBg="1"/>
      <p:bldP spid="37" grpId="0" animBg="1"/>
      <p:bldP spid="38" grpId="0" animBg="1"/>
      <p:bldP spid="35" grpId="0" animBg="1"/>
      <p:bldP spid="36" grpId="0" animBg="1"/>
      <p:bldP spid="33" grpId="0" animBg="1"/>
      <p:bldP spid="34" grpId="0" animBg="1"/>
      <p:bldP spid="31" grpId="0" animBg="1"/>
      <p:bldP spid="32" grpId="0" animBg="1"/>
      <p:bldP spid="30" grpId="0"/>
      <p:bldP spid="28" grpId="0"/>
      <p:bldP spid="26" grpId="0"/>
      <p:bldP spid="24" grpId="0"/>
      <p:bldP spid="22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iSḻídê">
            <a:extLst>
              <a:ext uri="{FF2B5EF4-FFF2-40B4-BE49-F238E27FC236}">
                <a16:creationId xmlns:a16="http://schemas.microsoft.com/office/drawing/2014/main" xmlns="" id="{4A246ABB-F858-4CEC-A126-FE52BEE474CC}"/>
              </a:ext>
            </a:extLst>
          </p:cNvPr>
          <p:cNvSpPr/>
          <p:nvPr/>
        </p:nvSpPr>
        <p:spPr>
          <a:xfrm>
            <a:off x="1113387" y="2044116"/>
            <a:ext cx="5528428" cy="3400374"/>
          </a:xfrm>
          <a:prstGeom prst="rect">
            <a:avLst/>
          </a:prstGeom>
          <a:blipFill>
            <a:blip r:embed="rId2" cstate="print"/>
            <a:stretch>
              <a:fillRect t="-4209" b="-4180"/>
            </a:stretch>
          </a:blip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 defTabSz="914377"/>
            <a:endParaRPr lang="zh-CN" altLang="en-US"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24" name="íṥļíḑè">
            <a:extLst>
              <a:ext uri="{FF2B5EF4-FFF2-40B4-BE49-F238E27FC236}">
                <a16:creationId xmlns:a16="http://schemas.microsoft.com/office/drawing/2014/main" xmlns="" id="{65202A3E-188E-468E-B862-B1E9C6D5FEE0}"/>
              </a:ext>
            </a:extLst>
          </p:cNvPr>
          <p:cNvSpPr/>
          <p:nvPr/>
        </p:nvSpPr>
        <p:spPr bwMode="auto">
          <a:xfrm>
            <a:off x="6337088" y="2044116"/>
            <a:ext cx="609455" cy="609455"/>
          </a:xfrm>
          <a:prstGeom prst="diamond">
            <a:avLst/>
          </a:prstGeom>
          <a:solidFill>
            <a:srgbClr val="730000">
              <a:alpha val="90000"/>
            </a:srgbClr>
          </a:solidFill>
          <a:ln w="9525">
            <a:noFill/>
            <a:round/>
          </a:ln>
        </p:spPr>
        <p:txBody>
          <a:bodyPr rot="0" spcFirstLastPara="0" vert="horz" wrap="square" lIns="91440" tIns="45720" rIns="91440" bIns="45720" anchor="ctr" anchorCtr="1" forceAA="0" compatLnSpc="1">
            <a:normAutofit fontScale="625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25" name="îṩļíḍê">
            <a:extLst>
              <a:ext uri="{FF2B5EF4-FFF2-40B4-BE49-F238E27FC236}">
                <a16:creationId xmlns:a16="http://schemas.microsoft.com/office/drawing/2014/main" xmlns="" id="{9DA21C3D-0828-4072-A000-ADA431C03A1C}"/>
              </a:ext>
            </a:extLst>
          </p:cNvPr>
          <p:cNvSpPr/>
          <p:nvPr/>
        </p:nvSpPr>
        <p:spPr bwMode="auto">
          <a:xfrm>
            <a:off x="6337088" y="2741846"/>
            <a:ext cx="609455" cy="609455"/>
          </a:xfrm>
          <a:prstGeom prst="diamond">
            <a:avLst/>
          </a:prstGeom>
          <a:solidFill>
            <a:schemeClr val="tx1">
              <a:lumMod val="50000"/>
              <a:lumOff val="50000"/>
              <a:alpha val="90000"/>
            </a:schemeClr>
          </a:solidFill>
          <a:ln w="9525">
            <a:noFill/>
            <a:round/>
          </a:ln>
        </p:spPr>
        <p:txBody>
          <a:bodyPr rot="0" spcFirstLastPara="0" vert="horz" wrap="square" lIns="91440" tIns="45720" rIns="91440" bIns="45720" anchor="ctr" anchorCtr="1" forceAA="0" compatLnSpc="1">
            <a:normAutofit fontScale="625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26" name="îŝľîḓe">
            <a:extLst>
              <a:ext uri="{FF2B5EF4-FFF2-40B4-BE49-F238E27FC236}">
                <a16:creationId xmlns:a16="http://schemas.microsoft.com/office/drawing/2014/main" xmlns="" id="{DC2FD24F-A31D-48D1-A2C6-4547C2C3EFA2}"/>
              </a:ext>
            </a:extLst>
          </p:cNvPr>
          <p:cNvSpPr/>
          <p:nvPr/>
        </p:nvSpPr>
        <p:spPr bwMode="auto">
          <a:xfrm>
            <a:off x="6337088" y="3439576"/>
            <a:ext cx="609455" cy="609455"/>
          </a:xfrm>
          <a:prstGeom prst="diamond">
            <a:avLst/>
          </a:prstGeom>
          <a:solidFill>
            <a:srgbClr val="730000">
              <a:alpha val="90000"/>
            </a:srgbClr>
          </a:solidFill>
          <a:ln w="9525">
            <a:noFill/>
            <a:round/>
          </a:ln>
        </p:spPr>
        <p:txBody>
          <a:bodyPr rot="0" spcFirstLastPara="0" vert="horz" wrap="square" lIns="91440" tIns="45720" rIns="91440" bIns="45720" anchor="ctr" anchorCtr="1" forceAA="0" compatLnSpc="1">
            <a:normAutofit fontScale="625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27" name="ïṣľiḓé">
            <a:extLst>
              <a:ext uri="{FF2B5EF4-FFF2-40B4-BE49-F238E27FC236}">
                <a16:creationId xmlns:a16="http://schemas.microsoft.com/office/drawing/2014/main" xmlns="" id="{6A951A4F-3911-416B-B727-2B5406C547FA}"/>
              </a:ext>
            </a:extLst>
          </p:cNvPr>
          <p:cNvSpPr/>
          <p:nvPr/>
        </p:nvSpPr>
        <p:spPr bwMode="auto">
          <a:xfrm>
            <a:off x="6337088" y="4137306"/>
            <a:ext cx="609455" cy="609455"/>
          </a:xfrm>
          <a:prstGeom prst="diamond">
            <a:avLst/>
          </a:prstGeom>
          <a:solidFill>
            <a:schemeClr val="tx1">
              <a:lumMod val="50000"/>
              <a:lumOff val="50000"/>
              <a:alpha val="90000"/>
            </a:schemeClr>
          </a:solidFill>
          <a:ln w="9525">
            <a:noFill/>
            <a:round/>
          </a:ln>
        </p:spPr>
        <p:txBody>
          <a:bodyPr rot="0" spcFirstLastPara="0" vert="horz" wrap="square" lIns="91440" tIns="45720" rIns="91440" bIns="45720" anchor="ctr" anchorCtr="1" forceAA="0" compatLnSpc="1">
            <a:normAutofit fontScale="625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28" name="îṡľide">
            <a:extLst>
              <a:ext uri="{FF2B5EF4-FFF2-40B4-BE49-F238E27FC236}">
                <a16:creationId xmlns:a16="http://schemas.microsoft.com/office/drawing/2014/main" xmlns="" id="{0954688D-2032-4DAB-B9A4-EB93EAC9B6E5}"/>
              </a:ext>
            </a:extLst>
          </p:cNvPr>
          <p:cNvSpPr/>
          <p:nvPr/>
        </p:nvSpPr>
        <p:spPr bwMode="auto">
          <a:xfrm>
            <a:off x="6337088" y="4835035"/>
            <a:ext cx="609455" cy="609455"/>
          </a:xfrm>
          <a:prstGeom prst="diamond">
            <a:avLst/>
          </a:prstGeom>
          <a:solidFill>
            <a:srgbClr val="730000">
              <a:alpha val="90000"/>
            </a:srgbClr>
          </a:solidFill>
          <a:ln w="9525">
            <a:noFill/>
            <a:round/>
          </a:ln>
        </p:spPr>
        <p:txBody>
          <a:bodyPr rot="0" spcFirstLastPara="0" vert="horz" wrap="square" lIns="91440" tIns="45720" rIns="91440" bIns="45720" anchor="ctr" anchorCtr="1" forceAA="0" compatLnSpc="1">
            <a:normAutofit fontScale="625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5</a:t>
            </a:r>
          </a:p>
        </p:txBody>
      </p:sp>
      <p:sp>
        <p:nvSpPr>
          <p:cNvPr id="30" name="iṡlíḓê">
            <a:extLst>
              <a:ext uri="{FF2B5EF4-FFF2-40B4-BE49-F238E27FC236}">
                <a16:creationId xmlns:a16="http://schemas.microsoft.com/office/drawing/2014/main" xmlns="" id="{F8E07573-A8E5-42F7-B445-E2E8E3B47ABD}"/>
              </a:ext>
            </a:extLst>
          </p:cNvPr>
          <p:cNvSpPr/>
          <p:nvPr/>
        </p:nvSpPr>
        <p:spPr bwMode="auto">
          <a:xfrm>
            <a:off x="7096099" y="2069349"/>
            <a:ext cx="3907734" cy="508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rmAutofit fontScale="925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一年的辛劳，换来今日的举杯祝贺，成功就在面前</a:t>
            </a:r>
            <a:endParaRPr lang="en-US" altLang="zh-CN" sz="1400"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31" name="îŝḷíḓè">
            <a:extLst>
              <a:ext uri="{FF2B5EF4-FFF2-40B4-BE49-F238E27FC236}">
                <a16:creationId xmlns:a16="http://schemas.microsoft.com/office/drawing/2014/main" xmlns="" id="{F8E07573-A8E5-42F7-B445-E2E8E3B47ABD}"/>
              </a:ext>
            </a:extLst>
          </p:cNvPr>
          <p:cNvSpPr/>
          <p:nvPr/>
        </p:nvSpPr>
        <p:spPr bwMode="auto">
          <a:xfrm>
            <a:off x="7096098" y="2779695"/>
            <a:ext cx="3982513" cy="508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rmAutofit fontScale="925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一年的辛劳，换来今日的举杯祝贺，成功就在面前</a:t>
            </a:r>
            <a:endParaRPr lang="en-US" altLang="zh-CN" sz="1400"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505E2C18-87AA-4331-9E34-FE67E89F1D85}"/>
              </a:ext>
            </a:extLst>
          </p:cNvPr>
          <p:cNvCxnSpPr/>
          <p:nvPr/>
        </p:nvCxnSpPr>
        <p:spPr>
          <a:xfrm>
            <a:off x="7170877" y="2678784"/>
            <a:ext cx="390773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C62E2039-D44E-4957-8FA8-ABE18F3128A6}"/>
              </a:ext>
            </a:extLst>
          </p:cNvPr>
          <p:cNvCxnSpPr/>
          <p:nvPr/>
        </p:nvCxnSpPr>
        <p:spPr>
          <a:xfrm>
            <a:off x="7170877" y="3389130"/>
            <a:ext cx="390773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4F8CD54E-1C3C-4E94-B815-688C1E7986D3}"/>
              </a:ext>
            </a:extLst>
          </p:cNvPr>
          <p:cNvCxnSpPr/>
          <p:nvPr/>
        </p:nvCxnSpPr>
        <p:spPr>
          <a:xfrm>
            <a:off x="7170877" y="4099476"/>
            <a:ext cx="390773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CAAB34D8-FA0B-4E10-B730-D98343845336}"/>
              </a:ext>
            </a:extLst>
          </p:cNvPr>
          <p:cNvCxnSpPr/>
          <p:nvPr/>
        </p:nvCxnSpPr>
        <p:spPr>
          <a:xfrm>
            <a:off x="7170877" y="4809822"/>
            <a:ext cx="390773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îŝḷíḓè">
            <a:extLst>
              <a:ext uri="{FF2B5EF4-FFF2-40B4-BE49-F238E27FC236}">
                <a16:creationId xmlns:a16="http://schemas.microsoft.com/office/drawing/2014/main" xmlns="" id="{BB4041F8-85D1-4BF4-B9AB-9EBDD252BB0D}"/>
              </a:ext>
            </a:extLst>
          </p:cNvPr>
          <p:cNvSpPr/>
          <p:nvPr/>
        </p:nvSpPr>
        <p:spPr bwMode="auto">
          <a:xfrm>
            <a:off x="7133487" y="3516173"/>
            <a:ext cx="3982513" cy="508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rmAutofit fontScale="925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一年的辛劳，换来今日的举杯祝贺，成功就在面前</a:t>
            </a:r>
            <a:endParaRPr lang="en-US" altLang="zh-CN" sz="1400"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40" name="îŝḷíḓè">
            <a:extLst>
              <a:ext uri="{FF2B5EF4-FFF2-40B4-BE49-F238E27FC236}">
                <a16:creationId xmlns:a16="http://schemas.microsoft.com/office/drawing/2014/main" xmlns="" id="{55336D29-13AD-4AE3-AF55-2DA505898333}"/>
              </a:ext>
            </a:extLst>
          </p:cNvPr>
          <p:cNvSpPr/>
          <p:nvPr/>
        </p:nvSpPr>
        <p:spPr bwMode="auto">
          <a:xfrm>
            <a:off x="7096098" y="4238241"/>
            <a:ext cx="3982513" cy="508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rmAutofit fontScale="925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一年的辛劳，换来今日的举杯祝贺，成功就在面前</a:t>
            </a:r>
            <a:endParaRPr lang="en-US" altLang="zh-CN" sz="1400"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41" name="îŝḷíḓè">
            <a:extLst>
              <a:ext uri="{FF2B5EF4-FFF2-40B4-BE49-F238E27FC236}">
                <a16:creationId xmlns:a16="http://schemas.microsoft.com/office/drawing/2014/main" xmlns="" id="{8990FA1E-523D-48EE-9F26-EA07CEF1208C}"/>
              </a:ext>
            </a:extLst>
          </p:cNvPr>
          <p:cNvSpPr/>
          <p:nvPr/>
        </p:nvSpPr>
        <p:spPr bwMode="auto">
          <a:xfrm>
            <a:off x="7096098" y="4932816"/>
            <a:ext cx="3982513" cy="508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rmAutofit fontScale="925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一年的辛劳，换来今日的举杯祝贺，成功就在面前</a:t>
            </a:r>
            <a:endParaRPr lang="en-US" altLang="zh-CN" sz="1400"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76667F52-2B0B-4580-9BDE-AD27152B49A7}"/>
              </a:ext>
            </a:extLst>
          </p:cNvPr>
          <p:cNvSpPr txBox="1"/>
          <p:nvPr/>
        </p:nvSpPr>
        <p:spPr>
          <a:xfrm>
            <a:off x="4381830" y="358605"/>
            <a:ext cx="34283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【</a:t>
            </a:r>
            <a:r>
              <a:rPr lang="zh-CN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请输入标题内容</a:t>
            </a:r>
            <a:r>
              <a:rPr lang="en-US" altLang="zh-CN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】</a:t>
            </a:r>
            <a:endParaRPr lang="zh-CN" alt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43978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0" grpId="0"/>
      <p:bldP spid="31" grpId="0"/>
      <p:bldP spid="39" grpId="0"/>
      <p:bldP spid="40" grpId="0"/>
      <p:bldP spid="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44974053-334B-4C3C-AC56-F1E4737EA5D6}"/>
              </a:ext>
            </a:extLst>
          </p:cNvPr>
          <p:cNvCxnSpPr>
            <a:stCxn id="23" idx="2"/>
            <a:endCxn id="6" idx="0"/>
          </p:cNvCxnSpPr>
          <p:nvPr/>
        </p:nvCxnSpPr>
        <p:spPr>
          <a:xfrm>
            <a:off x="2378025" y="1737821"/>
            <a:ext cx="0" cy="2198315"/>
          </a:xfrm>
          <a:prstGeom prst="line">
            <a:avLst/>
          </a:prstGeom>
          <a:ln w="38100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EABAB5C5-07C3-463C-9B64-27FD5AEB69E6}"/>
              </a:ext>
            </a:extLst>
          </p:cNvPr>
          <p:cNvCxnSpPr>
            <a:stCxn id="20" idx="2"/>
          </p:cNvCxnSpPr>
          <p:nvPr/>
        </p:nvCxnSpPr>
        <p:spPr>
          <a:xfrm>
            <a:off x="6026100" y="1727504"/>
            <a:ext cx="0" cy="2208632"/>
          </a:xfrm>
          <a:prstGeom prst="line">
            <a:avLst/>
          </a:prstGeom>
          <a:ln w="38100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ïšḻiḋe">
            <a:extLst>
              <a:ext uri="{FF2B5EF4-FFF2-40B4-BE49-F238E27FC236}">
                <a16:creationId xmlns:a16="http://schemas.microsoft.com/office/drawing/2014/main" xmlns="" id="{6F2763DF-4F0A-45D3-AAD7-DC533C735749}"/>
              </a:ext>
            </a:extLst>
          </p:cNvPr>
          <p:cNvSpPr/>
          <p:nvPr/>
        </p:nvSpPr>
        <p:spPr>
          <a:xfrm>
            <a:off x="0" y="2708920"/>
            <a:ext cx="12192000" cy="4149080"/>
          </a:xfrm>
          <a:custGeom>
            <a:avLst/>
            <a:gdLst>
              <a:gd name="connsiteX0" fmla="*/ 12192000 w 12192000"/>
              <a:gd name="connsiteY0" fmla="*/ 0 h 3700116"/>
              <a:gd name="connsiteX1" fmla="*/ 12192000 w 12192000"/>
              <a:gd name="connsiteY1" fmla="*/ 3700116 h 3700116"/>
              <a:gd name="connsiteX2" fmla="*/ 0 w 12192000"/>
              <a:gd name="connsiteY2" fmla="*/ 3700116 h 3700116"/>
              <a:gd name="connsiteX3" fmla="*/ 0 w 12192000"/>
              <a:gd name="connsiteY3" fmla="*/ 1283172 h 3700116"/>
              <a:gd name="connsiteX4" fmla="*/ 11861774 w 12192000"/>
              <a:gd name="connsiteY4" fmla="*/ 128511 h 3700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3700116">
                <a:moveTo>
                  <a:pt x="12192000" y="0"/>
                </a:moveTo>
                <a:lnTo>
                  <a:pt x="12192000" y="3700116"/>
                </a:lnTo>
                <a:lnTo>
                  <a:pt x="0" y="3700116"/>
                </a:lnTo>
                <a:lnTo>
                  <a:pt x="0" y="1283172"/>
                </a:lnTo>
                <a:cubicBezTo>
                  <a:pt x="2037071" y="770608"/>
                  <a:pt x="3022008" y="3519194"/>
                  <a:pt x="11861774" y="128511"/>
                </a:cubicBezTo>
                <a:close/>
              </a:path>
            </a:pathLst>
          </a:custGeom>
          <a:gradFill flip="none" rotWithShape="1">
            <a:gsLst>
              <a:gs pos="0">
                <a:srgbClr val="BA0001"/>
              </a:gs>
              <a:gs pos="100000">
                <a:srgbClr val="73000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rgbClr r="0" g="0" b="0"/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6" name="íŝļîḓe">
            <a:extLst>
              <a:ext uri="{FF2B5EF4-FFF2-40B4-BE49-F238E27FC236}">
                <a16:creationId xmlns:a16="http://schemas.microsoft.com/office/drawing/2014/main" xmlns="" id="{23452905-99D7-4720-B6FE-95991191DC9C}"/>
              </a:ext>
            </a:extLst>
          </p:cNvPr>
          <p:cNvSpPr/>
          <p:nvPr/>
        </p:nvSpPr>
        <p:spPr bwMode="auto">
          <a:xfrm>
            <a:off x="1793775" y="3936136"/>
            <a:ext cx="1168500" cy="1168500"/>
          </a:xfrm>
          <a:prstGeom prst="ellipse">
            <a:avLst/>
          </a:prstGeom>
          <a:blipFill>
            <a:blip r:embed="rId2" cstate="print"/>
            <a:stretch>
              <a:fillRect t="-16847" b="-16485"/>
            </a:stretch>
          </a:blipFill>
          <a:ln w="76200">
            <a:solidFill>
              <a:schemeClr val="bg1"/>
            </a:solidFill>
            <a:prstDash val="solid"/>
            <a:miter lim="800000"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solidFill>
                <a:schemeClr val="bg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7" name="iśľïḑê">
            <a:extLst>
              <a:ext uri="{FF2B5EF4-FFF2-40B4-BE49-F238E27FC236}">
                <a16:creationId xmlns:a16="http://schemas.microsoft.com/office/drawing/2014/main" xmlns="" id="{DB675A4C-6E28-45E5-8FE0-4BD39A573B1A}"/>
              </a:ext>
            </a:extLst>
          </p:cNvPr>
          <p:cNvSpPr/>
          <p:nvPr/>
        </p:nvSpPr>
        <p:spPr bwMode="auto">
          <a:xfrm>
            <a:off x="5441850" y="3936136"/>
            <a:ext cx="1168500" cy="1168500"/>
          </a:xfrm>
          <a:prstGeom prst="ellipse">
            <a:avLst/>
          </a:prstGeom>
          <a:blipFill>
            <a:blip r:embed="rId3" cstate="print"/>
            <a:stretch>
              <a:fillRect t="-25272" b="-24728"/>
            </a:stretch>
          </a:blipFill>
          <a:ln w="76200">
            <a:solidFill>
              <a:schemeClr val="bg1"/>
            </a:solidFill>
            <a:prstDash val="solid"/>
            <a:miter lim="800000"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solidFill>
                <a:schemeClr val="bg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8" name="ïṡḻídè">
            <a:extLst>
              <a:ext uri="{FF2B5EF4-FFF2-40B4-BE49-F238E27FC236}">
                <a16:creationId xmlns:a16="http://schemas.microsoft.com/office/drawing/2014/main" xmlns="" id="{D159FCB5-91C7-4156-B213-BEF02E7BA0EC}"/>
              </a:ext>
            </a:extLst>
          </p:cNvPr>
          <p:cNvSpPr/>
          <p:nvPr/>
        </p:nvSpPr>
        <p:spPr bwMode="auto">
          <a:xfrm>
            <a:off x="9089925" y="3148636"/>
            <a:ext cx="1168500" cy="1168500"/>
          </a:xfrm>
          <a:prstGeom prst="ellipse">
            <a:avLst/>
          </a:prstGeom>
          <a:blipFill>
            <a:blip r:embed="rId4" cstate="print"/>
            <a:stretch>
              <a:fillRect t="-25272" b="-24728"/>
            </a:stretch>
          </a:blipFill>
          <a:ln w="76200">
            <a:solidFill>
              <a:schemeClr val="bg1"/>
            </a:solidFill>
            <a:prstDash val="solid"/>
            <a:miter lim="800000"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solidFill>
                <a:schemeClr val="lt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9" name="îşlîḋe">
            <a:extLst>
              <a:ext uri="{FF2B5EF4-FFF2-40B4-BE49-F238E27FC236}">
                <a16:creationId xmlns:a16="http://schemas.microsoft.com/office/drawing/2014/main" xmlns="" id="{8EF1AA17-84DF-4CE0-BF85-0BBF7FDA3E5A}"/>
              </a:ext>
            </a:extLst>
          </p:cNvPr>
          <p:cNvSpPr txBox="1"/>
          <p:nvPr/>
        </p:nvSpPr>
        <p:spPr>
          <a:xfrm>
            <a:off x="1422300" y="5429720"/>
            <a:ext cx="1911450" cy="442954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添加标题</a:t>
            </a:r>
            <a:endParaRPr lang="en-US" altLang="zh-CN" sz="2800" dirty="0">
              <a:solidFill>
                <a:schemeClr val="bg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10" name="ïṩlíḑè">
            <a:extLst>
              <a:ext uri="{FF2B5EF4-FFF2-40B4-BE49-F238E27FC236}">
                <a16:creationId xmlns:a16="http://schemas.microsoft.com/office/drawing/2014/main" xmlns="" id="{F70478C9-99C0-49FE-81C1-9942876F5729}"/>
              </a:ext>
            </a:extLst>
          </p:cNvPr>
          <p:cNvSpPr txBox="1"/>
          <p:nvPr/>
        </p:nvSpPr>
        <p:spPr>
          <a:xfrm>
            <a:off x="5070375" y="5429720"/>
            <a:ext cx="1911450" cy="442954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Autofit/>
          </a:bodyPr>
          <a:lstStyle>
            <a:defPPr>
              <a:defRPr lang="zh-CN"/>
            </a:defPPr>
            <a:lvl1pPr algn="ctr">
              <a:defRPr sz="1600" b="1"/>
            </a:lvl1pPr>
          </a:lstStyle>
          <a:p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添加标题</a:t>
            </a:r>
            <a:endParaRPr lang="en-US" altLang="zh-CN" sz="2400" dirty="0">
              <a:solidFill>
                <a:schemeClr val="bg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11" name="îṩľíḋê">
            <a:extLst>
              <a:ext uri="{FF2B5EF4-FFF2-40B4-BE49-F238E27FC236}">
                <a16:creationId xmlns:a16="http://schemas.microsoft.com/office/drawing/2014/main" xmlns="" id="{23FC6353-CC88-4C65-83D9-52099BCDBAFD}"/>
              </a:ext>
            </a:extLst>
          </p:cNvPr>
          <p:cNvSpPr txBox="1"/>
          <p:nvPr/>
        </p:nvSpPr>
        <p:spPr>
          <a:xfrm>
            <a:off x="8718450" y="4661682"/>
            <a:ext cx="1911450" cy="442954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添加标题</a:t>
            </a:r>
            <a:endParaRPr lang="en-US" altLang="zh-CN" sz="2400" dirty="0">
              <a:solidFill>
                <a:schemeClr val="bg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21" name="ïṡļiḑe">
            <a:extLst>
              <a:ext uri="{FF2B5EF4-FFF2-40B4-BE49-F238E27FC236}">
                <a16:creationId xmlns:a16="http://schemas.microsoft.com/office/drawing/2014/main" xmlns="" id="{E7BAF680-C8E6-41FA-92CE-BA901EA662A4}"/>
              </a:ext>
            </a:extLst>
          </p:cNvPr>
          <p:cNvSpPr txBox="1"/>
          <p:nvPr/>
        </p:nvSpPr>
        <p:spPr>
          <a:xfrm>
            <a:off x="1269908" y="3103218"/>
            <a:ext cx="2216234" cy="59573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r>
              <a:rPr lang="zh-CN" altLang="en-US" sz="2400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添加标题</a:t>
            </a:r>
            <a:endParaRPr lang="en-US" altLang="zh-CN" sz="2400"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22" name="ísľîdè">
            <a:extLst>
              <a:ext uri="{FF2B5EF4-FFF2-40B4-BE49-F238E27FC236}">
                <a16:creationId xmlns:a16="http://schemas.microsoft.com/office/drawing/2014/main" xmlns="" id="{9B91C658-F1D3-4954-9012-65C24AC41B64}"/>
              </a:ext>
            </a:extLst>
          </p:cNvPr>
          <p:cNvSpPr txBox="1"/>
          <p:nvPr/>
        </p:nvSpPr>
        <p:spPr>
          <a:xfrm>
            <a:off x="1269908" y="2117495"/>
            <a:ext cx="2216234" cy="59573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r>
              <a:rPr lang="zh-CN" altLang="en-US" sz="2400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添加标题</a:t>
            </a:r>
            <a:endParaRPr lang="en-US" altLang="zh-CN" sz="2400"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23" name="îṣḷîḍè">
            <a:extLst>
              <a:ext uri="{FF2B5EF4-FFF2-40B4-BE49-F238E27FC236}">
                <a16:creationId xmlns:a16="http://schemas.microsoft.com/office/drawing/2014/main" xmlns="" id="{378BBDC7-DE5A-47E9-A508-2BAE62E93F1E}"/>
              </a:ext>
            </a:extLst>
          </p:cNvPr>
          <p:cNvSpPr txBox="1"/>
          <p:nvPr/>
        </p:nvSpPr>
        <p:spPr>
          <a:xfrm>
            <a:off x="1269908" y="1142089"/>
            <a:ext cx="2216234" cy="595732"/>
          </a:xfrm>
          <a:prstGeom prst="rect">
            <a:avLst/>
          </a:prstGeom>
          <a:gradFill flip="none" rotWithShape="1">
            <a:gsLst>
              <a:gs pos="0">
                <a:srgbClr val="BA0001"/>
              </a:gs>
              <a:gs pos="100000">
                <a:srgbClr val="730000"/>
              </a:gs>
            </a:gsLst>
            <a:lin ang="2700000" scaled="1"/>
            <a:tileRect/>
          </a:gradFill>
          <a:ln>
            <a:noFill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algn="ctr">
              <a:lnSpc>
                <a:spcPct val="140000"/>
              </a:lnSpc>
              <a:defRPr sz="1100">
                <a:solidFill>
                  <a:schemeClr val="bg1"/>
                </a:solidFill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一年的辛劳，换来今日的举杯祝贺，成功就在面前</a:t>
            </a:r>
            <a:endParaRPr lang="en-US" altLang="zh-CN"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B4D5D17B-EDFE-47AD-BE67-BA71033F9076}"/>
              </a:ext>
            </a:extLst>
          </p:cNvPr>
          <p:cNvCxnSpPr>
            <a:stCxn id="17" idx="2"/>
            <a:endCxn id="8" idx="0"/>
          </p:cNvCxnSpPr>
          <p:nvPr/>
        </p:nvCxnSpPr>
        <p:spPr>
          <a:xfrm>
            <a:off x="9674175" y="1727504"/>
            <a:ext cx="0" cy="1421132"/>
          </a:xfrm>
          <a:prstGeom prst="line">
            <a:avLst/>
          </a:prstGeom>
          <a:ln w="38100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ïŝľíďè">
            <a:extLst>
              <a:ext uri="{FF2B5EF4-FFF2-40B4-BE49-F238E27FC236}">
                <a16:creationId xmlns:a16="http://schemas.microsoft.com/office/drawing/2014/main" xmlns="" id="{883B192F-AAA3-4874-8ADE-A719401B185A}"/>
              </a:ext>
            </a:extLst>
          </p:cNvPr>
          <p:cNvSpPr txBox="1"/>
          <p:nvPr/>
        </p:nvSpPr>
        <p:spPr>
          <a:xfrm>
            <a:off x="4917983" y="3103218"/>
            <a:ext cx="2216234" cy="59573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r>
              <a:rPr lang="zh-CN" altLang="en-US" sz="2400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添加标题</a:t>
            </a:r>
            <a:endParaRPr lang="en-US" altLang="zh-CN" sz="2400"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19" name="ïşḷide">
            <a:extLst>
              <a:ext uri="{FF2B5EF4-FFF2-40B4-BE49-F238E27FC236}">
                <a16:creationId xmlns:a16="http://schemas.microsoft.com/office/drawing/2014/main" xmlns="" id="{6EC1AB49-DB25-4E3A-B97D-00C88CAA68E5}"/>
              </a:ext>
            </a:extLst>
          </p:cNvPr>
          <p:cNvSpPr txBox="1"/>
          <p:nvPr/>
        </p:nvSpPr>
        <p:spPr>
          <a:xfrm>
            <a:off x="4917983" y="2117495"/>
            <a:ext cx="2216234" cy="595732"/>
          </a:xfrm>
          <a:prstGeom prst="rect">
            <a:avLst/>
          </a:prstGeom>
          <a:gradFill flip="none" rotWithShape="1">
            <a:gsLst>
              <a:gs pos="0">
                <a:srgbClr val="BA0001"/>
              </a:gs>
              <a:gs pos="100000">
                <a:srgbClr val="730000"/>
              </a:gs>
            </a:gsLst>
            <a:lin ang="2700000" scaled="1"/>
            <a:tileRect/>
          </a:gra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一年的辛劳，换来今日的举杯祝贺，成功就在面前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20" name="íṣliḍé">
            <a:extLst>
              <a:ext uri="{FF2B5EF4-FFF2-40B4-BE49-F238E27FC236}">
                <a16:creationId xmlns:a16="http://schemas.microsoft.com/office/drawing/2014/main" xmlns="" id="{D712B08E-111E-49C5-91D2-04596757BB63}"/>
              </a:ext>
            </a:extLst>
          </p:cNvPr>
          <p:cNvSpPr txBox="1"/>
          <p:nvPr/>
        </p:nvSpPr>
        <p:spPr>
          <a:xfrm>
            <a:off x="4917983" y="1131772"/>
            <a:ext cx="2216234" cy="59573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r>
              <a:rPr lang="zh-CN" altLang="en-US" sz="2400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添加标题</a:t>
            </a:r>
            <a:endParaRPr lang="en-US" altLang="zh-CN" sz="2400"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16" name="ïṩliḋe">
            <a:extLst>
              <a:ext uri="{FF2B5EF4-FFF2-40B4-BE49-F238E27FC236}">
                <a16:creationId xmlns:a16="http://schemas.microsoft.com/office/drawing/2014/main" xmlns="" id="{C9D8F968-5E4C-4326-AE1B-1FE0A6A2D5AB}"/>
              </a:ext>
            </a:extLst>
          </p:cNvPr>
          <p:cNvSpPr txBox="1"/>
          <p:nvPr/>
        </p:nvSpPr>
        <p:spPr>
          <a:xfrm>
            <a:off x="8566058" y="2117495"/>
            <a:ext cx="2216234" cy="59573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r>
              <a:rPr lang="zh-CN" altLang="en-US" sz="2400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添加标题</a:t>
            </a:r>
            <a:endParaRPr lang="en-US" altLang="zh-CN" sz="2400"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17" name="îSľïḑê">
            <a:extLst>
              <a:ext uri="{FF2B5EF4-FFF2-40B4-BE49-F238E27FC236}">
                <a16:creationId xmlns:a16="http://schemas.microsoft.com/office/drawing/2014/main" xmlns="" id="{F9FF1D89-7C58-4692-9165-EC562B1C483B}"/>
              </a:ext>
            </a:extLst>
          </p:cNvPr>
          <p:cNvSpPr txBox="1"/>
          <p:nvPr/>
        </p:nvSpPr>
        <p:spPr>
          <a:xfrm>
            <a:off x="8566058" y="1131772"/>
            <a:ext cx="2216234" cy="595732"/>
          </a:xfrm>
          <a:prstGeom prst="rect">
            <a:avLst/>
          </a:prstGeom>
          <a:gradFill flip="none" rotWithShape="1">
            <a:gsLst>
              <a:gs pos="0">
                <a:srgbClr val="BA0001"/>
              </a:gs>
              <a:gs pos="100000">
                <a:srgbClr val="730000"/>
              </a:gs>
            </a:gsLst>
            <a:lin ang="2700000" scaled="1"/>
            <a:tileRect/>
          </a:gradFill>
          <a:ln>
            <a:noFill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algn="ctr">
              <a:lnSpc>
                <a:spcPct val="140000"/>
              </a:lnSpc>
              <a:defRPr sz="1100">
                <a:solidFill>
                  <a:schemeClr val="bg1"/>
                </a:solidFill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一年的辛劳，换来今日的举杯祝贺，成功就在面前</a:t>
            </a:r>
            <a:endParaRPr lang="en-US" altLang="zh-CN"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8124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21" grpId="0" animBg="1"/>
      <p:bldP spid="22" grpId="0" animBg="1"/>
      <p:bldP spid="23" grpId="0" animBg="1"/>
      <p:bldP spid="18" grpId="0" animBg="1"/>
      <p:bldP spid="19" grpId="0" animBg="1"/>
      <p:bldP spid="20" grpId="0" animBg="1"/>
      <p:bldP spid="16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ïṩḻïdè">
            <a:extLst>
              <a:ext uri="{FF2B5EF4-FFF2-40B4-BE49-F238E27FC236}">
                <a16:creationId xmlns:a16="http://schemas.microsoft.com/office/drawing/2014/main" xmlns="" id="{1ED50332-8E96-4532-A71E-21084F3CEB9C}"/>
              </a:ext>
            </a:extLst>
          </p:cNvPr>
          <p:cNvSpPr/>
          <p:nvPr/>
        </p:nvSpPr>
        <p:spPr>
          <a:xfrm>
            <a:off x="1371760" y="1441430"/>
            <a:ext cx="3157979" cy="4669810"/>
          </a:xfrm>
          <a:prstGeom prst="rect">
            <a:avLst/>
          </a:prstGeom>
          <a:blipFill>
            <a:blip r:embed="rId2"/>
            <a:srcRect/>
            <a:stretch>
              <a:fillRect t="-721" b="-717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6" name="ïš1íḑe">
            <a:extLst>
              <a:ext uri="{FF2B5EF4-FFF2-40B4-BE49-F238E27FC236}">
                <a16:creationId xmlns:a16="http://schemas.microsoft.com/office/drawing/2014/main" xmlns="" id="{89519CD2-DC3D-4607-BDB7-2DE496D12DE1}"/>
              </a:ext>
            </a:extLst>
          </p:cNvPr>
          <p:cNvSpPr/>
          <p:nvPr/>
        </p:nvSpPr>
        <p:spPr>
          <a:xfrm>
            <a:off x="7255626" y="1987545"/>
            <a:ext cx="3844010" cy="92743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一年的辛劳，换来今日的举杯祝贺，成功就在面前</a:t>
            </a:r>
            <a:endParaRPr lang="en-US" altLang="zh-CN" sz="1600"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7" name="î$lïḋê">
            <a:extLst>
              <a:ext uri="{FF2B5EF4-FFF2-40B4-BE49-F238E27FC236}">
                <a16:creationId xmlns:a16="http://schemas.microsoft.com/office/drawing/2014/main" xmlns="" id="{2E2BBA88-3857-44E3-8F8B-45FAB6ABFEB0}"/>
              </a:ext>
            </a:extLst>
          </p:cNvPr>
          <p:cNvSpPr/>
          <p:nvPr/>
        </p:nvSpPr>
        <p:spPr>
          <a:xfrm>
            <a:off x="5285886" y="1987545"/>
            <a:ext cx="1851301" cy="62254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78">
              <a:defRPr/>
            </a:pPr>
            <a:endParaRPr lang="zh-CN" altLang="en-US" sz="2000" dirty="0">
              <a:solidFill>
                <a:schemeClr val="bg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8" name="îṡľïḍé">
            <a:extLst>
              <a:ext uri="{FF2B5EF4-FFF2-40B4-BE49-F238E27FC236}">
                <a16:creationId xmlns:a16="http://schemas.microsoft.com/office/drawing/2014/main" xmlns="" id="{2E2BBA88-3857-44E3-8F8B-45FAB6ABFEB0}"/>
              </a:ext>
            </a:extLst>
          </p:cNvPr>
          <p:cNvSpPr/>
          <p:nvPr/>
        </p:nvSpPr>
        <p:spPr>
          <a:xfrm>
            <a:off x="6042653" y="2133477"/>
            <a:ext cx="337766" cy="330687"/>
          </a:xfrm>
          <a:custGeom>
            <a:avLst/>
            <a:gdLst>
              <a:gd name="connsiteX0" fmla="*/ 163903 w 607933"/>
              <a:gd name="connsiteY0" fmla="*/ 369028 h 595191"/>
              <a:gd name="connsiteX1" fmla="*/ 195691 w 607933"/>
              <a:gd name="connsiteY1" fmla="*/ 416642 h 595191"/>
              <a:gd name="connsiteX2" fmla="*/ 52648 w 607933"/>
              <a:gd name="connsiteY2" fmla="*/ 476158 h 595191"/>
              <a:gd name="connsiteX3" fmla="*/ 303967 w 607933"/>
              <a:gd name="connsiteY3" fmla="*/ 542618 h 595191"/>
              <a:gd name="connsiteX4" fmla="*/ 555285 w 607933"/>
              <a:gd name="connsiteY4" fmla="*/ 476158 h 595191"/>
              <a:gd name="connsiteX5" fmla="*/ 413235 w 607933"/>
              <a:gd name="connsiteY5" fmla="*/ 416642 h 595191"/>
              <a:gd name="connsiteX6" fmla="*/ 444029 w 607933"/>
              <a:gd name="connsiteY6" fmla="*/ 369028 h 595191"/>
              <a:gd name="connsiteX7" fmla="*/ 607933 w 607933"/>
              <a:gd name="connsiteY7" fmla="*/ 476158 h 595191"/>
              <a:gd name="connsiteX8" fmla="*/ 303967 w 607933"/>
              <a:gd name="connsiteY8" fmla="*/ 595191 h 595191"/>
              <a:gd name="connsiteX9" fmla="*/ 0 w 607933"/>
              <a:gd name="connsiteY9" fmla="*/ 476158 h 595191"/>
              <a:gd name="connsiteX10" fmla="*/ 163903 w 607933"/>
              <a:gd name="connsiteY10" fmla="*/ 369028 h 595191"/>
              <a:gd name="connsiteX11" fmla="*/ 303967 w 607933"/>
              <a:gd name="connsiteY11" fmla="*/ 100209 h 595191"/>
              <a:gd name="connsiteX12" fmla="*/ 230453 w 607933"/>
              <a:gd name="connsiteY12" fmla="*/ 174622 h 595191"/>
              <a:gd name="connsiteX13" fmla="*/ 303967 w 607933"/>
              <a:gd name="connsiteY13" fmla="*/ 248042 h 595191"/>
              <a:gd name="connsiteX14" fmla="*/ 378475 w 607933"/>
              <a:gd name="connsiteY14" fmla="*/ 174622 h 595191"/>
              <a:gd name="connsiteX15" fmla="*/ 303967 w 607933"/>
              <a:gd name="connsiteY15" fmla="*/ 100209 h 595191"/>
              <a:gd name="connsiteX16" fmla="*/ 303967 w 607933"/>
              <a:gd name="connsiteY16" fmla="*/ 0 h 595191"/>
              <a:gd name="connsiteX17" fmla="*/ 481792 w 607933"/>
              <a:gd name="connsiteY17" fmla="*/ 177598 h 595191"/>
              <a:gd name="connsiteX18" fmla="*/ 338737 w 607933"/>
              <a:gd name="connsiteY18" fmla="*/ 453420 h 595191"/>
              <a:gd name="connsiteX19" fmla="*/ 303967 w 607933"/>
              <a:gd name="connsiteY19" fmla="*/ 471279 h 595191"/>
              <a:gd name="connsiteX20" fmla="*/ 269197 w 607933"/>
              <a:gd name="connsiteY20" fmla="*/ 453420 h 595191"/>
              <a:gd name="connsiteX21" fmla="*/ 126142 w 607933"/>
              <a:gd name="connsiteY21" fmla="*/ 177598 h 595191"/>
              <a:gd name="connsiteX22" fmla="*/ 303967 w 607933"/>
              <a:gd name="connsiteY22" fmla="*/ 0 h 59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607933" h="595191">
                <a:moveTo>
                  <a:pt x="163903" y="369028"/>
                </a:moveTo>
                <a:cubicBezTo>
                  <a:pt x="173837" y="383907"/>
                  <a:pt x="183771" y="399778"/>
                  <a:pt x="195691" y="416642"/>
                </a:cubicBezTo>
                <a:cubicBezTo>
                  <a:pt x="101322" y="430529"/>
                  <a:pt x="52648" y="461279"/>
                  <a:pt x="52648" y="476158"/>
                </a:cubicBezTo>
                <a:cubicBezTo>
                  <a:pt x="52648" y="495997"/>
                  <a:pt x="138076" y="542618"/>
                  <a:pt x="303967" y="542618"/>
                </a:cubicBezTo>
                <a:cubicBezTo>
                  <a:pt x="469857" y="542618"/>
                  <a:pt x="555285" y="495997"/>
                  <a:pt x="555285" y="476158"/>
                </a:cubicBezTo>
                <a:cubicBezTo>
                  <a:pt x="555285" y="461279"/>
                  <a:pt x="507604" y="430529"/>
                  <a:pt x="413235" y="416642"/>
                </a:cubicBezTo>
                <a:cubicBezTo>
                  <a:pt x="424162" y="399778"/>
                  <a:pt x="434096" y="383907"/>
                  <a:pt x="444029" y="369028"/>
                </a:cubicBezTo>
                <a:cubicBezTo>
                  <a:pt x="537405" y="385891"/>
                  <a:pt x="607933" y="422593"/>
                  <a:pt x="607933" y="476158"/>
                </a:cubicBezTo>
                <a:cubicBezTo>
                  <a:pt x="607933" y="554522"/>
                  <a:pt x="454956" y="595191"/>
                  <a:pt x="303967" y="595191"/>
                </a:cubicBezTo>
                <a:cubicBezTo>
                  <a:pt x="152977" y="595191"/>
                  <a:pt x="0" y="554522"/>
                  <a:pt x="0" y="476158"/>
                </a:cubicBezTo>
                <a:cubicBezTo>
                  <a:pt x="0" y="422593"/>
                  <a:pt x="71522" y="385891"/>
                  <a:pt x="163903" y="369028"/>
                </a:cubicBezTo>
                <a:close/>
                <a:moveTo>
                  <a:pt x="303967" y="100209"/>
                </a:moveTo>
                <a:cubicBezTo>
                  <a:pt x="263236" y="100209"/>
                  <a:pt x="230453" y="133943"/>
                  <a:pt x="230453" y="174622"/>
                </a:cubicBezTo>
                <a:cubicBezTo>
                  <a:pt x="230453" y="215300"/>
                  <a:pt x="263236" y="248042"/>
                  <a:pt x="303967" y="248042"/>
                </a:cubicBezTo>
                <a:cubicBezTo>
                  <a:pt x="344698" y="248042"/>
                  <a:pt x="378475" y="215300"/>
                  <a:pt x="378475" y="174622"/>
                </a:cubicBezTo>
                <a:cubicBezTo>
                  <a:pt x="378475" y="133943"/>
                  <a:pt x="344698" y="100209"/>
                  <a:pt x="303967" y="100209"/>
                </a:cubicBezTo>
                <a:close/>
                <a:moveTo>
                  <a:pt x="303967" y="0"/>
                </a:moveTo>
                <a:cubicBezTo>
                  <a:pt x="402317" y="0"/>
                  <a:pt x="481792" y="79374"/>
                  <a:pt x="481792" y="177598"/>
                </a:cubicBezTo>
                <a:cubicBezTo>
                  <a:pt x="481792" y="248042"/>
                  <a:pt x="390396" y="382976"/>
                  <a:pt x="338737" y="453420"/>
                </a:cubicBezTo>
                <a:cubicBezTo>
                  <a:pt x="330790" y="464334"/>
                  <a:pt x="317875" y="471279"/>
                  <a:pt x="303967" y="471279"/>
                </a:cubicBezTo>
                <a:cubicBezTo>
                  <a:pt x="290059" y="471279"/>
                  <a:pt x="277144" y="464334"/>
                  <a:pt x="269197" y="453420"/>
                </a:cubicBezTo>
                <a:cubicBezTo>
                  <a:pt x="217538" y="382976"/>
                  <a:pt x="126142" y="248042"/>
                  <a:pt x="126142" y="177598"/>
                </a:cubicBezTo>
                <a:cubicBezTo>
                  <a:pt x="126142" y="79374"/>
                  <a:pt x="205617" y="0"/>
                  <a:pt x="303967" y="0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9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78">
              <a:defRPr/>
            </a:pPr>
            <a:endParaRPr lang="zh-CN" altLang="en-US" sz="2000" dirty="0">
              <a:solidFill>
                <a:schemeClr val="bg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9" name="îśļïďè">
            <a:extLst>
              <a:ext uri="{FF2B5EF4-FFF2-40B4-BE49-F238E27FC236}">
                <a16:creationId xmlns:a16="http://schemas.microsoft.com/office/drawing/2014/main" xmlns="" id="{89519CD2-DC3D-4607-BDB7-2DE496D12DE1}"/>
              </a:ext>
            </a:extLst>
          </p:cNvPr>
          <p:cNvSpPr/>
          <p:nvPr/>
        </p:nvSpPr>
        <p:spPr>
          <a:xfrm>
            <a:off x="7255626" y="3309658"/>
            <a:ext cx="3844010" cy="92743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一年的辛劳，换来今日的举杯祝贺，成功就在面前</a:t>
            </a:r>
            <a:endParaRPr lang="en-US" altLang="zh-CN" sz="1600"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10" name="íšḷiḑé">
            <a:extLst>
              <a:ext uri="{FF2B5EF4-FFF2-40B4-BE49-F238E27FC236}">
                <a16:creationId xmlns:a16="http://schemas.microsoft.com/office/drawing/2014/main" xmlns="" id="{2E2BBA88-3857-44E3-8F8B-45FAB6ABFEB0}"/>
              </a:ext>
            </a:extLst>
          </p:cNvPr>
          <p:cNvSpPr/>
          <p:nvPr/>
        </p:nvSpPr>
        <p:spPr>
          <a:xfrm>
            <a:off x="5285886" y="3309658"/>
            <a:ext cx="1851301" cy="622549"/>
          </a:xfrm>
          <a:prstGeom prst="rect">
            <a:avLst/>
          </a:prstGeom>
          <a:gradFill>
            <a:gsLst>
              <a:gs pos="0">
                <a:srgbClr val="BA0001"/>
              </a:gs>
              <a:gs pos="100000">
                <a:srgbClr val="730000"/>
              </a:gs>
            </a:gsLst>
            <a:lin ang="2700000" scaled="1"/>
          </a:gra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78">
              <a:defRPr/>
            </a:pPr>
            <a:endParaRPr lang="zh-CN" altLang="en-US" sz="2000" dirty="0">
              <a:solidFill>
                <a:schemeClr val="bg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11" name="íŝlîḑe">
            <a:extLst>
              <a:ext uri="{FF2B5EF4-FFF2-40B4-BE49-F238E27FC236}">
                <a16:creationId xmlns:a16="http://schemas.microsoft.com/office/drawing/2014/main" xmlns="" id="{2E2BBA88-3857-44E3-8F8B-45FAB6ABFEB0}"/>
              </a:ext>
            </a:extLst>
          </p:cNvPr>
          <p:cNvSpPr/>
          <p:nvPr/>
        </p:nvSpPr>
        <p:spPr>
          <a:xfrm>
            <a:off x="6042653" y="3455590"/>
            <a:ext cx="337766" cy="330687"/>
          </a:xfrm>
          <a:custGeom>
            <a:avLst/>
            <a:gdLst>
              <a:gd name="connsiteX0" fmla="*/ 163903 w 607933"/>
              <a:gd name="connsiteY0" fmla="*/ 369028 h 595191"/>
              <a:gd name="connsiteX1" fmla="*/ 195691 w 607933"/>
              <a:gd name="connsiteY1" fmla="*/ 416642 h 595191"/>
              <a:gd name="connsiteX2" fmla="*/ 52648 w 607933"/>
              <a:gd name="connsiteY2" fmla="*/ 476158 h 595191"/>
              <a:gd name="connsiteX3" fmla="*/ 303967 w 607933"/>
              <a:gd name="connsiteY3" fmla="*/ 542618 h 595191"/>
              <a:gd name="connsiteX4" fmla="*/ 555285 w 607933"/>
              <a:gd name="connsiteY4" fmla="*/ 476158 h 595191"/>
              <a:gd name="connsiteX5" fmla="*/ 413235 w 607933"/>
              <a:gd name="connsiteY5" fmla="*/ 416642 h 595191"/>
              <a:gd name="connsiteX6" fmla="*/ 444029 w 607933"/>
              <a:gd name="connsiteY6" fmla="*/ 369028 h 595191"/>
              <a:gd name="connsiteX7" fmla="*/ 607933 w 607933"/>
              <a:gd name="connsiteY7" fmla="*/ 476158 h 595191"/>
              <a:gd name="connsiteX8" fmla="*/ 303967 w 607933"/>
              <a:gd name="connsiteY8" fmla="*/ 595191 h 595191"/>
              <a:gd name="connsiteX9" fmla="*/ 0 w 607933"/>
              <a:gd name="connsiteY9" fmla="*/ 476158 h 595191"/>
              <a:gd name="connsiteX10" fmla="*/ 163903 w 607933"/>
              <a:gd name="connsiteY10" fmla="*/ 369028 h 595191"/>
              <a:gd name="connsiteX11" fmla="*/ 303967 w 607933"/>
              <a:gd name="connsiteY11" fmla="*/ 100209 h 595191"/>
              <a:gd name="connsiteX12" fmla="*/ 230453 w 607933"/>
              <a:gd name="connsiteY12" fmla="*/ 174622 h 595191"/>
              <a:gd name="connsiteX13" fmla="*/ 303967 w 607933"/>
              <a:gd name="connsiteY13" fmla="*/ 248042 h 595191"/>
              <a:gd name="connsiteX14" fmla="*/ 378475 w 607933"/>
              <a:gd name="connsiteY14" fmla="*/ 174622 h 595191"/>
              <a:gd name="connsiteX15" fmla="*/ 303967 w 607933"/>
              <a:gd name="connsiteY15" fmla="*/ 100209 h 595191"/>
              <a:gd name="connsiteX16" fmla="*/ 303967 w 607933"/>
              <a:gd name="connsiteY16" fmla="*/ 0 h 595191"/>
              <a:gd name="connsiteX17" fmla="*/ 481792 w 607933"/>
              <a:gd name="connsiteY17" fmla="*/ 177598 h 595191"/>
              <a:gd name="connsiteX18" fmla="*/ 338737 w 607933"/>
              <a:gd name="connsiteY18" fmla="*/ 453420 h 595191"/>
              <a:gd name="connsiteX19" fmla="*/ 303967 w 607933"/>
              <a:gd name="connsiteY19" fmla="*/ 471279 h 595191"/>
              <a:gd name="connsiteX20" fmla="*/ 269197 w 607933"/>
              <a:gd name="connsiteY20" fmla="*/ 453420 h 595191"/>
              <a:gd name="connsiteX21" fmla="*/ 126142 w 607933"/>
              <a:gd name="connsiteY21" fmla="*/ 177598 h 595191"/>
              <a:gd name="connsiteX22" fmla="*/ 303967 w 607933"/>
              <a:gd name="connsiteY22" fmla="*/ 0 h 59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607933" h="595191">
                <a:moveTo>
                  <a:pt x="163903" y="369028"/>
                </a:moveTo>
                <a:cubicBezTo>
                  <a:pt x="173837" y="383907"/>
                  <a:pt x="183771" y="399778"/>
                  <a:pt x="195691" y="416642"/>
                </a:cubicBezTo>
                <a:cubicBezTo>
                  <a:pt x="101322" y="430529"/>
                  <a:pt x="52648" y="461279"/>
                  <a:pt x="52648" y="476158"/>
                </a:cubicBezTo>
                <a:cubicBezTo>
                  <a:pt x="52648" y="495997"/>
                  <a:pt x="138076" y="542618"/>
                  <a:pt x="303967" y="542618"/>
                </a:cubicBezTo>
                <a:cubicBezTo>
                  <a:pt x="469857" y="542618"/>
                  <a:pt x="555285" y="495997"/>
                  <a:pt x="555285" y="476158"/>
                </a:cubicBezTo>
                <a:cubicBezTo>
                  <a:pt x="555285" y="461279"/>
                  <a:pt x="507604" y="430529"/>
                  <a:pt x="413235" y="416642"/>
                </a:cubicBezTo>
                <a:cubicBezTo>
                  <a:pt x="424162" y="399778"/>
                  <a:pt x="434096" y="383907"/>
                  <a:pt x="444029" y="369028"/>
                </a:cubicBezTo>
                <a:cubicBezTo>
                  <a:pt x="537405" y="385891"/>
                  <a:pt x="607933" y="422593"/>
                  <a:pt x="607933" y="476158"/>
                </a:cubicBezTo>
                <a:cubicBezTo>
                  <a:pt x="607933" y="554522"/>
                  <a:pt x="454956" y="595191"/>
                  <a:pt x="303967" y="595191"/>
                </a:cubicBezTo>
                <a:cubicBezTo>
                  <a:pt x="152977" y="595191"/>
                  <a:pt x="0" y="554522"/>
                  <a:pt x="0" y="476158"/>
                </a:cubicBezTo>
                <a:cubicBezTo>
                  <a:pt x="0" y="422593"/>
                  <a:pt x="71522" y="385891"/>
                  <a:pt x="163903" y="369028"/>
                </a:cubicBezTo>
                <a:close/>
                <a:moveTo>
                  <a:pt x="303967" y="100209"/>
                </a:moveTo>
                <a:cubicBezTo>
                  <a:pt x="263236" y="100209"/>
                  <a:pt x="230453" y="133943"/>
                  <a:pt x="230453" y="174622"/>
                </a:cubicBezTo>
                <a:cubicBezTo>
                  <a:pt x="230453" y="215300"/>
                  <a:pt x="263236" y="248042"/>
                  <a:pt x="303967" y="248042"/>
                </a:cubicBezTo>
                <a:cubicBezTo>
                  <a:pt x="344698" y="248042"/>
                  <a:pt x="378475" y="215300"/>
                  <a:pt x="378475" y="174622"/>
                </a:cubicBezTo>
                <a:cubicBezTo>
                  <a:pt x="378475" y="133943"/>
                  <a:pt x="344698" y="100209"/>
                  <a:pt x="303967" y="100209"/>
                </a:cubicBezTo>
                <a:close/>
                <a:moveTo>
                  <a:pt x="303967" y="0"/>
                </a:moveTo>
                <a:cubicBezTo>
                  <a:pt x="402317" y="0"/>
                  <a:pt x="481792" y="79374"/>
                  <a:pt x="481792" y="177598"/>
                </a:cubicBezTo>
                <a:cubicBezTo>
                  <a:pt x="481792" y="248042"/>
                  <a:pt x="390396" y="382976"/>
                  <a:pt x="338737" y="453420"/>
                </a:cubicBezTo>
                <a:cubicBezTo>
                  <a:pt x="330790" y="464334"/>
                  <a:pt x="317875" y="471279"/>
                  <a:pt x="303967" y="471279"/>
                </a:cubicBezTo>
                <a:cubicBezTo>
                  <a:pt x="290059" y="471279"/>
                  <a:pt x="277144" y="464334"/>
                  <a:pt x="269197" y="453420"/>
                </a:cubicBezTo>
                <a:cubicBezTo>
                  <a:pt x="217538" y="382976"/>
                  <a:pt x="126142" y="248042"/>
                  <a:pt x="126142" y="177598"/>
                </a:cubicBezTo>
                <a:cubicBezTo>
                  <a:pt x="126142" y="79374"/>
                  <a:pt x="205617" y="0"/>
                  <a:pt x="303967" y="0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9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78">
              <a:defRPr/>
            </a:pPr>
            <a:endParaRPr lang="zh-CN" altLang="en-US" sz="2000" dirty="0">
              <a:solidFill>
                <a:schemeClr val="bg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12" name="îṥlídé">
            <a:extLst>
              <a:ext uri="{FF2B5EF4-FFF2-40B4-BE49-F238E27FC236}">
                <a16:creationId xmlns:a16="http://schemas.microsoft.com/office/drawing/2014/main" xmlns="" id="{89519CD2-DC3D-4607-BDB7-2DE496D12DE1}"/>
              </a:ext>
            </a:extLst>
          </p:cNvPr>
          <p:cNvSpPr/>
          <p:nvPr/>
        </p:nvSpPr>
        <p:spPr>
          <a:xfrm>
            <a:off x="7255626" y="4631773"/>
            <a:ext cx="3844010" cy="92743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一年的辛劳，换来今日的举杯祝贺，成功就在面前</a:t>
            </a:r>
            <a:endParaRPr lang="en-US" altLang="zh-CN" sz="1600"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13" name="ï$ľíḍê">
            <a:extLst>
              <a:ext uri="{FF2B5EF4-FFF2-40B4-BE49-F238E27FC236}">
                <a16:creationId xmlns:a16="http://schemas.microsoft.com/office/drawing/2014/main" xmlns="" id="{2E2BBA88-3857-44E3-8F8B-45FAB6ABFEB0}"/>
              </a:ext>
            </a:extLst>
          </p:cNvPr>
          <p:cNvSpPr/>
          <p:nvPr/>
        </p:nvSpPr>
        <p:spPr>
          <a:xfrm>
            <a:off x="5285886" y="4631773"/>
            <a:ext cx="1851301" cy="62254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78">
              <a:defRPr/>
            </a:pPr>
            <a:endParaRPr lang="zh-CN" altLang="en-US" sz="2000" dirty="0">
              <a:solidFill>
                <a:schemeClr val="bg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14" name="ïS1íḋê">
            <a:extLst>
              <a:ext uri="{FF2B5EF4-FFF2-40B4-BE49-F238E27FC236}">
                <a16:creationId xmlns:a16="http://schemas.microsoft.com/office/drawing/2014/main" xmlns="" id="{2E2BBA88-3857-44E3-8F8B-45FAB6ABFEB0}"/>
              </a:ext>
            </a:extLst>
          </p:cNvPr>
          <p:cNvSpPr/>
          <p:nvPr/>
        </p:nvSpPr>
        <p:spPr>
          <a:xfrm>
            <a:off x="6042653" y="4777705"/>
            <a:ext cx="337766" cy="330687"/>
          </a:xfrm>
          <a:custGeom>
            <a:avLst/>
            <a:gdLst>
              <a:gd name="connsiteX0" fmla="*/ 163903 w 607933"/>
              <a:gd name="connsiteY0" fmla="*/ 369028 h 595191"/>
              <a:gd name="connsiteX1" fmla="*/ 195691 w 607933"/>
              <a:gd name="connsiteY1" fmla="*/ 416642 h 595191"/>
              <a:gd name="connsiteX2" fmla="*/ 52648 w 607933"/>
              <a:gd name="connsiteY2" fmla="*/ 476158 h 595191"/>
              <a:gd name="connsiteX3" fmla="*/ 303967 w 607933"/>
              <a:gd name="connsiteY3" fmla="*/ 542618 h 595191"/>
              <a:gd name="connsiteX4" fmla="*/ 555285 w 607933"/>
              <a:gd name="connsiteY4" fmla="*/ 476158 h 595191"/>
              <a:gd name="connsiteX5" fmla="*/ 413235 w 607933"/>
              <a:gd name="connsiteY5" fmla="*/ 416642 h 595191"/>
              <a:gd name="connsiteX6" fmla="*/ 444029 w 607933"/>
              <a:gd name="connsiteY6" fmla="*/ 369028 h 595191"/>
              <a:gd name="connsiteX7" fmla="*/ 607933 w 607933"/>
              <a:gd name="connsiteY7" fmla="*/ 476158 h 595191"/>
              <a:gd name="connsiteX8" fmla="*/ 303967 w 607933"/>
              <a:gd name="connsiteY8" fmla="*/ 595191 h 595191"/>
              <a:gd name="connsiteX9" fmla="*/ 0 w 607933"/>
              <a:gd name="connsiteY9" fmla="*/ 476158 h 595191"/>
              <a:gd name="connsiteX10" fmla="*/ 163903 w 607933"/>
              <a:gd name="connsiteY10" fmla="*/ 369028 h 595191"/>
              <a:gd name="connsiteX11" fmla="*/ 303967 w 607933"/>
              <a:gd name="connsiteY11" fmla="*/ 100209 h 595191"/>
              <a:gd name="connsiteX12" fmla="*/ 230453 w 607933"/>
              <a:gd name="connsiteY12" fmla="*/ 174622 h 595191"/>
              <a:gd name="connsiteX13" fmla="*/ 303967 w 607933"/>
              <a:gd name="connsiteY13" fmla="*/ 248042 h 595191"/>
              <a:gd name="connsiteX14" fmla="*/ 378475 w 607933"/>
              <a:gd name="connsiteY14" fmla="*/ 174622 h 595191"/>
              <a:gd name="connsiteX15" fmla="*/ 303967 w 607933"/>
              <a:gd name="connsiteY15" fmla="*/ 100209 h 595191"/>
              <a:gd name="connsiteX16" fmla="*/ 303967 w 607933"/>
              <a:gd name="connsiteY16" fmla="*/ 0 h 595191"/>
              <a:gd name="connsiteX17" fmla="*/ 481792 w 607933"/>
              <a:gd name="connsiteY17" fmla="*/ 177598 h 595191"/>
              <a:gd name="connsiteX18" fmla="*/ 338737 w 607933"/>
              <a:gd name="connsiteY18" fmla="*/ 453420 h 595191"/>
              <a:gd name="connsiteX19" fmla="*/ 303967 w 607933"/>
              <a:gd name="connsiteY19" fmla="*/ 471279 h 595191"/>
              <a:gd name="connsiteX20" fmla="*/ 269197 w 607933"/>
              <a:gd name="connsiteY20" fmla="*/ 453420 h 595191"/>
              <a:gd name="connsiteX21" fmla="*/ 126142 w 607933"/>
              <a:gd name="connsiteY21" fmla="*/ 177598 h 595191"/>
              <a:gd name="connsiteX22" fmla="*/ 303967 w 607933"/>
              <a:gd name="connsiteY22" fmla="*/ 0 h 59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607933" h="595191">
                <a:moveTo>
                  <a:pt x="163903" y="369028"/>
                </a:moveTo>
                <a:cubicBezTo>
                  <a:pt x="173837" y="383907"/>
                  <a:pt x="183771" y="399778"/>
                  <a:pt x="195691" y="416642"/>
                </a:cubicBezTo>
                <a:cubicBezTo>
                  <a:pt x="101322" y="430529"/>
                  <a:pt x="52648" y="461279"/>
                  <a:pt x="52648" y="476158"/>
                </a:cubicBezTo>
                <a:cubicBezTo>
                  <a:pt x="52648" y="495997"/>
                  <a:pt x="138076" y="542618"/>
                  <a:pt x="303967" y="542618"/>
                </a:cubicBezTo>
                <a:cubicBezTo>
                  <a:pt x="469857" y="542618"/>
                  <a:pt x="555285" y="495997"/>
                  <a:pt x="555285" y="476158"/>
                </a:cubicBezTo>
                <a:cubicBezTo>
                  <a:pt x="555285" y="461279"/>
                  <a:pt x="507604" y="430529"/>
                  <a:pt x="413235" y="416642"/>
                </a:cubicBezTo>
                <a:cubicBezTo>
                  <a:pt x="424162" y="399778"/>
                  <a:pt x="434096" y="383907"/>
                  <a:pt x="444029" y="369028"/>
                </a:cubicBezTo>
                <a:cubicBezTo>
                  <a:pt x="537405" y="385891"/>
                  <a:pt x="607933" y="422593"/>
                  <a:pt x="607933" y="476158"/>
                </a:cubicBezTo>
                <a:cubicBezTo>
                  <a:pt x="607933" y="554522"/>
                  <a:pt x="454956" y="595191"/>
                  <a:pt x="303967" y="595191"/>
                </a:cubicBezTo>
                <a:cubicBezTo>
                  <a:pt x="152977" y="595191"/>
                  <a:pt x="0" y="554522"/>
                  <a:pt x="0" y="476158"/>
                </a:cubicBezTo>
                <a:cubicBezTo>
                  <a:pt x="0" y="422593"/>
                  <a:pt x="71522" y="385891"/>
                  <a:pt x="163903" y="369028"/>
                </a:cubicBezTo>
                <a:close/>
                <a:moveTo>
                  <a:pt x="303967" y="100209"/>
                </a:moveTo>
                <a:cubicBezTo>
                  <a:pt x="263236" y="100209"/>
                  <a:pt x="230453" y="133943"/>
                  <a:pt x="230453" y="174622"/>
                </a:cubicBezTo>
                <a:cubicBezTo>
                  <a:pt x="230453" y="215300"/>
                  <a:pt x="263236" y="248042"/>
                  <a:pt x="303967" y="248042"/>
                </a:cubicBezTo>
                <a:cubicBezTo>
                  <a:pt x="344698" y="248042"/>
                  <a:pt x="378475" y="215300"/>
                  <a:pt x="378475" y="174622"/>
                </a:cubicBezTo>
                <a:cubicBezTo>
                  <a:pt x="378475" y="133943"/>
                  <a:pt x="344698" y="100209"/>
                  <a:pt x="303967" y="100209"/>
                </a:cubicBezTo>
                <a:close/>
                <a:moveTo>
                  <a:pt x="303967" y="0"/>
                </a:moveTo>
                <a:cubicBezTo>
                  <a:pt x="402317" y="0"/>
                  <a:pt x="481792" y="79374"/>
                  <a:pt x="481792" y="177598"/>
                </a:cubicBezTo>
                <a:cubicBezTo>
                  <a:pt x="481792" y="248042"/>
                  <a:pt x="390396" y="382976"/>
                  <a:pt x="338737" y="453420"/>
                </a:cubicBezTo>
                <a:cubicBezTo>
                  <a:pt x="330790" y="464334"/>
                  <a:pt x="317875" y="471279"/>
                  <a:pt x="303967" y="471279"/>
                </a:cubicBezTo>
                <a:cubicBezTo>
                  <a:pt x="290059" y="471279"/>
                  <a:pt x="277144" y="464334"/>
                  <a:pt x="269197" y="453420"/>
                </a:cubicBezTo>
                <a:cubicBezTo>
                  <a:pt x="217538" y="382976"/>
                  <a:pt x="126142" y="248042"/>
                  <a:pt x="126142" y="177598"/>
                </a:cubicBezTo>
                <a:cubicBezTo>
                  <a:pt x="126142" y="79374"/>
                  <a:pt x="205617" y="0"/>
                  <a:pt x="303967" y="0"/>
                </a:cubicBezTo>
                <a:close/>
              </a:path>
            </a:pathLst>
          </a:cu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9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78">
              <a:defRPr/>
            </a:pPr>
            <a:endParaRPr lang="zh-CN" altLang="en-US" sz="2000" dirty="0">
              <a:solidFill>
                <a:schemeClr val="bg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B5CBF106-5905-41BC-BF9E-A2B8D4EA4E5F}"/>
              </a:ext>
            </a:extLst>
          </p:cNvPr>
          <p:cNvSpPr txBox="1"/>
          <p:nvPr/>
        </p:nvSpPr>
        <p:spPr>
          <a:xfrm>
            <a:off x="4381830" y="358605"/>
            <a:ext cx="34283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【</a:t>
            </a:r>
            <a:r>
              <a:rPr lang="zh-CN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请输入标题内容</a:t>
            </a:r>
            <a:r>
              <a:rPr lang="en-US" altLang="zh-CN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】</a:t>
            </a:r>
            <a:endParaRPr lang="zh-CN" alt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6893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 animBg="1"/>
      <p:bldP spid="9" grpId="0"/>
      <p:bldP spid="10" grpId="0" animBg="1"/>
      <p:bldP spid="11" grpId="0" animBg="1"/>
      <p:bldP spid="12" grpId="0"/>
      <p:bldP spid="13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C8F3F45D-34F6-4CAC-BEAE-40B3DB59F48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296" r="1563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F01ABA8E-258A-4471-A4EA-3BDBEAABF7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3034" t="21818" b="60000"/>
          <a:stretch/>
        </p:blipFill>
        <p:spPr>
          <a:xfrm>
            <a:off x="9989127" y="5569476"/>
            <a:ext cx="2202872" cy="98367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8D449B04-E118-48FC-BA1F-C02919EBE5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23064" y="346361"/>
            <a:ext cx="5347856" cy="5347856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834601D3-5358-4DD1-A9AD-B1543312612A}"/>
              </a:ext>
            </a:extLst>
          </p:cNvPr>
          <p:cNvSpPr txBox="1"/>
          <p:nvPr/>
        </p:nvSpPr>
        <p:spPr>
          <a:xfrm>
            <a:off x="7148944" y="1696850"/>
            <a:ext cx="269609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600" dirty="0">
                <a:gradFill flip="none" rotWithShape="1">
                  <a:gsLst>
                    <a:gs pos="0">
                      <a:srgbClr val="FDD69C"/>
                    </a:gs>
                    <a:gs pos="100000">
                      <a:srgbClr val="F1A364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叁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7471D425-4DE7-43CD-8707-E6C1346D88B8}"/>
              </a:ext>
            </a:extLst>
          </p:cNvPr>
          <p:cNvSpPr txBox="1"/>
          <p:nvPr/>
        </p:nvSpPr>
        <p:spPr>
          <a:xfrm>
            <a:off x="6416427" y="4848577"/>
            <a:ext cx="41611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gradFill>
                  <a:gsLst>
                    <a:gs pos="0">
                      <a:srgbClr val="FDD69C"/>
                    </a:gs>
                    <a:gs pos="100000">
                      <a:srgbClr val="F1A364"/>
                    </a:gs>
                  </a:gsLst>
                  <a:lin ang="27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请输入标题内容</a:t>
            </a:r>
          </a:p>
        </p:txBody>
      </p:sp>
    </p:spTree>
    <p:extLst>
      <p:ext uri="{BB962C8B-B14F-4D97-AF65-F5344CB8AC3E}">
        <p14:creationId xmlns:p14="http://schemas.microsoft.com/office/powerpoint/2010/main" xmlns="" val="19168369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ïṡlîḍè">
            <a:extLst>
              <a:ext uri="{FF2B5EF4-FFF2-40B4-BE49-F238E27FC236}">
                <a16:creationId xmlns:a16="http://schemas.microsoft.com/office/drawing/2014/main" xmlns="" id="{37CAED03-44D3-474B-BA81-D5ECD9D65F52}"/>
              </a:ext>
            </a:extLst>
          </p:cNvPr>
          <p:cNvSpPr/>
          <p:nvPr/>
        </p:nvSpPr>
        <p:spPr>
          <a:xfrm>
            <a:off x="688398" y="1945594"/>
            <a:ext cx="3476055" cy="2567583"/>
          </a:xfrm>
          <a:prstGeom prst="rect">
            <a:avLst/>
          </a:prstGeom>
          <a:blipFill>
            <a:blip r:embed="rId2" cstate="print"/>
            <a:srcRect/>
            <a:stretch>
              <a:fillRect t="-51792" b="-5128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29" name="ïṣḷîḓê">
            <a:extLst>
              <a:ext uri="{FF2B5EF4-FFF2-40B4-BE49-F238E27FC236}">
                <a16:creationId xmlns:a16="http://schemas.microsoft.com/office/drawing/2014/main" xmlns="" id="{3081FBF7-BE69-4826-84A0-30F6A3C2E18C}"/>
              </a:ext>
            </a:extLst>
          </p:cNvPr>
          <p:cNvSpPr/>
          <p:nvPr/>
        </p:nvSpPr>
        <p:spPr bwMode="auto">
          <a:xfrm>
            <a:off x="688398" y="4318894"/>
            <a:ext cx="3476055" cy="355600"/>
          </a:xfrm>
          <a:prstGeom prst="homePlate">
            <a:avLst/>
          </a:prstGeom>
          <a:gradFill>
            <a:gsLst>
              <a:gs pos="0">
                <a:srgbClr val="BA0001"/>
              </a:gs>
              <a:gs pos="100000">
                <a:srgbClr val="730000"/>
              </a:gs>
            </a:gsLst>
            <a:lin ang="2700000" scaled="1"/>
          </a:gradFill>
          <a:ln w="28575" algn="ctr">
            <a:noFill/>
            <a:rou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添加标题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30" name="î$ļiḋè">
            <a:extLst>
              <a:ext uri="{FF2B5EF4-FFF2-40B4-BE49-F238E27FC236}">
                <a16:creationId xmlns:a16="http://schemas.microsoft.com/office/drawing/2014/main" xmlns="" id="{140855D4-7DA8-492F-9EBC-1BBCD588A6D1}"/>
              </a:ext>
            </a:extLst>
          </p:cNvPr>
          <p:cNvSpPr/>
          <p:nvPr/>
        </p:nvSpPr>
        <p:spPr>
          <a:xfrm>
            <a:off x="666750" y="4829295"/>
            <a:ext cx="3517243" cy="1670100"/>
          </a:xfrm>
          <a:prstGeom prst="rect">
            <a:avLst/>
          </a:prstGeom>
          <a:solidFill>
            <a:schemeClr val="bg1"/>
          </a:solidFill>
          <a:ln w="9525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一年的辛劳，换来今日的举杯祝贺，成功就在面前</a:t>
            </a:r>
            <a:endParaRPr lang="en-US" altLang="zh-CN" sz="1600" dirty="0">
              <a:solidFill>
                <a:schemeClr val="tx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31" name="ïṩḻíḓè">
            <a:extLst>
              <a:ext uri="{FF2B5EF4-FFF2-40B4-BE49-F238E27FC236}">
                <a16:creationId xmlns:a16="http://schemas.microsoft.com/office/drawing/2014/main" xmlns="" id="{B2DE838A-7BAA-4A0D-8A5F-2E7786420CE5}"/>
              </a:ext>
            </a:extLst>
          </p:cNvPr>
          <p:cNvSpPr/>
          <p:nvPr/>
        </p:nvSpPr>
        <p:spPr>
          <a:xfrm>
            <a:off x="4359027" y="1945594"/>
            <a:ext cx="3476055" cy="2567583"/>
          </a:xfrm>
          <a:prstGeom prst="rect">
            <a:avLst/>
          </a:prstGeom>
          <a:blipFill>
            <a:blip r:embed="rId3" cstate="print"/>
            <a:srcRect/>
            <a:stretch>
              <a:fillRect t="-51792" b="-5128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32" name="ïSľïḍe">
            <a:extLst>
              <a:ext uri="{FF2B5EF4-FFF2-40B4-BE49-F238E27FC236}">
                <a16:creationId xmlns:a16="http://schemas.microsoft.com/office/drawing/2014/main" xmlns="" id="{670D8E9C-7D16-4D9E-8066-1EDA91A8BF57}"/>
              </a:ext>
            </a:extLst>
          </p:cNvPr>
          <p:cNvSpPr/>
          <p:nvPr/>
        </p:nvSpPr>
        <p:spPr bwMode="auto">
          <a:xfrm>
            <a:off x="4359027" y="4318894"/>
            <a:ext cx="3476055" cy="355600"/>
          </a:xfrm>
          <a:prstGeom prst="homePlate">
            <a:avLst/>
          </a:prstGeom>
          <a:gradFill>
            <a:gsLst>
              <a:gs pos="0">
                <a:srgbClr val="BA0001"/>
              </a:gs>
              <a:gs pos="100000">
                <a:srgbClr val="730000"/>
              </a:gs>
            </a:gsLst>
            <a:lin ang="2700000" scaled="1"/>
          </a:gradFill>
          <a:ln w="28575" algn="ctr">
            <a:noFill/>
            <a:rou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添加标题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33" name="í$ḷïḍè">
            <a:extLst>
              <a:ext uri="{FF2B5EF4-FFF2-40B4-BE49-F238E27FC236}">
                <a16:creationId xmlns:a16="http://schemas.microsoft.com/office/drawing/2014/main" xmlns="" id="{B4008D3B-7894-4ABF-A547-0FB72A54B362}"/>
              </a:ext>
            </a:extLst>
          </p:cNvPr>
          <p:cNvSpPr/>
          <p:nvPr/>
        </p:nvSpPr>
        <p:spPr>
          <a:xfrm>
            <a:off x="4337379" y="4829295"/>
            <a:ext cx="3517243" cy="1670100"/>
          </a:xfrm>
          <a:prstGeom prst="rect">
            <a:avLst/>
          </a:prstGeom>
          <a:solidFill>
            <a:schemeClr val="bg1"/>
          </a:solidFill>
          <a:ln w="9525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一年的辛劳，换来今日的举杯祝贺，成功就在面前</a:t>
            </a:r>
            <a:endParaRPr lang="en-US" altLang="zh-CN" sz="1600" dirty="0">
              <a:solidFill>
                <a:schemeClr val="tx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34" name="islidê">
            <a:extLst>
              <a:ext uri="{FF2B5EF4-FFF2-40B4-BE49-F238E27FC236}">
                <a16:creationId xmlns:a16="http://schemas.microsoft.com/office/drawing/2014/main" xmlns="" id="{EAC95CAA-BE5B-4DB8-9A38-D98DCC8C1334}"/>
              </a:ext>
            </a:extLst>
          </p:cNvPr>
          <p:cNvSpPr/>
          <p:nvPr/>
        </p:nvSpPr>
        <p:spPr>
          <a:xfrm>
            <a:off x="8029655" y="1945594"/>
            <a:ext cx="3476055" cy="2567583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r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35" name="îṧľïḋê">
            <a:extLst>
              <a:ext uri="{FF2B5EF4-FFF2-40B4-BE49-F238E27FC236}">
                <a16:creationId xmlns:a16="http://schemas.microsoft.com/office/drawing/2014/main" xmlns="" id="{1A7F52F3-318A-45A2-B34C-6D4DD5DFC2DA}"/>
              </a:ext>
            </a:extLst>
          </p:cNvPr>
          <p:cNvSpPr/>
          <p:nvPr/>
        </p:nvSpPr>
        <p:spPr bwMode="auto">
          <a:xfrm>
            <a:off x="8029655" y="4318894"/>
            <a:ext cx="3476055" cy="355600"/>
          </a:xfrm>
          <a:prstGeom prst="homePlate">
            <a:avLst/>
          </a:prstGeom>
          <a:gradFill>
            <a:gsLst>
              <a:gs pos="0">
                <a:srgbClr val="BA0001"/>
              </a:gs>
              <a:gs pos="100000">
                <a:srgbClr val="730000"/>
              </a:gs>
            </a:gsLst>
            <a:lin ang="2700000" scaled="1"/>
          </a:gradFill>
          <a:ln w="28575" algn="ctr">
            <a:noFill/>
            <a:rou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添加标题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36" name="îṧliḑé">
            <a:extLst>
              <a:ext uri="{FF2B5EF4-FFF2-40B4-BE49-F238E27FC236}">
                <a16:creationId xmlns:a16="http://schemas.microsoft.com/office/drawing/2014/main" xmlns="" id="{F3E7A90E-264F-40A2-B7A3-9DA1F121FE2A}"/>
              </a:ext>
            </a:extLst>
          </p:cNvPr>
          <p:cNvSpPr/>
          <p:nvPr/>
        </p:nvSpPr>
        <p:spPr>
          <a:xfrm>
            <a:off x="8008007" y="4829295"/>
            <a:ext cx="3517243" cy="1670100"/>
          </a:xfrm>
          <a:prstGeom prst="rect">
            <a:avLst/>
          </a:prstGeom>
          <a:solidFill>
            <a:schemeClr val="bg1"/>
          </a:solidFill>
          <a:ln w="9525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一年的辛劳，换来今日的举杯祝贺，成功就在面前</a:t>
            </a:r>
            <a:endParaRPr lang="en-US" altLang="zh-CN" sz="1600" dirty="0">
              <a:solidFill>
                <a:schemeClr val="tx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37" name="ïṥļïďè">
            <a:extLst>
              <a:ext uri="{FF2B5EF4-FFF2-40B4-BE49-F238E27FC236}">
                <a16:creationId xmlns:a16="http://schemas.microsoft.com/office/drawing/2014/main" xmlns="" id="{A1E1AFBB-6AB3-4B50-B462-31A7BCCFE96F}"/>
              </a:ext>
            </a:extLst>
          </p:cNvPr>
          <p:cNvSpPr/>
          <p:nvPr/>
        </p:nvSpPr>
        <p:spPr bwMode="auto">
          <a:xfrm>
            <a:off x="2259856" y="1546425"/>
            <a:ext cx="333138" cy="310404"/>
          </a:xfrm>
          <a:custGeom>
            <a:avLst/>
            <a:gdLst>
              <a:gd name="connsiteX0" fmla="*/ 484855 w 606016"/>
              <a:gd name="connsiteY0" fmla="*/ 473988 h 564664"/>
              <a:gd name="connsiteX1" fmla="*/ 505037 w 606016"/>
              <a:gd name="connsiteY1" fmla="*/ 494170 h 564664"/>
              <a:gd name="connsiteX2" fmla="*/ 484855 w 606016"/>
              <a:gd name="connsiteY2" fmla="*/ 514352 h 564664"/>
              <a:gd name="connsiteX3" fmla="*/ 464673 w 606016"/>
              <a:gd name="connsiteY3" fmla="*/ 494170 h 564664"/>
              <a:gd name="connsiteX4" fmla="*/ 484855 w 606016"/>
              <a:gd name="connsiteY4" fmla="*/ 473988 h 564664"/>
              <a:gd name="connsiteX5" fmla="*/ 121232 w 606016"/>
              <a:gd name="connsiteY5" fmla="*/ 473988 h 564664"/>
              <a:gd name="connsiteX6" fmla="*/ 141414 w 606016"/>
              <a:gd name="connsiteY6" fmla="*/ 494170 h 564664"/>
              <a:gd name="connsiteX7" fmla="*/ 121232 w 606016"/>
              <a:gd name="connsiteY7" fmla="*/ 514352 h 564664"/>
              <a:gd name="connsiteX8" fmla="*/ 101050 w 606016"/>
              <a:gd name="connsiteY8" fmla="*/ 494170 h 564664"/>
              <a:gd name="connsiteX9" fmla="*/ 121232 w 606016"/>
              <a:gd name="connsiteY9" fmla="*/ 473988 h 564664"/>
              <a:gd name="connsiteX10" fmla="*/ 484813 w 606016"/>
              <a:gd name="connsiteY10" fmla="*/ 443658 h 564664"/>
              <a:gd name="connsiteX11" fmla="*/ 434364 w 606016"/>
              <a:gd name="connsiteY11" fmla="*/ 494115 h 564664"/>
              <a:gd name="connsiteX12" fmla="*/ 484813 w 606016"/>
              <a:gd name="connsiteY12" fmla="*/ 544482 h 564664"/>
              <a:gd name="connsiteX13" fmla="*/ 535352 w 606016"/>
              <a:gd name="connsiteY13" fmla="*/ 494115 h 564664"/>
              <a:gd name="connsiteX14" fmla="*/ 484813 w 606016"/>
              <a:gd name="connsiteY14" fmla="*/ 443658 h 564664"/>
              <a:gd name="connsiteX15" fmla="*/ 121293 w 606016"/>
              <a:gd name="connsiteY15" fmla="*/ 443658 h 564664"/>
              <a:gd name="connsiteX16" fmla="*/ 70755 w 606016"/>
              <a:gd name="connsiteY16" fmla="*/ 494115 h 564664"/>
              <a:gd name="connsiteX17" fmla="*/ 121293 w 606016"/>
              <a:gd name="connsiteY17" fmla="*/ 544482 h 564664"/>
              <a:gd name="connsiteX18" fmla="*/ 171742 w 606016"/>
              <a:gd name="connsiteY18" fmla="*/ 494115 h 564664"/>
              <a:gd name="connsiteX19" fmla="*/ 121293 w 606016"/>
              <a:gd name="connsiteY19" fmla="*/ 443658 h 564664"/>
              <a:gd name="connsiteX20" fmla="*/ 303053 w 606016"/>
              <a:gd name="connsiteY20" fmla="*/ 373109 h 564664"/>
              <a:gd name="connsiteX21" fmla="*/ 292945 w 606016"/>
              <a:gd name="connsiteY21" fmla="*/ 383200 h 564664"/>
              <a:gd name="connsiteX22" fmla="*/ 303053 w 606016"/>
              <a:gd name="connsiteY22" fmla="*/ 393292 h 564664"/>
              <a:gd name="connsiteX23" fmla="*/ 343484 w 606016"/>
              <a:gd name="connsiteY23" fmla="*/ 393292 h 564664"/>
              <a:gd name="connsiteX24" fmla="*/ 343484 w 606016"/>
              <a:gd name="connsiteY24" fmla="*/ 403383 h 564664"/>
              <a:gd name="connsiteX25" fmla="*/ 353592 w 606016"/>
              <a:gd name="connsiteY25" fmla="*/ 413474 h 564664"/>
              <a:gd name="connsiteX26" fmla="*/ 363610 w 606016"/>
              <a:gd name="connsiteY26" fmla="*/ 403383 h 564664"/>
              <a:gd name="connsiteX27" fmla="*/ 363610 w 606016"/>
              <a:gd name="connsiteY27" fmla="*/ 383200 h 564664"/>
              <a:gd name="connsiteX28" fmla="*/ 353592 w 606016"/>
              <a:gd name="connsiteY28" fmla="*/ 373109 h 564664"/>
              <a:gd name="connsiteX29" fmla="*/ 313169 w 606016"/>
              <a:gd name="connsiteY29" fmla="*/ 282403 h 564664"/>
              <a:gd name="connsiteX30" fmla="*/ 447018 w 606016"/>
              <a:gd name="connsiteY30" fmla="*/ 282403 h 564664"/>
              <a:gd name="connsiteX31" fmla="*/ 465069 w 606016"/>
              <a:gd name="connsiteY31" fmla="*/ 311699 h 564664"/>
              <a:gd name="connsiteX32" fmla="*/ 473282 w 606016"/>
              <a:gd name="connsiteY32" fmla="*/ 322696 h 564664"/>
              <a:gd name="connsiteX33" fmla="*/ 313169 w 606016"/>
              <a:gd name="connsiteY33" fmla="*/ 322696 h 564664"/>
              <a:gd name="connsiteX34" fmla="*/ 161665 w 606016"/>
              <a:gd name="connsiteY34" fmla="*/ 282403 h 564664"/>
              <a:gd name="connsiteX35" fmla="*/ 292917 w 606016"/>
              <a:gd name="connsiteY35" fmla="*/ 282403 h 564664"/>
              <a:gd name="connsiteX36" fmla="*/ 292917 w 606016"/>
              <a:gd name="connsiteY36" fmla="*/ 322696 h 564664"/>
              <a:gd name="connsiteX37" fmla="*/ 161665 w 606016"/>
              <a:gd name="connsiteY37" fmla="*/ 322696 h 564664"/>
              <a:gd name="connsiteX38" fmla="*/ 191958 w 606016"/>
              <a:gd name="connsiteY38" fmla="*/ 0 h 564664"/>
              <a:gd name="connsiteX39" fmla="*/ 202066 w 606016"/>
              <a:gd name="connsiteY39" fmla="*/ 10092 h 564664"/>
              <a:gd name="connsiteX40" fmla="*/ 202066 w 606016"/>
              <a:gd name="connsiteY40" fmla="*/ 40366 h 564664"/>
              <a:gd name="connsiteX41" fmla="*/ 222281 w 606016"/>
              <a:gd name="connsiteY41" fmla="*/ 40366 h 564664"/>
              <a:gd name="connsiteX42" fmla="*/ 222281 w 606016"/>
              <a:gd name="connsiteY42" fmla="*/ 10092 h 564664"/>
              <a:gd name="connsiteX43" fmla="*/ 232389 w 606016"/>
              <a:gd name="connsiteY43" fmla="*/ 0 h 564664"/>
              <a:gd name="connsiteX44" fmla="*/ 242406 w 606016"/>
              <a:gd name="connsiteY44" fmla="*/ 10092 h 564664"/>
              <a:gd name="connsiteX45" fmla="*/ 242406 w 606016"/>
              <a:gd name="connsiteY45" fmla="*/ 40366 h 564664"/>
              <a:gd name="connsiteX46" fmla="*/ 252514 w 606016"/>
              <a:gd name="connsiteY46" fmla="*/ 50457 h 564664"/>
              <a:gd name="connsiteX47" fmla="*/ 252514 w 606016"/>
              <a:gd name="connsiteY47" fmla="*/ 100823 h 564664"/>
              <a:gd name="connsiteX48" fmla="*/ 242406 w 606016"/>
              <a:gd name="connsiteY48" fmla="*/ 110915 h 564664"/>
              <a:gd name="connsiteX49" fmla="*/ 221379 w 606016"/>
              <a:gd name="connsiteY49" fmla="*/ 110915 h 564664"/>
              <a:gd name="connsiteX50" fmla="*/ 161634 w 606016"/>
              <a:gd name="connsiteY50" fmla="*/ 161371 h 564664"/>
              <a:gd name="connsiteX51" fmla="*/ 101078 w 606016"/>
              <a:gd name="connsiteY51" fmla="*/ 100823 h 564664"/>
              <a:gd name="connsiteX52" fmla="*/ 60647 w 606016"/>
              <a:gd name="connsiteY52" fmla="*/ 60548 h 564664"/>
              <a:gd name="connsiteX53" fmla="*/ 20216 w 606016"/>
              <a:gd name="connsiteY53" fmla="*/ 100823 h 564664"/>
              <a:gd name="connsiteX54" fmla="*/ 20216 w 606016"/>
              <a:gd name="connsiteY54" fmla="*/ 231921 h 564664"/>
              <a:gd name="connsiteX55" fmla="*/ 80862 w 606016"/>
              <a:gd name="connsiteY55" fmla="*/ 292469 h 564664"/>
              <a:gd name="connsiteX56" fmla="*/ 82126 w 606016"/>
              <a:gd name="connsiteY56" fmla="*/ 292649 h 564664"/>
              <a:gd name="connsiteX57" fmla="*/ 105229 w 606016"/>
              <a:gd name="connsiteY57" fmla="*/ 255167 h 564664"/>
              <a:gd name="connsiteX58" fmla="*/ 164883 w 606016"/>
              <a:gd name="connsiteY58" fmla="*/ 221829 h 564664"/>
              <a:gd name="connsiteX59" fmla="*/ 370559 w 606016"/>
              <a:gd name="connsiteY59" fmla="*/ 221829 h 564664"/>
              <a:gd name="connsiteX60" fmla="*/ 430213 w 606016"/>
              <a:gd name="connsiteY60" fmla="*/ 255077 h 564664"/>
              <a:gd name="connsiteX61" fmla="*/ 434545 w 606016"/>
              <a:gd name="connsiteY61" fmla="*/ 262195 h 564664"/>
              <a:gd name="connsiteX62" fmla="*/ 159920 w 606016"/>
              <a:gd name="connsiteY62" fmla="*/ 262195 h 564664"/>
              <a:gd name="connsiteX63" fmla="*/ 141419 w 606016"/>
              <a:gd name="connsiteY63" fmla="*/ 280575 h 564664"/>
              <a:gd name="connsiteX64" fmla="*/ 141419 w 606016"/>
              <a:gd name="connsiteY64" fmla="*/ 324455 h 564664"/>
              <a:gd name="connsiteX65" fmla="*/ 159920 w 606016"/>
              <a:gd name="connsiteY65" fmla="*/ 342835 h 564664"/>
              <a:gd name="connsiteX66" fmla="*/ 498801 w 606016"/>
              <a:gd name="connsiteY66" fmla="*/ 342835 h 564664"/>
              <a:gd name="connsiteX67" fmla="*/ 538962 w 606016"/>
              <a:gd name="connsiteY67" fmla="*/ 352926 h 564664"/>
              <a:gd name="connsiteX68" fmla="*/ 580566 w 606016"/>
              <a:gd name="connsiteY68" fmla="*/ 352926 h 564664"/>
              <a:gd name="connsiteX69" fmla="*/ 606016 w 606016"/>
              <a:gd name="connsiteY69" fmla="*/ 378335 h 564664"/>
              <a:gd name="connsiteX70" fmla="*/ 606016 w 606016"/>
              <a:gd name="connsiteY70" fmla="*/ 403383 h 564664"/>
              <a:gd name="connsiteX71" fmla="*/ 555567 w 606016"/>
              <a:gd name="connsiteY71" fmla="*/ 403383 h 564664"/>
              <a:gd name="connsiteX72" fmla="*/ 545460 w 606016"/>
              <a:gd name="connsiteY72" fmla="*/ 413474 h 564664"/>
              <a:gd name="connsiteX73" fmla="*/ 555567 w 606016"/>
              <a:gd name="connsiteY73" fmla="*/ 423476 h 564664"/>
              <a:gd name="connsiteX74" fmla="*/ 606016 w 606016"/>
              <a:gd name="connsiteY74" fmla="*/ 423476 h 564664"/>
              <a:gd name="connsiteX75" fmla="*/ 606016 w 606016"/>
              <a:gd name="connsiteY75" fmla="*/ 463391 h 564664"/>
              <a:gd name="connsiteX76" fmla="*/ 565224 w 606016"/>
              <a:gd name="connsiteY76" fmla="*/ 504206 h 564664"/>
              <a:gd name="connsiteX77" fmla="*/ 554755 w 606016"/>
              <a:gd name="connsiteY77" fmla="*/ 504206 h 564664"/>
              <a:gd name="connsiteX78" fmla="*/ 484813 w 606016"/>
              <a:gd name="connsiteY78" fmla="*/ 564664 h 564664"/>
              <a:gd name="connsiteX79" fmla="*/ 414961 w 606016"/>
              <a:gd name="connsiteY79" fmla="*/ 504206 h 564664"/>
              <a:gd name="connsiteX80" fmla="*/ 191145 w 606016"/>
              <a:gd name="connsiteY80" fmla="*/ 504206 h 564664"/>
              <a:gd name="connsiteX81" fmla="*/ 121293 w 606016"/>
              <a:gd name="connsiteY81" fmla="*/ 564664 h 564664"/>
              <a:gd name="connsiteX82" fmla="*/ 51351 w 606016"/>
              <a:gd name="connsiteY82" fmla="*/ 504206 h 564664"/>
              <a:gd name="connsiteX83" fmla="*/ 35377 w 606016"/>
              <a:gd name="connsiteY83" fmla="*/ 504206 h 564664"/>
              <a:gd name="connsiteX84" fmla="*/ 90 w 606016"/>
              <a:gd name="connsiteY84" fmla="*/ 468977 h 564664"/>
              <a:gd name="connsiteX85" fmla="*/ 0 w 606016"/>
              <a:gd name="connsiteY85" fmla="*/ 423476 h 564664"/>
              <a:gd name="connsiteX86" fmla="*/ 50539 w 606016"/>
              <a:gd name="connsiteY86" fmla="*/ 423476 h 564664"/>
              <a:gd name="connsiteX87" fmla="*/ 60647 w 606016"/>
              <a:gd name="connsiteY87" fmla="*/ 413474 h 564664"/>
              <a:gd name="connsiteX88" fmla="*/ 50539 w 606016"/>
              <a:gd name="connsiteY88" fmla="*/ 403383 h 564664"/>
              <a:gd name="connsiteX89" fmla="*/ 0 w 606016"/>
              <a:gd name="connsiteY89" fmla="*/ 403383 h 564664"/>
              <a:gd name="connsiteX90" fmla="*/ 0 w 606016"/>
              <a:gd name="connsiteY90" fmla="*/ 378335 h 564664"/>
              <a:gd name="connsiteX91" fmla="*/ 7400 w 606016"/>
              <a:gd name="connsiteY91" fmla="*/ 360405 h 564664"/>
              <a:gd name="connsiteX92" fmla="*/ 25540 w 606016"/>
              <a:gd name="connsiteY92" fmla="*/ 352926 h 564664"/>
              <a:gd name="connsiteX93" fmla="*/ 54961 w 606016"/>
              <a:gd name="connsiteY93" fmla="*/ 336798 h 564664"/>
              <a:gd name="connsiteX94" fmla="*/ 70303 w 606016"/>
              <a:gd name="connsiteY94" fmla="*/ 311840 h 564664"/>
              <a:gd name="connsiteX95" fmla="*/ 90 w 606016"/>
              <a:gd name="connsiteY95" fmla="*/ 231921 h 564664"/>
              <a:gd name="connsiteX96" fmla="*/ 90 w 606016"/>
              <a:gd name="connsiteY96" fmla="*/ 100823 h 564664"/>
              <a:gd name="connsiteX97" fmla="*/ 60647 w 606016"/>
              <a:gd name="connsiteY97" fmla="*/ 40366 h 564664"/>
              <a:gd name="connsiteX98" fmla="*/ 121293 w 606016"/>
              <a:gd name="connsiteY98" fmla="*/ 100823 h 564664"/>
              <a:gd name="connsiteX99" fmla="*/ 161634 w 606016"/>
              <a:gd name="connsiteY99" fmla="*/ 141189 h 564664"/>
              <a:gd name="connsiteX100" fmla="*/ 200622 w 606016"/>
              <a:gd name="connsiteY100" fmla="*/ 110915 h 564664"/>
              <a:gd name="connsiteX101" fmla="*/ 181850 w 606016"/>
              <a:gd name="connsiteY101" fmla="*/ 110915 h 564664"/>
              <a:gd name="connsiteX102" fmla="*/ 171742 w 606016"/>
              <a:gd name="connsiteY102" fmla="*/ 100823 h 564664"/>
              <a:gd name="connsiteX103" fmla="*/ 171742 w 606016"/>
              <a:gd name="connsiteY103" fmla="*/ 50457 h 564664"/>
              <a:gd name="connsiteX104" fmla="*/ 181850 w 606016"/>
              <a:gd name="connsiteY104" fmla="*/ 40366 h 564664"/>
              <a:gd name="connsiteX105" fmla="*/ 181850 w 606016"/>
              <a:gd name="connsiteY105" fmla="*/ 10092 h 564664"/>
              <a:gd name="connsiteX106" fmla="*/ 191958 w 606016"/>
              <a:gd name="connsiteY106" fmla="*/ 0 h 564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606016" h="564664">
                <a:moveTo>
                  <a:pt x="484855" y="473988"/>
                </a:moveTo>
                <a:cubicBezTo>
                  <a:pt x="496001" y="473988"/>
                  <a:pt x="505037" y="483024"/>
                  <a:pt x="505037" y="494170"/>
                </a:cubicBezTo>
                <a:cubicBezTo>
                  <a:pt x="505037" y="505316"/>
                  <a:pt x="496001" y="514352"/>
                  <a:pt x="484855" y="514352"/>
                </a:cubicBezTo>
                <a:cubicBezTo>
                  <a:pt x="473709" y="514352"/>
                  <a:pt x="464673" y="505316"/>
                  <a:pt x="464673" y="494170"/>
                </a:cubicBezTo>
                <a:cubicBezTo>
                  <a:pt x="464673" y="483024"/>
                  <a:pt x="473709" y="473988"/>
                  <a:pt x="484855" y="473988"/>
                </a:cubicBezTo>
                <a:close/>
                <a:moveTo>
                  <a:pt x="121232" y="473988"/>
                </a:moveTo>
                <a:cubicBezTo>
                  <a:pt x="132378" y="473988"/>
                  <a:pt x="141414" y="483024"/>
                  <a:pt x="141414" y="494170"/>
                </a:cubicBezTo>
                <a:cubicBezTo>
                  <a:pt x="141414" y="505316"/>
                  <a:pt x="132378" y="514352"/>
                  <a:pt x="121232" y="514352"/>
                </a:cubicBezTo>
                <a:cubicBezTo>
                  <a:pt x="110086" y="514352"/>
                  <a:pt x="101050" y="505316"/>
                  <a:pt x="101050" y="494170"/>
                </a:cubicBezTo>
                <a:cubicBezTo>
                  <a:pt x="101050" y="483024"/>
                  <a:pt x="110086" y="473988"/>
                  <a:pt x="121232" y="473988"/>
                </a:cubicBezTo>
                <a:close/>
                <a:moveTo>
                  <a:pt x="484813" y="443658"/>
                </a:moveTo>
                <a:cubicBezTo>
                  <a:pt x="457016" y="443658"/>
                  <a:pt x="434364" y="466274"/>
                  <a:pt x="434364" y="494115"/>
                </a:cubicBezTo>
                <a:cubicBezTo>
                  <a:pt x="434364" y="521866"/>
                  <a:pt x="457016" y="544482"/>
                  <a:pt x="484813" y="544482"/>
                </a:cubicBezTo>
                <a:cubicBezTo>
                  <a:pt x="512699" y="544482"/>
                  <a:pt x="535352" y="521866"/>
                  <a:pt x="535352" y="494115"/>
                </a:cubicBezTo>
                <a:cubicBezTo>
                  <a:pt x="535352" y="466274"/>
                  <a:pt x="512699" y="443658"/>
                  <a:pt x="484813" y="443658"/>
                </a:cubicBezTo>
                <a:close/>
                <a:moveTo>
                  <a:pt x="121293" y="443658"/>
                </a:moveTo>
                <a:cubicBezTo>
                  <a:pt x="93407" y="443658"/>
                  <a:pt x="70755" y="466274"/>
                  <a:pt x="70755" y="494115"/>
                </a:cubicBezTo>
                <a:cubicBezTo>
                  <a:pt x="70755" y="521866"/>
                  <a:pt x="93407" y="544482"/>
                  <a:pt x="121293" y="544482"/>
                </a:cubicBezTo>
                <a:cubicBezTo>
                  <a:pt x="149090" y="544482"/>
                  <a:pt x="171742" y="521866"/>
                  <a:pt x="171742" y="494115"/>
                </a:cubicBezTo>
                <a:cubicBezTo>
                  <a:pt x="171742" y="466274"/>
                  <a:pt x="149090" y="443658"/>
                  <a:pt x="121293" y="443658"/>
                </a:cubicBezTo>
                <a:close/>
                <a:moveTo>
                  <a:pt x="303053" y="373109"/>
                </a:moveTo>
                <a:cubicBezTo>
                  <a:pt x="297458" y="373109"/>
                  <a:pt x="292945" y="377614"/>
                  <a:pt x="292945" y="383200"/>
                </a:cubicBezTo>
                <a:cubicBezTo>
                  <a:pt x="292945" y="388787"/>
                  <a:pt x="297458" y="393292"/>
                  <a:pt x="303053" y="393292"/>
                </a:cubicBezTo>
                <a:lnTo>
                  <a:pt x="343484" y="393292"/>
                </a:lnTo>
                <a:lnTo>
                  <a:pt x="343484" y="403383"/>
                </a:lnTo>
                <a:cubicBezTo>
                  <a:pt x="343484" y="408879"/>
                  <a:pt x="347997" y="413474"/>
                  <a:pt x="353592" y="413474"/>
                </a:cubicBezTo>
                <a:cubicBezTo>
                  <a:pt x="359097" y="413474"/>
                  <a:pt x="363610" y="408969"/>
                  <a:pt x="363610" y="403383"/>
                </a:cubicBezTo>
                <a:lnTo>
                  <a:pt x="363610" y="383200"/>
                </a:lnTo>
                <a:cubicBezTo>
                  <a:pt x="363610" y="377614"/>
                  <a:pt x="359097" y="373109"/>
                  <a:pt x="353592" y="373109"/>
                </a:cubicBezTo>
                <a:close/>
                <a:moveTo>
                  <a:pt x="313169" y="282403"/>
                </a:moveTo>
                <a:lnTo>
                  <a:pt x="447018" y="282403"/>
                </a:lnTo>
                <a:lnTo>
                  <a:pt x="465069" y="311699"/>
                </a:lnTo>
                <a:cubicBezTo>
                  <a:pt x="467506" y="315665"/>
                  <a:pt x="470304" y="319271"/>
                  <a:pt x="473282" y="322696"/>
                </a:cubicBezTo>
                <a:lnTo>
                  <a:pt x="313169" y="322696"/>
                </a:lnTo>
                <a:close/>
                <a:moveTo>
                  <a:pt x="161665" y="282403"/>
                </a:moveTo>
                <a:lnTo>
                  <a:pt x="292917" y="282403"/>
                </a:lnTo>
                <a:lnTo>
                  <a:pt x="292917" y="322696"/>
                </a:lnTo>
                <a:lnTo>
                  <a:pt x="161665" y="322696"/>
                </a:lnTo>
                <a:close/>
                <a:moveTo>
                  <a:pt x="191958" y="0"/>
                </a:moveTo>
                <a:cubicBezTo>
                  <a:pt x="197553" y="0"/>
                  <a:pt x="202066" y="4505"/>
                  <a:pt x="202066" y="10092"/>
                </a:cubicBezTo>
                <a:lnTo>
                  <a:pt x="202066" y="40366"/>
                </a:lnTo>
                <a:lnTo>
                  <a:pt x="222281" y="40366"/>
                </a:lnTo>
                <a:lnTo>
                  <a:pt x="222281" y="10092"/>
                </a:lnTo>
                <a:cubicBezTo>
                  <a:pt x="222281" y="4505"/>
                  <a:pt x="226793" y="0"/>
                  <a:pt x="232389" y="0"/>
                </a:cubicBezTo>
                <a:cubicBezTo>
                  <a:pt x="237894" y="0"/>
                  <a:pt x="242406" y="4505"/>
                  <a:pt x="242406" y="10092"/>
                </a:cubicBezTo>
                <a:lnTo>
                  <a:pt x="242406" y="40366"/>
                </a:lnTo>
                <a:cubicBezTo>
                  <a:pt x="248002" y="40366"/>
                  <a:pt x="252514" y="44871"/>
                  <a:pt x="252514" y="50457"/>
                </a:cubicBezTo>
                <a:lnTo>
                  <a:pt x="252514" y="100823"/>
                </a:lnTo>
                <a:cubicBezTo>
                  <a:pt x="252514" y="106410"/>
                  <a:pt x="248002" y="110915"/>
                  <a:pt x="242406" y="110915"/>
                </a:cubicBezTo>
                <a:lnTo>
                  <a:pt x="221379" y="110915"/>
                </a:lnTo>
                <a:cubicBezTo>
                  <a:pt x="216505" y="139477"/>
                  <a:pt x="191597" y="161371"/>
                  <a:pt x="161634" y="161371"/>
                </a:cubicBezTo>
                <a:cubicBezTo>
                  <a:pt x="128243" y="161371"/>
                  <a:pt x="101078" y="134251"/>
                  <a:pt x="101078" y="100823"/>
                </a:cubicBezTo>
                <a:cubicBezTo>
                  <a:pt x="101078" y="78568"/>
                  <a:pt x="82938" y="60548"/>
                  <a:pt x="60647" y="60548"/>
                </a:cubicBezTo>
                <a:cubicBezTo>
                  <a:pt x="38355" y="60548"/>
                  <a:pt x="20216" y="78568"/>
                  <a:pt x="20216" y="100823"/>
                </a:cubicBezTo>
                <a:lnTo>
                  <a:pt x="20216" y="231921"/>
                </a:lnTo>
                <a:cubicBezTo>
                  <a:pt x="20216" y="265258"/>
                  <a:pt x="47470" y="292469"/>
                  <a:pt x="80862" y="292469"/>
                </a:cubicBezTo>
                <a:cubicBezTo>
                  <a:pt x="81314" y="292469"/>
                  <a:pt x="81675" y="292649"/>
                  <a:pt x="82126" y="292649"/>
                </a:cubicBezTo>
                <a:lnTo>
                  <a:pt x="105229" y="255167"/>
                </a:lnTo>
                <a:cubicBezTo>
                  <a:pt x="117864" y="234624"/>
                  <a:pt x="140697" y="221829"/>
                  <a:pt x="164883" y="221829"/>
                </a:cubicBezTo>
                <a:lnTo>
                  <a:pt x="370559" y="221829"/>
                </a:lnTo>
                <a:cubicBezTo>
                  <a:pt x="394655" y="221829"/>
                  <a:pt x="417578" y="234624"/>
                  <a:pt x="430213" y="255077"/>
                </a:cubicBezTo>
                <a:lnTo>
                  <a:pt x="434545" y="262195"/>
                </a:lnTo>
                <a:lnTo>
                  <a:pt x="159920" y="262195"/>
                </a:lnTo>
                <a:cubicBezTo>
                  <a:pt x="149722" y="262195"/>
                  <a:pt x="141419" y="270484"/>
                  <a:pt x="141419" y="280575"/>
                </a:cubicBezTo>
                <a:lnTo>
                  <a:pt x="141419" y="324455"/>
                </a:lnTo>
                <a:cubicBezTo>
                  <a:pt x="141419" y="334546"/>
                  <a:pt x="149722" y="342835"/>
                  <a:pt x="159920" y="342835"/>
                </a:cubicBezTo>
                <a:lnTo>
                  <a:pt x="498801" y="342835"/>
                </a:lnTo>
                <a:cubicBezTo>
                  <a:pt x="511075" y="349322"/>
                  <a:pt x="524793" y="352926"/>
                  <a:pt x="538962" y="352926"/>
                </a:cubicBezTo>
                <a:lnTo>
                  <a:pt x="580566" y="352926"/>
                </a:lnTo>
                <a:cubicBezTo>
                  <a:pt x="594645" y="352926"/>
                  <a:pt x="606016" y="364369"/>
                  <a:pt x="606016" y="378335"/>
                </a:cubicBezTo>
                <a:lnTo>
                  <a:pt x="606016" y="403383"/>
                </a:lnTo>
                <a:lnTo>
                  <a:pt x="555567" y="403383"/>
                </a:lnTo>
                <a:cubicBezTo>
                  <a:pt x="549972" y="403383"/>
                  <a:pt x="545460" y="407888"/>
                  <a:pt x="545460" y="413474"/>
                </a:cubicBezTo>
                <a:cubicBezTo>
                  <a:pt x="545460" y="418971"/>
                  <a:pt x="549972" y="423476"/>
                  <a:pt x="555567" y="423476"/>
                </a:cubicBezTo>
                <a:lnTo>
                  <a:pt x="606016" y="423476"/>
                </a:lnTo>
                <a:lnTo>
                  <a:pt x="606016" y="463391"/>
                </a:lnTo>
                <a:cubicBezTo>
                  <a:pt x="606016" y="485916"/>
                  <a:pt x="587696" y="504206"/>
                  <a:pt x="565224" y="504206"/>
                </a:cubicBezTo>
                <a:lnTo>
                  <a:pt x="554755" y="504206"/>
                </a:lnTo>
                <a:cubicBezTo>
                  <a:pt x="549791" y="538355"/>
                  <a:pt x="520371" y="564664"/>
                  <a:pt x="484813" y="564664"/>
                </a:cubicBezTo>
                <a:cubicBezTo>
                  <a:pt x="449345" y="564664"/>
                  <a:pt x="419924" y="538355"/>
                  <a:pt x="414961" y="504206"/>
                </a:cubicBezTo>
                <a:lnTo>
                  <a:pt x="191145" y="504206"/>
                </a:lnTo>
                <a:cubicBezTo>
                  <a:pt x="186182" y="538355"/>
                  <a:pt x="156761" y="564664"/>
                  <a:pt x="121293" y="564664"/>
                </a:cubicBezTo>
                <a:cubicBezTo>
                  <a:pt x="85736" y="564664"/>
                  <a:pt x="56315" y="538355"/>
                  <a:pt x="51351" y="504206"/>
                </a:cubicBezTo>
                <a:lnTo>
                  <a:pt x="35377" y="504206"/>
                </a:lnTo>
                <a:cubicBezTo>
                  <a:pt x="15884" y="504206"/>
                  <a:pt x="90" y="488349"/>
                  <a:pt x="90" y="468977"/>
                </a:cubicBezTo>
                <a:lnTo>
                  <a:pt x="0" y="423476"/>
                </a:lnTo>
                <a:lnTo>
                  <a:pt x="50539" y="423476"/>
                </a:lnTo>
                <a:cubicBezTo>
                  <a:pt x="56134" y="423476"/>
                  <a:pt x="60647" y="418971"/>
                  <a:pt x="60647" y="413474"/>
                </a:cubicBezTo>
                <a:cubicBezTo>
                  <a:pt x="60647" y="407888"/>
                  <a:pt x="56134" y="403383"/>
                  <a:pt x="50539" y="403383"/>
                </a:cubicBezTo>
                <a:lnTo>
                  <a:pt x="0" y="403383"/>
                </a:lnTo>
                <a:lnTo>
                  <a:pt x="0" y="378335"/>
                </a:lnTo>
                <a:cubicBezTo>
                  <a:pt x="0" y="371577"/>
                  <a:pt x="2617" y="365180"/>
                  <a:pt x="7400" y="360405"/>
                </a:cubicBezTo>
                <a:cubicBezTo>
                  <a:pt x="12274" y="355630"/>
                  <a:pt x="18681" y="352926"/>
                  <a:pt x="25540" y="352926"/>
                </a:cubicBezTo>
                <a:cubicBezTo>
                  <a:pt x="37814" y="352926"/>
                  <a:pt x="48824" y="346710"/>
                  <a:pt x="54961" y="336798"/>
                </a:cubicBezTo>
                <a:lnTo>
                  <a:pt x="70303" y="311840"/>
                </a:lnTo>
                <a:cubicBezTo>
                  <a:pt x="30775" y="306614"/>
                  <a:pt x="90" y="272827"/>
                  <a:pt x="90" y="231921"/>
                </a:cubicBezTo>
                <a:lnTo>
                  <a:pt x="90" y="100823"/>
                </a:lnTo>
                <a:cubicBezTo>
                  <a:pt x="90" y="67486"/>
                  <a:pt x="27255" y="40366"/>
                  <a:pt x="60647" y="40366"/>
                </a:cubicBezTo>
                <a:cubicBezTo>
                  <a:pt x="94039" y="40366"/>
                  <a:pt x="121293" y="67486"/>
                  <a:pt x="121293" y="100823"/>
                </a:cubicBezTo>
                <a:cubicBezTo>
                  <a:pt x="121293" y="123078"/>
                  <a:pt x="139343" y="141189"/>
                  <a:pt x="161634" y="141189"/>
                </a:cubicBezTo>
                <a:cubicBezTo>
                  <a:pt x="180406" y="141189"/>
                  <a:pt x="196109" y="128304"/>
                  <a:pt x="200622" y="110915"/>
                </a:cubicBezTo>
                <a:lnTo>
                  <a:pt x="181850" y="110915"/>
                </a:lnTo>
                <a:cubicBezTo>
                  <a:pt x="176255" y="110915"/>
                  <a:pt x="171742" y="106410"/>
                  <a:pt x="171742" y="100823"/>
                </a:cubicBezTo>
                <a:lnTo>
                  <a:pt x="171742" y="50457"/>
                </a:lnTo>
                <a:cubicBezTo>
                  <a:pt x="171742" y="44871"/>
                  <a:pt x="176255" y="40366"/>
                  <a:pt x="181850" y="40366"/>
                </a:cubicBezTo>
                <a:lnTo>
                  <a:pt x="181850" y="10092"/>
                </a:lnTo>
                <a:cubicBezTo>
                  <a:pt x="181850" y="4505"/>
                  <a:pt x="186362" y="0"/>
                  <a:pt x="191958" y="0"/>
                </a:cubicBezTo>
                <a:close/>
              </a:path>
            </a:pathLst>
          </a:custGeom>
          <a:gradFill>
            <a:gsLst>
              <a:gs pos="0">
                <a:srgbClr val="BA0001"/>
              </a:gs>
              <a:gs pos="100000">
                <a:srgbClr val="730000"/>
              </a:gs>
            </a:gsLst>
            <a:lin ang="2700000" scaled="1"/>
          </a:gradFill>
          <a:ln>
            <a:noFill/>
          </a:ln>
        </p:spPr>
        <p:txBody>
          <a:bodyPr wrap="square" lIns="91440" tIns="45720" rIns="91440" bIns="45720" anchor="ctr">
            <a:normAutofit fontScale="925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38" name="ïṧ1îḋé">
            <a:extLst>
              <a:ext uri="{FF2B5EF4-FFF2-40B4-BE49-F238E27FC236}">
                <a16:creationId xmlns:a16="http://schemas.microsoft.com/office/drawing/2014/main" xmlns="" id="{F2812841-A0D5-495E-9387-BB7ACA979969}"/>
              </a:ext>
            </a:extLst>
          </p:cNvPr>
          <p:cNvSpPr/>
          <p:nvPr/>
        </p:nvSpPr>
        <p:spPr bwMode="auto">
          <a:xfrm>
            <a:off x="5930485" y="1551732"/>
            <a:ext cx="333138" cy="299788"/>
          </a:xfrm>
          <a:custGeom>
            <a:avLst/>
            <a:gdLst>
              <a:gd name="connsiteX0" fmla="*/ 225929 w 608344"/>
              <a:gd name="connsiteY0" fmla="*/ 296304 h 547447"/>
              <a:gd name="connsiteX1" fmla="*/ 225929 w 608344"/>
              <a:gd name="connsiteY1" fmla="*/ 341046 h 547447"/>
              <a:gd name="connsiteX2" fmla="*/ 44891 w 608344"/>
              <a:gd name="connsiteY2" fmla="*/ 420403 h 547447"/>
              <a:gd name="connsiteX3" fmla="*/ 287412 w 608344"/>
              <a:gd name="connsiteY3" fmla="*/ 502613 h 547447"/>
              <a:gd name="connsiteX4" fmla="*/ 530026 w 608344"/>
              <a:gd name="connsiteY4" fmla="*/ 420403 h 547447"/>
              <a:gd name="connsiteX5" fmla="*/ 351292 w 608344"/>
              <a:gd name="connsiteY5" fmla="*/ 341322 h 547447"/>
              <a:gd name="connsiteX6" fmla="*/ 351292 w 608344"/>
              <a:gd name="connsiteY6" fmla="*/ 296488 h 547447"/>
              <a:gd name="connsiteX7" fmla="*/ 574825 w 608344"/>
              <a:gd name="connsiteY7" fmla="*/ 420403 h 547447"/>
              <a:gd name="connsiteX8" fmla="*/ 287412 w 608344"/>
              <a:gd name="connsiteY8" fmla="*/ 547447 h 547447"/>
              <a:gd name="connsiteX9" fmla="*/ 0 w 608344"/>
              <a:gd name="connsiteY9" fmla="*/ 420403 h 547447"/>
              <a:gd name="connsiteX10" fmla="*/ 225929 w 608344"/>
              <a:gd name="connsiteY10" fmla="*/ 296304 h 547447"/>
              <a:gd name="connsiteX11" fmla="*/ 288618 w 608344"/>
              <a:gd name="connsiteY11" fmla="*/ 0 h 547447"/>
              <a:gd name="connsiteX12" fmla="*/ 311206 w 608344"/>
              <a:gd name="connsiteY12" fmla="*/ 22551 h 547447"/>
              <a:gd name="connsiteX13" fmla="*/ 311206 w 608344"/>
              <a:gd name="connsiteY13" fmla="*/ 36174 h 547447"/>
              <a:gd name="connsiteX14" fmla="*/ 370947 w 608344"/>
              <a:gd name="connsiteY14" fmla="*/ 21079 h 547447"/>
              <a:gd name="connsiteX15" fmla="*/ 428291 w 608344"/>
              <a:gd name="connsiteY15" fmla="*/ 34978 h 547447"/>
              <a:gd name="connsiteX16" fmla="*/ 486004 w 608344"/>
              <a:gd name="connsiteY16" fmla="*/ 48969 h 547447"/>
              <a:gd name="connsiteX17" fmla="*/ 540766 w 608344"/>
              <a:gd name="connsiteY17" fmla="*/ 36450 h 547447"/>
              <a:gd name="connsiteX18" fmla="*/ 578012 w 608344"/>
              <a:gd name="connsiteY18" fmla="*/ 18409 h 547447"/>
              <a:gd name="connsiteX19" fmla="*/ 587232 w 608344"/>
              <a:gd name="connsiteY19" fmla="*/ 16292 h 547447"/>
              <a:gd name="connsiteX20" fmla="*/ 598479 w 608344"/>
              <a:gd name="connsiteY20" fmla="*/ 19514 h 547447"/>
              <a:gd name="connsiteX21" fmla="*/ 608344 w 608344"/>
              <a:gd name="connsiteY21" fmla="*/ 37371 h 547447"/>
              <a:gd name="connsiteX22" fmla="*/ 608344 w 608344"/>
              <a:gd name="connsiteY22" fmla="*/ 174520 h 547447"/>
              <a:gd name="connsiteX23" fmla="*/ 596451 w 608344"/>
              <a:gd name="connsiteY23" fmla="*/ 193481 h 547447"/>
              <a:gd name="connsiteX24" fmla="*/ 540766 w 608344"/>
              <a:gd name="connsiteY24" fmla="*/ 220451 h 547447"/>
              <a:gd name="connsiteX25" fmla="*/ 486004 w 608344"/>
              <a:gd name="connsiteY25" fmla="*/ 232969 h 547447"/>
              <a:gd name="connsiteX26" fmla="*/ 428291 w 608344"/>
              <a:gd name="connsiteY26" fmla="*/ 218978 h 547447"/>
              <a:gd name="connsiteX27" fmla="*/ 370947 w 608344"/>
              <a:gd name="connsiteY27" fmla="*/ 205079 h 547447"/>
              <a:gd name="connsiteX28" fmla="*/ 311206 w 608344"/>
              <a:gd name="connsiteY28" fmla="*/ 220175 h 547447"/>
              <a:gd name="connsiteX29" fmla="*/ 311206 w 608344"/>
              <a:gd name="connsiteY29" fmla="*/ 426267 h 547447"/>
              <a:gd name="connsiteX30" fmla="*/ 288618 w 608344"/>
              <a:gd name="connsiteY30" fmla="*/ 448726 h 547447"/>
              <a:gd name="connsiteX31" fmla="*/ 266031 w 608344"/>
              <a:gd name="connsiteY31" fmla="*/ 426267 h 547447"/>
              <a:gd name="connsiteX32" fmla="*/ 266031 w 608344"/>
              <a:gd name="connsiteY32" fmla="*/ 22551 h 547447"/>
              <a:gd name="connsiteX33" fmla="*/ 288618 w 608344"/>
              <a:gd name="connsiteY33" fmla="*/ 0 h 547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608344" h="547447">
                <a:moveTo>
                  <a:pt x="225929" y="296304"/>
                </a:moveTo>
                <a:lnTo>
                  <a:pt x="225929" y="341046"/>
                </a:lnTo>
                <a:cubicBezTo>
                  <a:pt x="112458" y="351817"/>
                  <a:pt x="44891" y="391035"/>
                  <a:pt x="44891" y="420403"/>
                </a:cubicBezTo>
                <a:cubicBezTo>
                  <a:pt x="44891" y="454741"/>
                  <a:pt x="137162" y="502613"/>
                  <a:pt x="287412" y="502613"/>
                </a:cubicBezTo>
                <a:cubicBezTo>
                  <a:pt x="437663" y="502613"/>
                  <a:pt x="530026" y="454741"/>
                  <a:pt x="530026" y="420403"/>
                </a:cubicBezTo>
                <a:cubicBezTo>
                  <a:pt x="530026" y="391219"/>
                  <a:pt x="463289" y="352369"/>
                  <a:pt x="351292" y="341322"/>
                </a:cubicBezTo>
                <a:lnTo>
                  <a:pt x="351292" y="296488"/>
                </a:lnTo>
                <a:cubicBezTo>
                  <a:pt x="468543" y="307904"/>
                  <a:pt x="574825" y="350436"/>
                  <a:pt x="574825" y="420403"/>
                </a:cubicBezTo>
                <a:cubicBezTo>
                  <a:pt x="574825" y="502889"/>
                  <a:pt x="426786" y="547447"/>
                  <a:pt x="287412" y="547447"/>
                </a:cubicBezTo>
                <a:cubicBezTo>
                  <a:pt x="148131" y="547447"/>
                  <a:pt x="0" y="502889"/>
                  <a:pt x="0" y="420403"/>
                </a:cubicBezTo>
                <a:cubicBezTo>
                  <a:pt x="0" y="349976"/>
                  <a:pt x="107757" y="307351"/>
                  <a:pt x="225929" y="296304"/>
                </a:cubicBezTo>
                <a:close/>
                <a:moveTo>
                  <a:pt x="288618" y="0"/>
                </a:moveTo>
                <a:cubicBezTo>
                  <a:pt x="301064" y="0"/>
                  <a:pt x="311206" y="10033"/>
                  <a:pt x="311206" y="22551"/>
                </a:cubicBezTo>
                <a:lnTo>
                  <a:pt x="311206" y="36174"/>
                </a:lnTo>
                <a:cubicBezTo>
                  <a:pt x="329829" y="26141"/>
                  <a:pt x="350388" y="21079"/>
                  <a:pt x="370947" y="21079"/>
                </a:cubicBezTo>
                <a:cubicBezTo>
                  <a:pt x="390584" y="21079"/>
                  <a:pt x="410313" y="25681"/>
                  <a:pt x="428291" y="34978"/>
                </a:cubicBezTo>
                <a:cubicBezTo>
                  <a:pt x="446361" y="44366"/>
                  <a:pt x="466182" y="48969"/>
                  <a:pt x="486004" y="48969"/>
                </a:cubicBezTo>
                <a:cubicBezTo>
                  <a:pt x="504719" y="48969"/>
                  <a:pt x="523526" y="44827"/>
                  <a:pt x="540766" y="36450"/>
                </a:cubicBezTo>
                <a:lnTo>
                  <a:pt x="578012" y="18409"/>
                </a:lnTo>
                <a:cubicBezTo>
                  <a:pt x="580963" y="17029"/>
                  <a:pt x="584097" y="16292"/>
                  <a:pt x="587232" y="16292"/>
                </a:cubicBezTo>
                <a:cubicBezTo>
                  <a:pt x="591104" y="16292"/>
                  <a:pt x="594976" y="17397"/>
                  <a:pt x="598479" y="19514"/>
                </a:cubicBezTo>
                <a:cubicBezTo>
                  <a:pt x="604564" y="23380"/>
                  <a:pt x="608344" y="30099"/>
                  <a:pt x="608344" y="37371"/>
                </a:cubicBezTo>
                <a:lnTo>
                  <a:pt x="608344" y="174520"/>
                </a:lnTo>
                <a:cubicBezTo>
                  <a:pt x="608344" y="182620"/>
                  <a:pt x="603734" y="189984"/>
                  <a:pt x="596451" y="193481"/>
                </a:cubicBezTo>
                <a:lnTo>
                  <a:pt x="540766" y="220451"/>
                </a:lnTo>
                <a:cubicBezTo>
                  <a:pt x="523434" y="228827"/>
                  <a:pt x="504719" y="232969"/>
                  <a:pt x="486004" y="232969"/>
                </a:cubicBezTo>
                <a:cubicBezTo>
                  <a:pt x="466182" y="232969"/>
                  <a:pt x="446361" y="228367"/>
                  <a:pt x="428291" y="218978"/>
                </a:cubicBezTo>
                <a:cubicBezTo>
                  <a:pt x="410313" y="209774"/>
                  <a:pt x="390584" y="205079"/>
                  <a:pt x="370947" y="205079"/>
                </a:cubicBezTo>
                <a:cubicBezTo>
                  <a:pt x="350388" y="205079"/>
                  <a:pt x="329829" y="210142"/>
                  <a:pt x="311206" y="220175"/>
                </a:cubicBezTo>
                <a:lnTo>
                  <a:pt x="311206" y="426267"/>
                </a:lnTo>
                <a:cubicBezTo>
                  <a:pt x="311206" y="438693"/>
                  <a:pt x="301064" y="448726"/>
                  <a:pt x="288618" y="448726"/>
                </a:cubicBezTo>
                <a:cubicBezTo>
                  <a:pt x="276172" y="448726"/>
                  <a:pt x="266031" y="438693"/>
                  <a:pt x="266031" y="426267"/>
                </a:cubicBezTo>
                <a:lnTo>
                  <a:pt x="266031" y="22551"/>
                </a:lnTo>
                <a:cubicBezTo>
                  <a:pt x="266031" y="10033"/>
                  <a:pt x="276172" y="0"/>
                  <a:pt x="288618" y="0"/>
                </a:cubicBezTo>
                <a:close/>
              </a:path>
            </a:pathLst>
          </a:custGeom>
          <a:gradFill>
            <a:gsLst>
              <a:gs pos="0">
                <a:srgbClr val="BA0001"/>
              </a:gs>
              <a:gs pos="100000">
                <a:srgbClr val="730000"/>
              </a:gs>
            </a:gsLst>
            <a:lin ang="2700000" scaled="1"/>
          </a:gradFill>
          <a:ln>
            <a:noFill/>
          </a:ln>
        </p:spPr>
        <p:txBody>
          <a:bodyPr wrap="square" lIns="91440" tIns="45720" rIns="91440" bIns="45720" anchor="ctr">
            <a:normAutofit fontScale="925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39" name="íšḷiďe">
            <a:extLst>
              <a:ext uri="{FF2B5EF4-FFF2-40B4-BE49-F238E27FC236}">
                <a16:creationId xmlns:a16="http://schemas.microsoft.com/office/drawing/2014/main" xmlns="" id="{7D350956-57C5-4BF0-A887-F21736BF7B95}"/>
              </a:ext>
            </a:extLst>
          </p:cNvPr>
          <p:cNvSpPr/>
          <p:nvPr/>
        </p:nvSpPr>
        <p:spPr bwMode="auto">
          <a:xfrm>
            <a:off x="9601113" y="1548576"/>
            <a:ext cx="333138" cy="306100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608909" h="559493">
                <a:moveTo>
                  <a:pt x="470180" y="272856"/>
                </a:moveTo>
                <a:lnTo>
                  <a:pt x="476019" y="272856"/>
                </a:lnTo>
                <a:lnTo>
                  <a:pt x="481953" y="272856"/>
                </a:lnTo>
                <a:cubicBezTo>
                  <a:pt x="509171" y="272856"/>
                  <a:pt x="531210" y="294963"/>
                  <a:pt x="531210" y="322056"/>
                </a:cubicBezTo>
                <a:lnTo>
                  <a:pt x="531210" y="376617"/>
                </a:lnTo>
                <a:cubicBezTo>
                  <a:pt x="531210" y="385084"/>
                  <a:pt x="526783" y="392609"/>
                  <a:pt x="520096" y="397031"/>
                </a:cubicBezTo>
                <a:lnTo>
                  <a:pt x="520096" y="449711"/>
                </a:lnTo>
                <a:cubicBezTo>
                  <a:pt x="520096" y="450558"/>
                  <a:pt x="520661" y="451498"/>
                  <a:pt x="521509" y="451875"/>
                </a:cubicBezTo>
                <a:cubicBezTo>
                  <a:pt x="528949" y="455450"/>
                  <a:pt x="565492" y="473888"/>
                  <a:pt x="599209" y="501639"/>
                </a:cubicBezTo>
                <a:cubicBezTo>
                  <a:pt x="605425" y="506625"/>
                  <a:pt x="608909" y="514150"/>
                  <a:pt x="608909" y="522052"/>
                </a:cubicBezTo>
                <a:lnTo>
                  <a:pt x="608909" y="559493"/>
                </a:lnTo>
                <a:lnTo>
                  <a:pt x="483083" y="559493"/>
                </a:lnTo>
                <a:lnTo>
                  <a:pt x="483083" y="515561"/>
                </a:lnTo>
                <a:cubicBezTo>
                  <a:pt x="483083" y="499475"/>
                  <a:pt x="476019" y="484424"/>
                  <a:pt x="463587" y="474264"/>
                </a:cubicBezTo>
                <a:cubicBezTo>
                  <a:pt x="453039" y="465609"/>
                  <a:pt x="442302" y="457707"/>
                  <a:pt x="431848" y="450558"/>
                </a:cubicBezTo>
                <a:cubicBezTo>
                  <a:pt x="431848" y="450370"/>
                  <a:pt x="431942" y="450087"/>
                  <a:pt x="431942" y="449711"/>
                </a:cubicBezTo>
                <a:lnTo>
                  <a:pt x="431942" y="397031"/>
                </a:lnTo>
                <a:cubicBezTo>
                  <a:pt x="425350" y="392609"/>
                  <a:pt x="420923" y="385084"/>
                  <a:pt x="420923" y="376617"/>
                </a:cubicBezTo>
                <a:lnTo>
                  <a:pt x="420923" y="322056"/>
                </a:lnTo>
                <a:cubicBezTo>
                  <a:pt x="420923" y="294775"/>
                  <a:pt x="443056" y="272856"/>
                  <a:pt x="470180" y="272856"/>
                </a:cubicBezTo>
                <a:close/>
                <a:moveTo>
                  <a:pt x="127004" y="272856"/>
                </a:moveTo>
                <a:lnTo>
                  <a:pt x="132940" y="272856"/>
                </a:lnTo>
                <a:lnTo>
                  <a:pt x="138781" y="272856"/>
                </a:lnTo>
                <a:cubicBezTo>
                  <a:pt x="166104" y="272856"/>
                  <a:pt x="188057" y="294963"/>
                  <a:pt x="188057" y="322056"/>
                </a:cubicBezTo>
                <a:lnTo>
                  <a:pt x="188057" y="376617"/>
                </a:lnTo>
                <a:cubicBezTo>
                  <a:pt x="188057" y="385084"/>
                  <a:pt x="183629" y="392609"/>
                  <a:pt x="177033" y="397031"/>
                </a:cubicBezTo>
                <a:lnTo>
                  <a:pt x="177033" y="449711"/>
                </a:lnTo>
                <a:cubicBezTo>
                  <a:pt x="177033" y="449993"/>
                  <a:pt x="177128" y="450370"/>
                  <a:pt x="177128" y="450558"/>
                </a:cubicBezTo>
                <a:cubicBezTo>
                  <a:pt x="166670" y="457613"/>
                  <a:pt x="155929" y="465609"/>
                  <a:pt x="145376" y="474264"/>
                </a:cubicBezTo>
                <a:cubicBezTo>
                  <a:pt x="133034" y="484424"/>
                  <a:pt x="125874" y="499475"/>
                  <a:pt x="125874" y="515561"/>
                </a:cubicBezTo>
                <a:lnTo>
                  <a:pt x="125874" y="559493"/>
                </a:lnTo>
                <a:lnTo>
                  <a:pt x="0" y="559493"/>
                </a:lnTo>
                <a:lnTo>
                  <a:pt x="0" y="522052"/>
                </a:lnTo>
                <a:cubicBezTo>
                  <a:pt x="0" y="514150"/>
                  <a:pt x="3486" y="506625"/>
                  <a:pt x="9704" y="501639"/>
                </a:cubicBezTo>
                <a:cubicBezTo>
                  <a:pt x="43434" y="473888"/>
                  <a:pt x="79990" y="455450"/>
                  <a:pt x="87433" y="451875"/>
                </a:cubicBezTo>
                <a:cubicBezTo>
                  <a:pt x="88281" y="451498"/>
                  <a:pt x="88846" y="450558"/>
                  <a:pt x="88846" y="449711"/>
                </a:cubicBezTo>
                <a:lnTo>
                  <a:pt x="88846" y="397031"/>
                </a:lnTo>
                <a:cubicBezTo>
                  <a:pt x="82157" y="392609"/>
                  <a:pt x="77729" y="385084"/>
                  <a:pt x="77729" y="376617"/>
                </a:cubicBezTo>
                <a:lnTo>
                  <a:pt x="77729" y="322056"/>
                </a:lnTo>
                <a:cubicBezTo>
                  <a:pt x="77729" y="294775"/>
                  <a:pt x="99870" y="272856"/>
                  <a:pt x="127004" y="272856"/>
                </a:cubicBezTo>
                <a:close/>
                <a:moveTo>
                  <a:pt x="297600" y="222543"/>
                </a:moveTo>
                <a:lnTo>
                  <a:pt x="304477" y="222543"/>
                </a:lnTo>
                <a:lnTo>
                  <a:pt x="311260" y="222543"/>
                </a:lnTo>
                <a:cubicBezTo>
                  <a:pt x="343291" y="222543"/>
                  <a:pt x="369198" y="248506"/>
                  <a:pt x="369198" y="280395"/>
                </a:cubicBezTo>
                <a:lnTo>
                  <a:pt x="369198" y="344455"/>
                </a:lnTo>
                <a:cubicBezTo>
                  <a:pt x="369198" y="354520"/>
                  <a:pt x="364017" y="363456"/>
                  <a:pt x="356198" y="368536"/>
                </a:cubicBezTo>
                <a:lnTo>
                  <a:pt x="356198" y="430432"/>
                </a:lnTo>
                <a:cubicBezTo>
                  <a:pt x="356198" y="431561"/>
                  <a:pt x="356857" y="432502"/>
                  <a:pt x="357893" y="433066"/>
                </a:cubicBezTo>
                <a:cubicBezTo>
                  <a:pt x="366655" y="437299"/>
                  <a:pt x="409520" y="459029"/>
                  <a:pt x="449275" y="491576"/>
                </a:cubicBezTo>
                <a:cubicBezTo>
                  <a:pt x="456435" y="497502"/>
                  <a:pt x="460580" y="506251"/>
                  <a:pt x="460580" y="515563"/>
                </a:cubicBezTo>
                <a:lnTo>
                  <a:pt x="460580" y="559493"/>
                </a:lnTo>
                <a:lnTo>
                  <a:pt x="304477" y="559493"/>
                </a:lnTo>
                <a:lnTo>
                  <a:pt x="148187" y="559493"/>
                </a:lnTo>
                <a:lnTo>
                  <a:pt x="148187" y="515563"/>
                </a:lnTo>
                <a:cubicBezTo>
                  <a:pt x="148187" y="506251"/>
                  <a:pt x="152332" y="497502"/>
                  <a:pt x="159492" y="491576"/>
                </a:cubicBezTo>
                <a:cubicBezTo>
                  <a:pt x="199342" y="459029"/>
                  <a:pt x="242206" y="437299"/>
                  <a:pt x="250967" y="433066"/>
                </a:cubicBezTo>
                <a:cubicBezTo>
                  <a:pt x="252004" y="432502"/>
                  <a:pt x="252569" y="431561"/>
                  <a:pt x="252569" y="430432"/>
                </a:cubicBezTo>
                <a:lnTo>
                  <a:pt x="252569" y="368536"/>
                </a:lnTo>
                <a:cubicBezTo>
                  <a:pt x="244844" y="363456"/>
                  <a:pt x="239663" y="354520"/>
                  <a:pt x="239663" y="344455"/>
                </a:cubicBezTo>
                <a:lnTo>
                  <a:pt x="239663" y="280395"/>
                </a:lnTo>
                <a:cubicBezTo>
                  <a:pt x="239663" y="248412"/>
                  <a:pt x="265664" y="222543"/>
                  <a:pt x="297600" y="222543"/>
                </a:cubicBezTo>
                <a:close/>
                <a:moveTo>
                  <a:pt x="492495" y="40775"/>
                </a:moveTo>
                <a:cubicBezTo>
                  <a:pt x="488350" y="40775"/>
                  <a:pt x="487596" y="41528"/>
                  <a:pt x="487502" y="45854"/>
                </a:cubicBezTo>
                <a:lnTo>
                  <a:pt x="487502" y="51498"/>
                </a:lnTo>
                <a:cubicBezTo>
                  <a:pt x="487502" y="57142"/>
                  <a:pt x="487502" y="56953"/>
                  <a:pt x="482038" y="59023"/>
                </a:cubicBezTo>
                <a:cubicBezTo>
                  <a:pt x="469036" y="63726"/>
                  <a:pt x="460934" y="72661"/>
                  <a:pt x="460086" y="86864"/>
                </a:cubicBezTo>
                <a:cubicBezTo>
                  <a:pt x="459332" y="99374"/>
                  <a:pt x="465833" y="107934"/>
                  <a:pt x="476196" y="114048"/>
                </a:cubicBezTo>
                <a:cubicBezTo>
                  <a:pt x="482414" y="117810"/>
                  <a:pt x="489480" y="120068"/>
                  <a:pt x="496264" y="123078"/>
                </a:cubicBezTo>
                <a:cubicBezTo>
                  <a:pt x="498902" y="124206"/>
                  <a:pt x="501445" y="125617"/>
                  <a:pt x="503706" y="127310"/>
                </a:cubicBezTo>
                <a:cubicBezTo>
                  <a:pt x="510207" y="132578"/>
                  <a:pt x="508982" y="141513"/>
                  <a:pt x="501257" y="144900"/>
                </a:cubicBezTo>
                <a:cubicBezTo>
                  <a:pt x="497112" y="146781"/>
                  <a:pt x="492778" y="147157"/>
                  <a:pt x="488350" y="146687"/>
                </a:cubicBezTo>
                <a:cubicBezTo>
                  <a:pt x="481472" y="145746"/>
                  <a:pt x="474783" y="144053"/>
                  <a:pt x="468659" y="140761"/>
                </a:cubicBezTo>
                <a:cubicBezTo>
                  <a:pt x="464985" y="138880"/>
                  <a:pt x="463949" y="139350"/>
                  <a:pt x="462724" y="143301"/>
                </a:cubicBezTo>
                <a:cubicBezTo>
                  <a:pt x="461593" y="146687"/>
                  <a:pt x="460557" y="150167"/>
                  <a:pt x="459709" y="153553"/>
                </a:cubicBezTo>
                <a:cubicBezTo>
                  <a:pt x="458484" y="158162"/>
                  <a:pt x="458861" y="159291"/>
                  <a:pt x="463572" y="161548"/>
                </a:cubicBezTo>
                <a:cubicBezTo>
                  <a:pt x="469130" y="164370"/>
                  <a:pt x="475160" y="165687"/>
                  <a:pt x="481284" y="166722"/>
                </a:cubicBezTo>
                <a:cubicBezTo>
                  <a:pt x="486089" y="167474"/>
                  <a:pt x="486371" y="167568"/>
                  <a:pt x="486371" y="172647"/>
                </a:cubicBezTo>
                <a:lnTo>
                  <a:pt x="486371" y="179420"/>
                </a:lnTo>
                <a:cubicBezTo>
                  <a:pt x="486371" y="182147"/>
                  <a:pt x="487690" y="183934"/>
                  <a:pt x="490611" y="183934"/>
                </a:cubicBezTo>
                <a:cubicBezTo>
                  <a:pt x="493908" y="184029"/>
                  <a:pt x="497300" y="184029"/>
                  <a:pt x="500503" y="183934"/>
                </a:cubicBezTo>
                <a:cubicBezTo>
                  <a:pt x="503330" y="183934"/>
                  <a:pt x="504649" y="182430"/>
                  <a:pt x="504649" y="179608"/>
                </a:cubicBezTo>
                <a:cubicBezTo>
                  <a:pt x="504649" y="176504"/>
                  <a:pt x="504837" y="173494"/>
                  <a:pt x="504649" y="170390"/>
                </a:cubicBezTo>
                <a:cubicBezTo>
                  <a:pt x="504554" y="167192"/>
                  <a:pt x="505968" y="165687"/>
                  <a:pt x="508982" y="164840"/>
                </a:cubicBezTo>
                <a:cubicBezTo>
                  <a:pt x="515860" y="162959"/>
                  <a:pt x="521889" y="159197"/>
                  <a:pt x="526412" y="153647"/>
                </a:cubicBezTo>
                <a:cubicBezTo>
                  <a:pt x="538942" y="138221"/>
                  <a:pt x="534231" y="115835"/>
                  <a:pt x="516237" y="105865"/>
                </a:cubicBezTo>
                <a:cubicBezTo>
                  <a:pt x="510584" y="102761"/>
                  <a:pt x="504554" y="100503"/>
                  <a:pt x="498619" y="97964"/>
                </a:cubicBezTo>
                <a:cubicBezTo>
                  <a:pt x="495227" y="96647"/>
                  <a:pt x="492024" y="94860"/>
                  <a:pt x="489104" y="92602"/>
                </a:cubicBezTo>
                <a:cubicBezTo>
                  <a:pt x="483451" y="88087"/>
                  <a:pt x="484581" y="80657"/>
                  <a:pt x="491270" y="77835"/>
                </a:cubicBezTo>
                <a:cubicBezTo>
                  <a:pt x="493155" y="76894"/>
                  <a:pt x="495133" y="76706"/>
                  <a:pt x="497112" y="76518"/>
                </a:cubicBezTo>
                <a:cubicBezTo>
                  <a:pt x="504931" y="76142"/>
                  <a:pt x="512186" y="77553"/>
                  <a:pt x="519252" y="80939"/>
                </a:cubicBezTo>
                <a:cubicBezTo>
                  <a:pt x="522643" y="82538"/>
                  <a:pt x="523868" y="82067"/>
                  <a:pt x="524998" y="78399"/>
                </a:cubicBezTo>
                <a:cubicBezTo>
                  <a:pt x="526317" y="74543"/>
                  <a:pt x="527260" y="70686"/>
                  <a:pt x="528390" y="66736"/>
                </a:cubicBezTo>
                <a:cubicBezTo>
                  <a:pt x="529144" y="64102"/>
                  <a:pt x="528296" y="62503"/>
                  <a:pt x="525752" y="61374"/>
                </a:cubicBezTo>
                <a:cubicBezTo>
                  <a:pt x="521230" y="59399"/>
                  <a:pt x="516708" y="57988"/>
                  <a:pt x="511809" y="57236"/>
                </a:cubicBezTo>
                <a:cubicBezTo>
                  <a:pt x="505402" y="56201"/>
                  <a:pt x="505402" y="56201"/>
                  <a:pt x="505402" y="49805"/>
                </a:cubicBezTo>
                <a:cubicBezTo>
                  <a:pt x="505402" y="40775"/>
                  <a:pt x="505402" y="40775"/>
                  <a:pt x="496358" y="40775"/>
                </a:cubicBezTo>
                <a:close/>
                <a:moveTo>
                  <a:pt x="496111" y="0"/>
                </a:moveTo>
                <a:cubicBezTo>
                  <a:pt x="524951" y="0"/>
                  <a:pt x="553781" y="10958"/>
                  <a:pt x="575779" y="32874"/>
                </a:cubicBezTo>
                <a:cubicBezTo>
                  <a:pt x="619776" y="76894"/>
                  <a:pt x="619776" y="148192"/>
                  <a:pt x="575779" y="192024"/>
                </a:cubicBezTo>
                <a:cubicBezTo>
                  <a:pt x="538754" y="229083"/>
                  <a:pt x="482226" y="234821"/>
                  <a:pt x="438982" y="209519"/>
                </a:cubicBezTo>
                <a:lnTo>
                  <a:pt x="438700" y="209237"/>
                </a:lnTo>
                <a:cubicBezTo>
                  <a:pt x="421742" y="222029"/>
                  <a:pt x="403559" y="224286"/>
                  <a:pt x="390840" y="222311"/>
                </a:cubicBezTo>
                <a:cubicBezTo>
                  <a:pt x="386600" y="221653"/>
                  <a:pt x="385752" y="215915"/>
                  <a:pt x="389615" y="214034"/>
                </a:cubicBezTo>
                <a:cubicBezTo>
                  <a:pt x="401297" y="208202"/>
                  <a:pt x="408552" y="196915"/>
                  <a:pt x="412886" y="187791"/>
                </a:cubicBezTo>
                <a:lnTo>
                  <a:pt x="411567" y="187038"/>
                </a:lnTo>
                <a:cubicBezTo>
                  <a:pt x="372374" y="142736"/>
                  <a:pt x="374070" y="75201"/>
                  <a:pt x="416371" y="32874"/>
                </a:cubicBezTo>
                <a:cubicBezTo>
                  <a:pt x="438417" y="10958"/>
                  <a:pt x="467270" y="0"/>
                  <a:pt x="496111" y="0"/>
                </a:cubicBezTo>
                <a:close/>
              </a:path>
            </a:pathLst>
          </a:custGeom>
          <a:gradFill>
            <a:gsLst>
              <a:gs pos="0">
                <a:srgbClr val="BA0001"/>
              </a:gs>
              <a:gs pos="100000">
                <a:srgbClr val="730000"/>
              </a:gs>
            </a:gsLst>
            <a:lin ang="2700000" scaled="1"/>
          </a:gradFill>
          <a:ln>
            <a:noFill/>
          </a:ln>
        </p:spPr>
        <p:txBody>
          <a:bodyPr wrap="square" lIns="91440" tIns="45720" rIns="91440" bIns="45720" anchor="ctr">
            <a:normAutofit fontScale="925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FE1E823-164B-40D7-9B73-2D5900D39495}"/>
              </a:ext>
            </a:extLst>
          </p:cNvPr>
          <p:cNvSpPr txBox="1"/>
          <p:nvPr/>
        </p:nvSpPr>
        <p:spPr>
          <a:xfrm>
            <a:off x="4381830" y="358605"/>
            <a:ext cx="34283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【</a:t>
            </a:r>
            <a:r>
              <a:rPr lang="zh-CN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请输入标题内容</a:t>
            </a:r>
            <a:r>
              <a:rPr lang="en-US" altLang="zh-CN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】</a:t>
            </a:r>
            <a:endParaRPr lang="zh-CN" alt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7790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0A600106-C23B-477F-88B9-1F749B29CA63}"/>
              </a:ext>
            </a:extLst>
          </p:cNvPr>
          <p:cNvCxnSpPr/>
          <p:nvPr/>
        </p:nvCxnSpPr>
        <p:spPr>
          <a:xfrm>
            <a:off x="1148031" y="3116761"/>
            <a:ext cx="949116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prstDash val="dash"/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íṡ1iḓê">
            <a:extLst>
              <a:ext uri="{FF2B5EF4-FFF2-40B4-BE49-F238E27FC236}">
                <a16:creationId xmlns:a16="http://schemas.microsoft.com/office/drawing/2014/main" xmlns="" id="{FFBBB4ED-F566-4D01-A11A-5658E601CC23}"/>
              </a:ext>
            </a:extLst>
          </p:cNvPr>
          <p:cNvSpPr txBox="1"/>
          <p:nvPr/>
        </p:nvSpPr>
        <p:spPr>
          <a:xfrm>
            <a:off x="4994010" y="2208657"/>
            <a:ext cx="6254136" cy="604878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一年的辛劳，换来今日的举杯祝贺，成功就在面前</a:t>
            </a:r>
            <a:endParaRPr lang="en-US" altLang="zh-CN" sz="1600"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7" name="iSḷiḋè">
            <a:extLst>
              <a:ext uri="{FF2B5EF4-FFF2-40B4-BE49-F238E27FC236}">
                <a16:creationId xmlns:a16="http://schemas.microsoft.com/office/drawing/2014/main" xmlns="" id="{BC9B08FB-4F68-4091-B97F-09A58C0FE302}"/>
              </a:ext>
            </a:extLst>
          </p:cNvPr>
          <p:cNvSpPr/>
          <p:nvPr/>
        </p:nvSpPr>
        <p:spPr>
          <a:xfrm>
            <a:off x="1423542" y="1703327"/>
            <a:ext cx="2954969" cy="1104347"/>
          </a:xfrm>
          <a:prstGeom prst="rect">
            <a:avLst/>
          </a:prstGeom>
          <a:blipFill>
            <a:blip r:embed="rId2" cstate="print"/>
            <a:srcRect/>
            <a:stretch>
              <a:fillRect t="-39619" b="-38718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8" name="îŝlîḋe">
            <a:extLst>
              <a:ext uri="{FF2B5EF4-FFF2-40B4-BE49-F238E27FC236}">
                <a16:creationId xmlns:a16="http://schemas.microsoft.com/office/drawing/2014/main" xmlns="" id="{FFBBB4ED-F566-4D01-A11A-5658E601CC23}"/>
              </a:ext>
            </a:extLst>
          </p:cNvPr>
          <p:cNvSpPr txBox="1"/>
          <p:nvPr/>
        </p:nvSpPr>
        <p:spPr>
          <a:xfrm>
            <a:off x="4994010" y="3749963"/>
            <a:ext cx="6254136" cy="604878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一年的辛劳，换来今日的举杯祝贺，成功就在面前</a:t>
            </a:r>
            <a:endParaRPr lang="en-US" altLang="zh-CN" sz="1600"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10" name="ïślîḍé">
            <a:extLst>
              <a:ext uri="{FF2B5EF4-FFF2-40B4-BE49-F238E27FC236}">
                <a16:creationId xmlns:a16="http://schemas.microsoft.com/office/drawing/2014/main" xmlns="" id="{BC9B08FB-4F68-4091-B97F-09A58C0FE302}"/>
              </a:ext>
            </a:extLst>
          </p:cNvPr>
          <p:cNvSpPr/>
          <p:nvPr/>
        </p:nvSpPr>
        <p:spPr>
          <a:xfrm>
            <a:off x="1423542" y="3244633"/>
            <a:ext cx="2954969" cy="1104347"/>
          </a:xfrm>
          <a:prstGeom prst="rect">
            <a:avLst/>
          </a:prstGeom>
          <a:blipFill>
            <a:blip r:embed="rId3" cstate="print"/>
            <a:srcRect/>
            <a:stretch>
              <a:fillRect t="-152415" b="-148949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11" name="ïṩ1ïďè">
            <a:extLst>
              <a:ext uri="{FF2B5EF4-FFF2-40B4-BE49-F238E27FC236}">
                <a16:creationId xmlns:a16="http://schemas.microsoft.com/office/drawing/2014/main" xmlns="" id="{69926779-5BAB-4116-AA49-5CC50C778671}"/>
              </a:ext>
            </a:extLst>
          </p:cNvPr>
          <p:cNvSpPr/>
          <p:nvPr/>
        </p:nvSpPr>
        <p:spPr>
          <a:xfrm>
            <a:off x="7593572" y="1667373"/>
            <a:ext cx="1055014" cy="413418"/>
          </a:xfrm>
          <a:prstGeom prst="rect">
            <a:avLst/>
          </a:prstGeom>
          <a:gradFill>
            <a:gsLst>
              <a:gs pos="0">
                <a:srgbClr val="BA0001"/>
              </a:gs>
              <a:gs pos="100000">
                <a:srgbClr val="730000"/>
              </a:gs>
            </a:gsLst>
            <a:lin ang="27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 anchorCtr="1">
            <a:norm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01</a:t>
            </a:r>
            <a:endParaRPr lang="zh-CN" altLang="en-US" sz="2000" dirty="0">
              <a:solidFill>
                <a:schemeClr val="bg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12" name="isļiḑé">
            <a:extLst>
              <a:ext uri="{FF2B5EF4-FFF2-40B4-BE49-F238E27FC236}">
                <a16:creationId xmlns:a16="http://schemas.microsoft.com/office/drawing/2014/main" xmlns="" id="{69926779-5BAB-4116-AA49-5CC50C778671}"/>
              </a:ext>
            </a:extLst>
          </p:cNvPr>
          <p:cNvSpPr/>
          <p:nvPr/>
        </p:nvSpPr>
        <p:spPr>
          <a:xfrm>
            <a:off x="7593572" y="3208679"/>
            <a:ext cx="1055014" cy="413418"/>
          </a:xfrm>
          <a:prstGeom prst="rect">
            <a:avLst/>
          </a:prstGeom>
          <a:gradFill>
            <a:gsLst>
              <a:gs pos="0">
                <a:srgbClr val="BA0001"/>
              </a:gs>
              <a:gs pos="100000">
                <a:srgbClr val="730000"/>
              </a:gs>
            </a:gsLst>
            <a:lin ang="27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 anchorCtr="1">
            <a:norm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02</a:t>
            </a:r>
            <a:endParaRPr lang="zh-CN" altLang="en-US" sz="2000" dirty="0">
              <a:solidFill>
                <a:schemeClr val="bg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13" name="iŝļïďè">
            <a:extLst>
              <a:ext uri="{FF2B5EF4-FFF2-40B4-BE49-F238E27FC236}">
                <a16:creationId xmlns:a16="http://schemas.microsoft.com/office/drawing/2014/main" xmlns="" id="{69926779-5BAB-4116-AA49-5CC50C778671}"/>
              </a:ext>
            </a:extLst>
          </p:cNvPr>
          <p:cNvSpPr/>
          <p:nvPr/>
        </p:nvSpPr>
        <p:spPr>
          <a:xfrm>
            <a:off x="7593572" y="4749983"/>
            <a:ext cx="1055014" cy="413418"/>
          </a:xfrm>
          <a:prstGeom prst="rect">
            <a:avLst/>
          </a:prstGeom>
          <a:gradFill>
            <a:gsLst>
              <a:gs pos="0">
                <a:srgbClr val="BA0001"/>
              </a:gs>
              <a:gs pos="100000">
                <a:srgbClr val="730000"/>
              </a:gs>
            </a:gsLst>
            <a:lin ang="27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 anchorCtr="1">
            <a:norm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03</a:t>
            </a:r>
            <a:endParaRPr lang="zh-CN" altLang="en-US" sz="2000" dirty="0">
              <a:solidFill>
                <a:schemeClr val="bg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14" name="îš1ïḓé">
            <a:extLst>
              <a:ext uri="{FF2B5EF4-FFF2-40B4-BE49-F238E27FC236}">
                <a16:creationId xmlns:a16="http://schemas.microsoft.com/office/drawing/2014/main" xmlns="" id="{FFBBB4ED-F566-4D01-A11A-5658E601CC23}"/>
              </a:ext>
            </a:extLst>
          </p:cNvPr>
          <p:cNvSpPr txBox="1"/>
          <p:nvPr/>
        </p:nvSpPr>
        <p:spPr>
          <a:xfrm>
            <a:off x="4994010" y="5291268"/>
            <a:ext cx="6254136" cy="604878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一年的辛劳，换来今日的举杯祝贺，成功就在面前</a:t>
            </a:r>
            <a:endParaRPr lang="en-US" altLang="zh-CN" sz="1600"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16" name="îṣļiḍé">
            <a:extLst>
              <a:ext uri="{FF2B5EF4-FFF2-40B4-BE49-F238E27FC236}">
                <a16:creationId xmlns:a16="http://schemas.microsoft.com/office/drawing/2014/main" xmlns="" id="{BC9B08FB-4F68-4091-B97F-09A58C0FE302}"/>
              </a:ext>
            </a:extLst>
          </p:cNvPr>
          <p:cNvSpPr/>
          <p:nvPr/>
        </p:nvSpPr>
        <p:spPr>
          <a:xfrm>
            <a:off x="1423542" y="4785937"/>
            <a:ext cx="2954969" cy="1104347"/>
          </a:xfrm>
          <a:prstGeom prst="rect">
            <a:avLst/>
          </a:prstGeom>
          <a:blipFill>
            <a:blip r:embed="rId4" cstate="print"/>
            <a:srcRect/>
            <a:stretch>
              <a:fillRect t="-152415" b="-148949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0A600106-C23B-477F-88B9-1F749B29CA63}"/>
              </a:ext>
            </a:extLst>
          </p:cNvPr>
          <p:cNvCxnSpPr/>
          <p:nvPr/>
        </p:nvCxnSpPr>
        <p:spPr>
          <a:xfrm>
            <a:off x="1148031" y="4658067"/>
            <a:ext cx="949116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prstDash val="dash"/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DF29602F-D02B-4B79-90A7-81DF0283E367}"/>
              </a:ext>
            </a:extLst>
          </p:cNvPr>
          <p:cNvSpPr txBox="1"/>
          <p:nvPr/>
        </p:nvSpPr>
        <p:spPr>
          <a:xfrm>
            <a:off x="4381830" y="358605"/>
            <a:ext cx="34283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【</a:t>
            </a:r>
            <a:r>
              <a:rPr lang="zh-CN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请输入标题内容</a:t>
            </a:r>
            <a:r>
              <a:rPr lang="en-US" altLang="zh-CN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】</a:t>
            </a:r>
            <a:endParaRPr lang="zh-CN" alt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0170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8" grpId="0"/>
      <p:bldP spid="10" grpId="0" animBg="1"/>
      <p:bldP spid="11" grpId="0" animBg="1"/>
      <p:bldP spid="12" grpId="0" animBg="1"/>
      <p:bldP spid="13" grpId="0" animBg="1"/>
      <p:bldP spid="14" grpId="0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îṥ1ïḑê">
            <a:extLst>
              <a:ext uri="{FF2B5EF4-FFF2-40B4-BE49-F238E27FC236}">
                <a16:creationId xmlns:a16="http://schemas.microsoft.com/office/drawing/2014/main" xmlns="" id="{D80C83E9-82A7-4125-82A9-C1DC17959152}"/>
              </a:ext>
            </a:extLst>
          </p:cNvPr>
          <p:cNvSpPr/>
          <p:nvPr/>
        </p:nvSpPr>
        <p:spPr bwMode="auto">
          <a:xfrm>
            <a:off x="0" y="0"/>
            <a:ext cx="12192000" cy="3514725"/>
          </a:xfrm>
          <a:custGeom>
            <a:avLst/>
            <a:gdLst>
              <a:gd name="T0" fmla="*/ 0 w 32000"/>
              <a:gd name="T1" fmla="*/ 0 h 9228"/>
              <a:gd name="T2" fmla="*/ 32000 w 32000"/>
              <a:gd name="T3" fmla="*/ 0 h 9228"/>
              <a:gd name="T4" fmla="*/ 32000 w 32000"/>
              <a:gd name="T5" fmla="*/ 5835 h 9228"/>
              <a:gd name="T6" fmla="*/ 31441 w 32000"/>
              <a:gd name="T7" fmla="*/ 6099 h 9228"/>
              <a:gd name="T8" fmla="*/ 16000 w 32000"/>
              <a:gd name="T9" fmla="*/ 9228 h 9228"/>
              <a:gd name="T10" fmla="*/ 560 w 32000"/>
              <a:gd name="T11" fmla="*/ 6099 h 9228"/>
              <a:gd name="T12" fmla="*/ 0 w 32000"/>
              <a:gd name="T13" fmla="*/ 5835 h 9228"/>
              <a:gd name="T14" fmla="*/ 0 w 32000"/>
              <a:gd name="T15" fmla="*/ 0 h 9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000" h="9228">
                <a:moveTo>
                  <a:pt x="0" y="0"/>
                </a:moveTo>
                <a:lnTo>
                  <a:pt x="32000" y="0"/>
                </a:lnTo>
                <a:lnTo>
                  <a:pt x="32000" y="5835"/>
                </a:lnTo>
                <a:lnTo>
                  <a:pt x="31441" y="6099"/>
                </a:lnTo>
                <a:cubicBezTo>
                  <a:pt x="27052" y="8073"/>
                  <a:pt x="21733" y="9228"/>
                  <a:pt x="16000" y="9228"/>
                </a:cubicBezTo>
                <a:cubicBezTo>
                  <a:pt x="10268" y="9228"/>
                  <a:pt x="4949" y="8073"/>
                  <a:pt x="560" y="6099"/>
                </a:cubicBezTo>
                <a:lnTo>
                  <a:pt x="0" y="5835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r"/>
          </a:blipFill>
          <a:ln w="28575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 defTabSz="825500" hangingPunct="0"/>
            <a:endParaRPr lang="zh-CN" altLang="en-US" sz="7400" dirty="0">
              <a:solidFill>
                <a:schemeClr val="lt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4" name="îs1iḑê">
            <a:extLst>
              <a:ext uri="{FF2B5EF4-FFF2-40B4-BE49-F238E27FC236}">
                <a16:creationId xmlns:a16="http://schemas.microsoft.com/office/drawing/2014/main" xmlns="" id="{BD6D0848-56C0-4ACF-AC32-2D6449C44FC0}"/>
              </a:ext>
            </a:extLst>
          </p:cNvPr>
          <p:cNvSpPr/>
          <p:nvPr/>
        </p:nvSpPr>
        <p:spPr>
          <a:xfrm>
            <a:off x="1435894" y="1130300"/>
            <a:ext cx="9320212" cy="4668616"/>
          </a:xfrm>
          <a:prstGeom prst="roundRect">
            <a:avLst>
              <a:gd name="adj" fmla="val 3945"/>
            </a:avLst>
          </a:prstGeom>
          <a:gradFill>
            <a:gsLst>
              <a:gs pos="0">
                <a:srgbClr val="BA0001"/>
              </a:gs>
              <a:gs pos="100000">
                <a:srgbClr val="730000"/>
              </a:gs>
            </a:gsLst>
            <a:lin ang="2700000" scaled="1"/>
          </a:gradFill>
          <a:ln w="3175">
            <a:noFill/>
            <a:prstDash val="solid"/>
            <a:round/>
            <a:headEnd/>
            <a:tailEnd/>
          </a:ln>
          <a:effectLst>
            <a:outerShdw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spcBef>
                <a:spcPct val="0"/>
              </a:spcBef>
            </a:pP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5" name="íšlïḓe">
            <a:extLst>
              <a:ext uri="{FF2B5EF4-FFF2-40B4-BE49-F238E27FC236}">
                <a16:creationId xmlns:a16="http://schemas.microsoft.com/office/drawing/2014/main" xmlns="" id="{23C7B27E-BA81-45BD-9D1A-90796134D0AB}"/>
              </a:ext>
            </a:extLst>
          </p:cNvPr>
          <p:cNvSpPr/>
          <p:nvPr/>
        </p:nvSpPr>
        <p:spPr bwMode="auto">
          <a:xfrm>
            <a:off x="1946965" y="3212911"/>
            <a:ext cx="2344125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一年的辛劳，换来今日的举杯祝贺，成功就在面前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6" name="íṥḻîdé">
            <a:extLst>
              <a:ext uri="{FF2B5EF4-FFF2-40B4-BE49-F238E27FC236}">
                <a16:creationId xmlns:a16="http://schemas.microsoft.com/office/drawing/2014/main" xmlns="" id="{BAF77048-6151-4B25-B98F-2C92E82F4B6F}"/>
              </a:ext>
            </a:extLst>
          </p:cNvPr>
          <p:cNvSpPr txBox="1"/>
          <p:nvPr/>
        </p:nvSpPr>
        <p:spPr bwMode="auto">
          <a:xfrm>
            <a:off x="1946965" y="2594531"/>
            <a:ext cx="2344125" cy="441805"/>
          </a:xfrm>
          <a:prstGeom prst="rect">
            <a:avLst/>
          </a:prstGeom>
          <a:noFill/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添加标题</a:t>
            </a:r>
            <a:endParaRPr lang="en-US" altLang="zh-CN" dirty="0">
              <a:solidFill>
                <a:schemeClr val="bg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7" name="ïṩ1ïdê">
            <a:extLst>
              <a:ext uri="{FF2B5EF4-FFF2-40B4-BE49-F238E27FC236}">
                <a16:creationId xmlns:a16="http://schemas.microsoft.com/office/drawing/2014/main" xmlns="" id="{23C7B27E-BA81-45BD-9D1A-90796134D0AB}"/>
              </a:ext>
            </a:extLst>
          </p:cNvPr>
          <p:cNvSpPr/>
          <p:nvPr/>
        </p:nvSpPr>
        <p:spPr bwMode="auto">
          <a:xfrm>
            <a:off x="4923938" y="3212911"/>
            <a:ext cx="2344125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一年的辛劳，换来今日的举杯祝贺，成功就在面前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8" name="îsḷíḑè">
            <a:extLst>
              <a:ext uri="{FF2B5EF4-FFF2-40B4-BE49-F238E27FC236}">
                <a16:creationId xmlns:a16="http://schemas.microsoft.com/office/drawing/2014/main" xmlns="" id="{BAF77048-6151-4B25-B98F-2C92E82F4B6F}"/>
              </a:ext>
            </a:extLst>
          </p:cNvPr>
          <p:cNvSpPr txBox="1"/>
          <p:nvPr/>
        </p:nvSpPr>
        <p:spPr bwMode="auto">
          <a:xfrm>
            <a:off x="4923938" y="2594531"/>
            <a:ext cx="2344125" cy="441805"/>
          </a:xfrm>
          <a:prstGeom prst="rect">
            <a:avLst/>
          </a:prstGeom>
          <a:noFill/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添加标题</a:t>
            </a:r>
            <a:endParaRPr lang="en-US" altLang="zh-CN" dirty="0">
              <a:solidFill>
                <a:schemeClr val="bg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9" name="ïSlîḑê">
            <a:extLst>
              <a:ext uri="{FF2B5EF4-FFF2-40B4-BE49-F238E27FC236}">
                <a16:creationId xmlns:a16="http://schemas.microsoft.com/office/drawing/2014/main" xmlns="" id="{23C7B27E-BA81-45BD-9D1A-90796134D0AB}"/>
              </a:ext>
            </a:extLst>
          </p:cNvPr>
          <p:cNvSpPr/>
          <p:nvPr/>
        </p:nvSpPr>
        <p:spPr bwMode="auto">
          <a:xfrm>
            <a:off x="4923938" y="4431870"/>
            <a:ext cx="2344125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一年的辛劳，换来今日的举杯祝贺，成功就在面前</a:t>
            </a:r>
            <a:endParaRPr lang="en-US" altLang="zh-CN" sz="1200" dirty="0">
              <a:solidFill>
                <a:schemeClr val="bg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10" name="îsḷiḍê">
            <a:extLst>
              <a:ext uri="{FF2B5EF4-FFF2-40B4-BE49-F238E27FC236}">
                <a16:creationId xmlns:a16="http://schemas.microsoft.com/office/drawing/2014/main" xmlns="" id="{23C7B27E-BA81-45BD-9D1A-90796134D0AB}"/>
              </a:ext>
            </a:extLst>
          </p:cNvPr>
          <p:cNvSpPr/>
          <p:nvPr/>
        </p:nvSpPr>
        <p:spPr bwMode="auto">
          <a:xfrm>
            <a:off x="7900910" y="3212911"/>
            <a:ext cx="2344125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一年的辛劳，换来今日的举杯祝贺，成功就在面前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11" name="ïşliḑé">
            <a:extLst>
              <a:ext uri="{FF2B5EF4-FFF2-40B4-BE49-F238E27FC236}">
                <a16:creationId xmlns:a16="http://schemas.microsoft.com/office/drawing/2014/main" xmlns="" id="{BAF77048-6151-4B25-B98F-2C92E82F4B6F}"/>
              </a:ext>
            </a:extLst>
          </p:cNvPr>
          <p:cNvSpPr txBox="1"/>
          <p:nvPr/>
        </p:nvSpPr>
        <p:spPr bwMode="auto">
          <a:xfrm>
            <a:off x="7900910" y="2594531"/>
            <a:ext cx="2344125" cy="441805"/>
          </a:xfrm>
          <a:prstGeom prst="rect">
            <a:avLst/>
          </a:prstGeom>
          <a:noFill/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添加标题</a:t>
            </a:r>
            <a:endParaRPr lang="en-US" altLang="zh-CN" dirty="0">
              <a:solidFill>
                <a:schemeClr val="bg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3FBD99C5-FED6-4D5C-90D1-4183D86FFDB4}"/>
              </a:ext>
            </a:extLst>
          </p:cNvPr>
          <p:cNvCxnSpPr/>
          <p:nvPr/>
        </p:nvCxnSpPr>
        <p:spPr>
          <a:xfrm>
            <a:off x="4607514" y="1855048"/>
            <a:ext cx="0" cy="356700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8FC245CB-7860-4F1E-B59A-C18D62A5BD68}"/>
              </a:ext>
            </a:extLst>
          </p:cNvPr>
          <p:cNvCxnSpPr/>
          <p:nvPr/>
        </p:nvCxnSpPr>
        <p:spPr>
          <a:xfrm>
            <a:off x="7584487" y="1855048"/>
            <a:ext cx="0" cy="356700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îṥḻiḑè">
            <a:extLst>
              <a:ext uri="{FF2B5EF4-FFF2-40B4-BE49-F238E27FC236}">
                <a16:creationId xmlns:a16="http://schemas.microsoft.com/office/drawing/2014/main" xmlns="" id="{5EB579F9-D1BF-4E59-AEDD-6574B65D4FF5}"/>
              </a:ext>
            </a:extLst>
          </p:cNvPr>
          <p:cNvSpPr/>
          <p:nvPr/>
        </p:nvSpPr>
        <p:spPr>
          <a:xfrm>
            <a:off x="5657850" y="1427357"/>
            <a:ext cx="876300" cy="876298"/>
          </a:xfrm>
          <a:prstGeom prst="ellipse">
            <a:avLst/>
          </a:prstGeom>
          <a:solidFill>
            <a:srgbClr val="B41222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25" name="isľîdê">
            <a:extLst>
              <a:ext uri="{FF2B5EF4-FFF2-40B4-BE49-F238E27FC236}">
                <a16:creationId xmlns:a16="http://schemas.microsoft.com/office/drawing/2014/main" xmlns="" id="{35C9BFFA-25CA-4925-BDDB-1A798142985D}"/>
              </a:ext>
            </a:extLst>
          </p:cNvPr>
          <p:cNvSpPr/>
          <p:nvPr/>
        </p:nvSpPr>
        <p:spPr>
          <a:xfrm>
            <a:off x="5898002" y="1686958"/>
            <a:ext cx="395998" cy="357096"/>
          </a:xfrm>
          <a:custGeom>
            <a:avLst/>
            <a:gdLst>
              <a:gd name="connsiteX0" fmla="*/ 521432 w 608344"/>
              <a:gd name="connsiteY0" fmla="*/ 370453 h 548582"/>
              <a:gd name="connsiteX1" fmla="*/ 465737 w 608344"/>
              <a:gd name="connsiteY1" fmla="*/ 425787 h 548582"/>
              <a:gd name="connsiteX2" fmla="*/ 442491 w 608344"/>
              <a:gd name="connsiteY2" fmla="*/ 402479 h 548582"/>
              <a:gd name="connsiteX3" fmla="*/ 418201 w 608344"/>
              <a:gd name="connsiteY3" fmla="*/ 426545 h 548582"/>
              <a:gd name="connsiteX4" fmla="*/ 441447 w 608344"/>
              <a:gd name="connsiteY4" fmla="*/ 449948 h 548582"/>
              <a:gd name="connsiteX5" fmla="*/ 465642 w 608344"/>
              <a:gd name="connsiteY5" fmla="*/ 474204 h 548582"/>
              <a:gd name="connsiteX6" fmla="*/ 489932 w 608344"/>
              <a:gd name="connsiteY6" fmla="*/ 450043 h 548582"/>
              <a:gd name="connsiteX7" fmla="*/ 545532 w 608344"/>
              <a:gd name="connsiteY7" fmla="*/ 394709 h 548582"/>
              <a:gd name="connsiteX8" fmla="*/ 481962 w 608344"/>
              <a:gd name="connsiteY8" fmla="*/ 296170 h 548582"/>
              <a:gd name="connsiteX9" fmla="*/ 608344 w 608344"/>
              <a:gd name="connsiteY9" fmla="*/ 422376 h 548582"/>
              <a:gd name="connsiteX10" fmla="*/ 481962 w 608344"/>
              <a:gd name="connsiteY10" fmla="*/ 548582 h 548582"/>
              <a:gd name="connsiteX11" fmla="*/ 355579 w 608344"/>
              <a:gd name="connsiteY11" fmla="*/ 422376 h 548582"/>
              <a:gd name="connsiteX12" fmla="*/ 481962 w 608344"/>
              <a:gd name="connsiteY12" fmla="*/ 296170 h 548582"/>
              <a:gd name="connsiteX13" fmla="*/ 255835 w 608344"/>
              <a:gd name="connsiteY13" fmla="*/ 446 h 548582"/>
              <a:gd name="connsiteX14" fmla="*/ 317801 w 608344"/>
              <a:gd name="connsiteY14" fmla="*/ 13616 h 548582"/>
              <a:gd name="connsiteX15" fmla="*/ 348072 w 608344"/>
              <a:gd name="connsiteY15" fmla="*/ 41661 h 548582"/>
              <a:gd name="connsiteX16" fmla="*/ 381190 w 608344"/>
              <a:gd name="connsiteY16" fmla="*/ 146831 h 548582"/>
              <a:gd name="connsiteX17" fmla="*/ 378913 w 608344"/>
              <a:gd name="connsiteY17" fmla="*/ 156211 h 548582"/>
              <a:gd name="connsiteX18" fmla="*/ 387833 w 608344"/>
              <a:gd name="connsiteY18" fmla="*/ 200458 h 548582"/>
              <a:gd name="connsiteX19" fmla="*/ 366387 w 608344"/>
              <a:gd name="connsiteY19" fmla="*/ 237694 h 548582"/>
              <a:gd name="connsiteX20" fmla="*/ 351393 w 608344"/>
              <a:gd name="connsiteY20" fmla="*/ 278720 h 548582"/>
              <a:gd name="connsiteX21" fmla="*/ 351393 w 608344"/>
              <a:gd name="connsiteY21" fmla="*/ 322873 h 548582"/>
              <a:gd name="connsiteX22" fmla="*/ 317611 w 608344"/>
              <a:gd name="connsiteY22" fmla="*/ 422358 h 548582"/>
              <a:gd name="connsiteX23" fmla="*/ 376635 w 608344"/>
              <a:gd name="connsiteY23" fmla="*/ 548088 h 548582"/>
              <a:gd name="connsiteX24" fmla="*/ 26855 w 608344"/>
              <a:gd name="connsiteY24" fmla="*/ 548088 h 548582"/>
              <a:gd name="connsiteX25" fmla="*/ 0 w 608344"/>
              <a:gd name="connsiteY25" fmla="*/ 521274 h 548582"/>
              <a:gd name="connsiteX26" fmla="*/ 0 w 608344"/>
              <a:gd name="connsiteY26" fmla="*/ 473806 h 548582"/>
              <a:gd name="connsiteX27" fmla="*/ 19453 w 608344"/>
              <a:gd name="connsiteY27" fmla="*/ 432969 h 548582"/>
              <a:gd name="connsiteX28" fmla="*/ 173751 w 608344"/>
              <a:gd name="connsiteY28" fmla="*/ 334242 h 548582"/>
              <a:gd name="connsiteX29" fmla="*/ 176408 w 608344"/>
              <a:gd name="connsiteY29" fmla="*/ 329884 h 548582"/>
              <a:gd name="connsiteX30" fmla="*/ 176408 w 608344"/>
              <a:gd name="connsiteY30" fmla="*/ 278720 h 548582"/>
              <a:gd name="connsiteX31" fmla="*/ 161320 w 608344"/>
              <a:gd name="connsiteY31" fmla="*/ 237694 h 548582"/>
              <a:gd name="connsiteX32" fmla="*/ 139969 w 608344"/>
              <a:gd name="connsiteY32" fmla="*/ 200458 h 548582"/>
              <a:gd name="connsiteX33" fmla="*/ 148320 w 608344"/>
              <a:gd name="connsiteY33" fmla="*/ 156211 h 548582"/>
              <a:gd name="connsiteX34" fmla="*/ 146042 w 608344"/>
              <a:gd name="connsiteY34" fmla="*/ 146736 h 548582"/>
              <a:gd name="connsiteX35" fmla="*/ 145758 w 608344"/>
              <a:gd name="connsiteY35" fmla="*/ 95099 h 548582"/>
              <a:gd name="connsiteX36" fmla="*/ 176029 w 608344"/>
              <a:gd name="connsiteY36" fmla="*/ 42135 h 548582"/>
              <a:gd name="connsiteX37" fmla="*/ 203928 w 608344"/>
              <a:gd name="connsiteY37" fmla="*/ 19017 h 548582"/>
              <a:gd name="connsiteX38" fmla="*/ 231162 w 608344"/>
              <a:gd name="connsiteY38" fmla="*/ 5089 h 548582"/>
              <a:gd name="connsiteX39" fmla="*/ 255835 w 608344"/>
              <a:gd name="connsiteY39" fmla="*/ 446 h 54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344" h="548582">
                <a:moveTo>
                  <a:pt x="521432" y="370453"/>
                </a:moveTo>
                <a:lnTo>
                  <a:pt x="465737" y="425787"/>
                </a:lnTo>
                <a:lnTo>
                  <a:pt x="442491" y="402479"/>
                </a:lnTo>
                <a:lnTo>
                  <a:pt x="418201" y="426545"/>
                </a:lnTo>
                <a:lnTo>
                  <a:pt x="441447" y="449948"/>
                </a:lnTo>
                <a:lnTo>
                  <a:pt x="465642" y="474204"/>
                </a:lnTo>
                <a:lnTo>
                  <a:pt x="489932" y="450043"/>
                </a:lnTo>
                <a:lnTo>
                  <a:pt x="545532" y="394709"/>
                </a:lnTo>
                <a:close/>
                <a:moveTo>
                  <a:pt x="481962" y="296170"/>
                </a:moveTo>
                <a:cubicBezTo>
                  <a:pt x="551795" y="296170"/>
                  <a:pt x="608344" y="352641"/>
                  <a:pt x="608344" y="422376"/>
                </a:cubicBezTo>
                <a:cubicBezTo>
                  <a:pt x="608344" y="492111"/>
                  <a:pt x="551795" y="548582"/>
                  <a:pt x="481962" y="548582"/>
                </a:cubicBezTo>
                <a:cubicBezTo>
                  <a:pt x="412129" y="548582"/>
                  <a:pt x="355579" y="492111"/>
                  <a:pt x="355579" y="422376"/>
                </a:cubicBezTo>
                <a:cubicBezTo>
                  <a:pt x="355579" y="352641"/>
                  <a:pt x="412129" y="296170"/>
                  <a:pt x="481962" y="296170"/>
                </a:cubicBezTo>
                <a:close/>
                <a:moveTo>
                  <a:pt x="255835" y="446"/>
                </a:moveTo>
                <a:cubicBezTo>
                  <a:pt x="282785" y="-1828"/>
                  <a:pt x="303187" y="4899"/>
                  <a:pt x="317801" y="13616"/>
                </a:cubicBezTo>
                <a:cubicBezTo>
                  <a:pt x="339721" y="25744"/>
                  <a:pt x="348072" y="41661"/>
                  <a:pt x="348072" y="41661"/>
                </a:cubicBezTo>
                <a:cubicBezTo>
                  <a:pt x="348072" y="41661"/>
                  <a:pt x="398176" y="45167"/>
                  <a:pt x="381190" y="146831"/>
                </a:cubicBezTo>
                <a:cubicBezTo>
                  <a:pt x="380621" y="149863"/>
                  <a:pt x="379862" y="153085"/>
                  <a:pt x="378913" y="156211"/>
                </a:cubicBezTo>
                <a:cubicBezTo>
                  <a:pt x="388592" y="156211"/>
                  <a:pt x="398271" y="163507"/>
                  <a:pt x="387833" y="200458"/>
                </a:cubicBezTo>
                <a:cubicBezTo>
                  <a:pt x="379672" y="229262"/>
                  <a:pt x="372080" y="237221"/>
                  <a:pt x="366387" y="237694"/>
                </a:cubicBezTo>
                <a:cubicBezTo>
                  <a:pt x="364394" y="250675"/>
                  <a:pt x="359175" y="265076"/>
                  <a:pt x="351393" y="278720"/>
                </a:cubicBezTo>
                <a:lnTo>
                  <a:pt x="351393" y="322873"/>
                </a:lnTo>
                <a:cubicBezTo>
                  <a:pt x="330232" y="350539"/>
                  <a:pt x="317611" y="385027"/>
                  <a:pt x="317611" y="422358"/>
                </a:cubicBezTo>
                <a:cubicBezTo>
                  <a:pt x="317611" y="472764"/>
                  <a:pt x="340480" y="518053"/>
                  <a:pt x="376635" y="548088"/>
                </a:cubicBezTo>
                <a:lnTo>
                  <a:pt x="26855" y="548088"/>
                </a:lnTo>
                <a:cubicBezTo>
                  <a:pt x="12052" y="548088"/>
                  <a:pt x="0" y="536055"/>
                  <a:pt x="0" y="521274"/>
                </a:cubicBezTo>
                <a:lnTo>
                  <a:pt x="0" y="473806"/>
                </a:lnTo>
                <a:cubicBezTo>
                  <a:pt x="0" y="457983"/>
                  <a:pt x="7212" y="443013"/>
                  <a:pt x="19453" y="432969"/>
                </a:cubicBezTo>
                <a:cubicBezTo>
                  <a:pt x="86638" y="377921"/>
                  <a:pt x="159043" y="341443"/>
                  <a:pt x="173751" y="334242"/>
                </a:cubicBezTo>
                <a:cubicBezTo>
                  <a:pt x="175365" y="333484"/>
                  <a:pt x="176408" y="331779"/>
                  <a:pt x="176408" y="329884"/>
                </a:cubicBezTo>
                <a:lnTo>
                  <a:pt x="176408" y="278720"/>
                </a:lnTo>
                <a:cubicBezTo>
                  <a:pt x="168437" y="265076"/>
                  <a:pt x="163313" y="250675"/>
                  <a:pt x="161320" y="237694"/>
                </a:cubicBezTo>
                <a:cubicBezTo>
                  <a:pt x="155627" y="237221"/>
                  <a:pt x="148035" y="229072"/>
                  <a:pt x="139969" y="200458"/>
                </a:cubicBezTo>
                <a:cubicBezTo>
                  <a:pt x="129531" y="164170"/>
                  <a:pt x="138925" y="156496"/>
                  <a:pt x="148320" y="156211"/>
                </a:cubicBezTo>
                <a:cubicBezTo>
                  <a:pt x="147371" y="153085"/>
                  <a:pt x="146612" y="149863"/>
                  <a:pt x="146042" y="146736"/>
                </a:cubicBezTo>
                <a:cubicBezTo>
                  <a:pt x="142436" y="128450"/>
                  <a:pt x="141487" y="111396"/>
                  <a:pt x="145758" y="95099"/>
                </a:cubicBezTo>
                <a:cubicBezTo>
                  <a:pt x="150787" y="73212"/>
                  <a:pt x="162744" y="55684"/>
                  <a:pt x="176029" y="42135"/>
                </a:cubicBezTo>
                <a:cubicBezTo>
                  <a:pt x="184379" y="33134"/>
                  <a:pt x="193869" y="25459"/>
                  <a:pt x="203928" y="19017"/>
                </a:cubicBezTo>
                <a:cubicBezTo>
                  <a:pt x="212183" y="13332"/>
                  <a:pt x="221293" y="8405"/>
                  <a:pt x="231162" y="5089"/>
                </a:cubicBezTo>
                <a:cubicBezTo>
                  <a:pt x="238849" y="2625"/>
                  <a:pt x="247105" y="825"/>
                  <a:pt x="255835" y="4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1440" tIns="45720" rIns="91440" bIns="45720" numCol="1" spcCol="1270" anchor="ctr" anchorCtr="0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lvl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200" kern="1200" dirty="0">
              <a:solidFill>
                <a:schemeClr val="bg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21" name="ïṣ1íḋe">
            <a:extLst>
              <a:ext uri="{FF2B5EF4-FFF2-40B4-BE49-F238E27FC236}">
                <a16:creationId xmlns:a16="http://schemas.microsoft.com/office/drawing/2014/main" xmlns="" id="{387A938C-CEC0-4251-B997-F36E799FE839}"/>
              </a:ext>
            </a:extLst>
          </p:cNvPr>
          <p:cNvSpPr/>
          <p:nvPr/>
        </p:nvSpPr>
        <p:spPr>
          <a:xfrm>
            <a:off x="2680877" y="1427357"/>
            <a:ext cx="876300" cy="876298"/>
          </a:xfrm>
          <a:prstGeom prst="ellipse">
            <a:avLst/>
          </a:prstGeom>
          <a:solidFill>
            <a:srgbClr val="B41222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22" name="îṣļiḑè">
            <a:extLst>
              <a:ext uri="{FF2B5EF4-FFF2-40B4-BE49-F238E27FC236}">
                <a16:creationId xmlns:a16="http://schemas.microsoft.com/office/drawing/2014/main" xmlns="" id="{3EBEF464-91BC-4A3A-A72F-EF5737F772D4}"/>
              </a:ext>
            </a:extLst>
          </p:cNvPr>
          <p:cNvSpPr/>
          <p:nvPr/>
        </p:nvSpPr>
        <p:spPr>
          <a:xfrm>
            <a:off x="2921029" y="1686958"/>
            <a:ext cx="395998" cy="357096"/>
          </a:xfrm>
          <a:custGeom>
            <a:avLst/>
            <a:gdLst>
              <a:gd name="connsiteX0" fmla="*/ 521432 w 608344"/>
              <a:gd name="connsiteY0" fmla="*/ 370453 h 548582"/>
              <a:gd name="connsiteX1" fmla="*/ 465737 w 608344"/>
              <a:gd name="connsiteY1" fmla="*/ 425787 h 548582"/>
              <a:gd name="connsiteX2" fmla="*/ 442491 w 608344"/>
              <a:gd name="connsiteY2" fmla="*/ 402479 h 548582"/>
              <a:gd name="connsiteX3" fmla="*/ 418201 w 608344"/>
              <a:gd name="connsiteY3" fmla="*/ 426545 h 548582"/>
              <a:gd name="connsiteX4" fmla="*/ 441447 w 608344"/>
              <a:gd name="connsiteY4" fmla="*/ 449948 h 548582"/>
              <a:gd name="connsiteX5" fmla="*/ 465642 w 608344"/>
              <a:gd name="connsiteY5" fmla="*/ 474204 h 548582"/>
              <a:gd name="connsiteX6" fmla="*/ 489932 w 608344"/>
              <a:gd name="connsiteY6" fmla="*/ 450043 h 548582"/>
              <a:gd name="connsiteX7" fmla="*/ 545532 w 608344"/>
              <a:gd name="connsiteY7" fmla="*/ 394709 h 548582"/>
              <a:gd name="connsiteX8" fmla="*/ 481962 w 608344"/>
              <a:gd name="connsiteY8" fmla="*/ 296170 h 548582"/>
              <a:gd name="connsiteX9" fmla="*/ 608344 w 608344"/>
              <a:gd name="connsiteY9" fmla="*/ 422376 h 548582"/>
              <a:gd name="connsiteX10" fmla="*/ 481962 w 608344"/>
              <a:gd name="connsiteY10" fmla="*/ 548582 h 548582"/>
              <a:gd name="connsiteX11" fmla="*/ 355579 w 608344"/>
              <a:gd name="connsiteY11" fmla="*/ 422376 h 548582"/>
              <a:gd name="connsiteX12" fmla="*/ 481962 w 608344"/>
              <a:gd name="connsiteY12" fmla="*/ 296170 h 548582"/>
              <a:gd name="connsiteX13" fmla="*/ 255835 w 608344"/>
              <a:gd name="connsiteY13" fmla="*/ 446 h 548582"/>
              <a:gd name="connsiteX14" fmla="*/ 317801 w 608344"/>
              <a:gd name="connsiteY14" fmla="*/ 13616 h 548582"/>
              <a:gd name="connsiteX15" fmla="*/ 348072 w 608344"/>
              <a:gd name="connsiteY15" fmla="*/ 41661 h 548582"/>
              <a:gd name="connsiteX16" fmla="*/ 381190 w 608344"/>
              <a:gd name="connsiteY16" fmla="*/ 146831 h 548582"/>
              <a:gd name="connsiteX17" fmla="*/ 378913 w 608344"/>
              <a:gd name="connsiteY17" fmla="*/ 156211 h 548582"/>
              <a:gd name="connsiteX18" fmla="*/ 387833 w 608344"/>
              <a:gd name="connsiteY18" fmla="*/ 200458 h 548582"/>
              <a:gd name="connsiteX19" fmla="*/ 366387 w 608344"/>
              <a:gd name="connsiteY19" fmla="*/ 237694 h 548582"/>
              <a:gd name="connsiteX20" fmla="*/ 351393 w 608344"/>
              <a:gd name="connsiteY20" fmla="*/ 278720 h 548582"/>
              <a:gd name="connsiteX21" fmla="*/ 351393 w 608344"/>
              <a:gd name="connsiteY21" fmla="*/ 322873 h 548582"/>
              <a:gd name="connsiteX22" fmla="*/ 317611 w 608344"/>
              <a:gd name="connsiteY22" fmla="*/ 422358 h 548582"/>
              <a:gd name="connsiteX23" fmla="*/ 376635 w 608344"/>
              <a:gd name="connsiteY23" fmla="*/ 548088 h 548582"/>
              <a:gd name="connsiteX24" fmla="*/ 26855 w 608344"/>
              <a:gd name="connsiteY24" fmla="*/ 548088 h 548582"/>
              <a:gd name="connsiteX25" fmla="*/ 0 w 608344"/>
              <a:gd name="connsiteY25" fmla="*/ 521274 h 548582"/>
              <a:gd name="connsiteX26" fmla="*/ 0 w 608344"/>
              <a:gd name="connsiteY26" fmla="*/ 473806 h 548582"/>
              <a:gd name="connsiteX27" fmla="*/ 19453 w 608344"/>
              <a:gd name="connsiteY27" fmla="*/ 432969 h 548582"/>
              <a:gd name="connsiteX28" fmla="*/ 173751 w 608344"/>
              <a:gd name="connsiteY28" fmla="*/ 334242 h 548582"/>
              <a:gd name="connsiteX29" fmla="*/ 176408 w 608344"/>
              <a:gd name="connsiteY29" fmla="*/ 329884 h 548582"/>
              <a:gd name="connsiteX30" fmla="*/ 176408 w 608344"/>
              <a:gd name="connsiteY30" fmla="*/ 278720 h 548582"/>
              <a:gd name="connsiteX31" fmla="*/ 161320 w 608344"/>
              <a:gd name="connsiteY31" fmla="*/ 237694 h 548582"/>
              <a:gd name="connsiteX32" fmla="*/ 139969 w 608344"/>
              <a:gd name="connsiteY32" fmla="*/ 200458 h 548582"/>
              <a:gd name="connsiteX33" fmla="*/ 148320 w 608344"/>
              <a:gd name="connsiteY33" fmla="*/ 156211 h 548582"/>
              <a:gd name="connsiteX34" fmla="*/ 146042 w 608344"/>
              <a:gd name="connsiteY34" fmla="*/ 146736 h 548582"/>
              <a:gd name="connsiteX35" fmla="*/ 145758 w 608344"/>
              <a:gd name="connsiteY35" fmla="*/ 95099 h 548582"/>
              <a:gd name="connsiteX36" fmla="*/ 176029 w 608344"/>
              <a:gd name="connsiteY36" fmla="*/ 42135 h 548582"/>
              <a:gd name="connsiteX37" fmla="*/ 203928 w 608344"/>
              <a:gd name="connsiteY37" fmla="*/ 19017 h 548582"/>
              <a:gd name="connsiteX38" fmla="*/ 231162 w 608344"/>
              <a:gd name="connsiteY38" fmla="*/ 5089 h 548582"/>
              <a:gd name="connsiteX39" fmla="*/ 255835 w 608344"/>
              <a:gd name="connsiteY39" fmla="*/ 446 h 54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344" h="548582">
                <a:moveTo>
                  <a:pt x="521432" y="370453"/>
                </a:moveTo>
                <a:lnTo>
                  <a:pt x="465737" y="425787"/>
                </a:lnTo>
                <a:lnTo>
                  <a:pt x="442491" y="402479"/>
                </a:lnTo>
                <a:lnTo>
                  <a:pt x="418201" y="426545"/>
                </a:lnTo>
                <a:lnTo>
                  <a:pt x="441447" y="449948"/>
                </a:lnTo>
                <a:lnTo>
                  <a:pt x="465642" y="474204"/>
                </a:lnTo>
                <a:lnTo>
                  <a:pt x="489932" y="450043"/>
                </a:lnTo>
                <a:lnTo>
                  <a:pt x="545532" y="394709"/>
                </a:lnTo>
                <a:close/>
                <a:moveTo>
                  <a:pt x="481962" y="296170"/>
                </a:moveTo>
                <a:cubicBezTo>
                  <a:pt x="551795" y="296170"/>
                  <a:pt x="608344" y="352641"/>
                  <a:pt x="608344" y="422376"/>
                </a:cubicBezTo>
                <a:cubicBezTo>
                  <a:pt x="608344" y="492111"/>
                  <a:pt x="551795" y="548582"/>
                  <a:pt x="481962" y="548582"/>
                </a:cubicBezTo>
                <a:cubicBezTo>
                  <a:pt x="412129" y="548582"/>
                  <a:pt x="355579" y="492111"/>
                  <a:pt x="355579" y="422376"/>
                </a:cubicBezTo>
                <a:cubicBezTo>
                  <a:pt x="355579" y="352641"/>
                  <a:pt x="412129" y="296170"/>
                  <a:pt x="481962" y="296170"/>
                </a:cubicBezTo>
                <a:close/>
                <a:moveTo>
                  <a:pt x="255835" y="446"/>
                </a:moveTo>
                <a:cubicBezTo>
                  <a:pt x="282785" y="-1828"/>
                  <a:pt x="303187" y="4899"/>
                  <a:pt x="317801" y="13616"/>
                </a:cubicBezTo>
                <a:cubicBezTo>
                  <a:pt x="339721" y="25744"/>
                  <a:pt x="348072" y="41661"/>
                  <a:pt x="348072" y="41661"/>
                </a:cubicBezTo>
                <a:cubicBezTo>
                  <a:pt x="348072" y="41661"/>
                  <a:pt x="398176" y="45167"/>
                  <a:pt x="381190" y="146831"/>
                </a:cubicBezTo>
                <a:cubicBezTo>
                  <a:pt x="380621" y="149863"/>
                  <a:pt x="379862" y="153085"/>
                  <a:pt x="378913" y="156211"/>
                </a:cubicBezTo>
                <a:cubicBezTo>
                  <a:pt x="388592" y="156211"/>
                  <a:pt x="398271" y="163507"/>
                  <a:pt x="387833" y="200458"/>
                </a:cubicBezTo>
                <a:cubicBezTo>
                  <a:pt x="379672" y="229262"/>
                  <a:pt x="372080" y="237221"/>
                  <a:pt x="366387" y="237694"/>
                </a:cubicBezTo>
                <a:cubicBezTo>
                  <a:pt x="364394" y="250675"/>
                  <a:pt x="359175" y="265076"/>
                  <a:pt x="351393" y="278720"/>
                </a:cubicBezTo>
                <a:lnTo>
                  <a:pt x="351393" y="322873"/>
                </a:lnTo>
                <a:cubicBezTo>
                  <a:pt x="330232" y="350539"/>
                  <a:pt x="317611" y="385027"/>
                  <a:pt x="317611" y="422358"/>
                </a:cubicBezTo>
                <a:cubicBezTo>
                  <a:pt x="317611" y="472764"/>
                  <a:pt x="340480" y="518053"/>
                  <a:pt x="376635" y="548088"/>
                </a:cubicBezTo>
                <a:lnTo>
                  <a:pt x="26855" y="548088"/>
                </a:lnTo>
                <a:cubicBezTo>
                  <a:pt x="12052" y="548088"/>
                  <a:pt x="0" y="536055"/>
                  <a:pt x="0" y="521274"/>
                </a:cubicBezTo>
                <a:lnTo>
                  <a:pt x="0" y="473806"/>
                </a:lnTo>
                <a:cubicBezTo>
                  <a:pt x="0" y="457983"/>
                  <a:pt x="7212" y="443013"/>
                  <a:pt x="19453" y="432969"/>
                </a:cubicBezTo>
                <a:cubicBezTo>
                  <a:pt x="86638" y="377921"/>
                  <a:pt x="159043" y="341443"/>
                  <a:pt x="173751" y="334242"/>
                </a:cubicBezTo>
                <a:cubicBezTo>
                  <a:pt x="175365" y="333484"/>
                  <a:pt x="176408" y="331779"/>
                  <a:pt x="176408" y="329884"/>
                </a:cubicBezTo>
                <a:lnTo>
                  <a:pt x="176408" y="278720"/>
                </a:lnTo>
                <a:cubicBezTo>
                  <a:pt x="168437" y="265076"/>
                  <a:pt x="163313" y="250675"/>
                  <a:pt x="161320" y="237694"/>
                </a:cubicBezTo>
                <a:cubicBezTo>
                  <a:pt x="155627" y="237221"/>
                  <a:pt x="148035" y="229072"/>
                  <a:pt x="139969" y="200458"/>
                </a:cubicBezTo>
                <a:cubicBezTo>
                  <a:pt x="129531" y="164170"/>
                  <a:pt x="138925" y="156496"/>
                  <a:pt x="148320" y="156211"/>
                </a:cubicBezTo>
                <a:cubicBezTo>
                  <a:pt x="147371" y="153085"/>
                  <a:pt x="146612" y="149863"/>
                  <a:pt x="146042" y="146736"/>
                </a:cubicBezTo>
                <a:cubicBezTo>
                  <a:pt x="142436" y="128450"/>
                  <a:pt x="141487" y="111396"/>
                  <a:pt x="145758" y="95099"/>
                </a:cubicBezTo>
                <a:cubicBezTo>
                  <a:pt x="150787" y="73212"/>
                  <a:pt x="162744" y="55684"/>
                  <a:pt x="176029" y="42135"/>
                </a:cubicBezTo>
                <a:cubicBezTo>
                  <a:pt x="184379" y="33134"/>
                  <a:pt x="193869" y="25459"/>
                  <a:pt x="203928" y="19017"/>
                </a:cubicBezTo>
                <a:cubicBezTo>
                  <a:pt x="212183" y="13332"/>
                  <a:pt x="221293" y="8405"/>
                  <a:pt x="231162" y="5089"/>
                </a:cubicBezTo>
                <a:cubicBezTo>
                  <a:pt x="238849" y="2625"/>
                  <a:pt x="247105" y="825"/>
                  <a:pt x="255835" y="4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1440" tIns="45720" rIns="91440" bIns="45720" numCol="1" spcCol="1270" anchor="ctr" anchorCtr="0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lvl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200" kern="1200" dirty="0">
              <a:solidFill>
                <a:schemeClr val="bg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18" name="ïṣļidè">
            <a:extLst>
              <a:ext uri="{FF2B5EF4-FFF2-40B4-BE49-F238E27FC236}">
                <a16:creationId xmlns:a16="http://schemas.microsoft.com/office/drawing/2014/main" xmlns="" id="{7C4456A2-7019-46DF-B73D-831310538A23}"/>
              </a:ext>
            </a:extLst>
          </p:cNvPr>
          <p:cNvSpPr/>
          <p:nvPr/>
        </p:nvSpPr>
        <p:spPr>
          <a:xfrm>
            <a:off x="8638192" y="1427357"/>
            <a:ext cx="876300" cy="876298"/>
          </a:xfrm>
          <a:prstGeom prst="ellipse">
            <a:avLst/>
          </a:prstGeom>
          <a:solidFill>
            <a:srgbClr val="B41222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19" name="íSḻídé">
            <a:extLst>
              <a:ext uri="{FF2B5EF4-FFF2-40B4-BE49-F238E27FC236}">
                <a16:creationId xmlns:a16="http://schemas.microsoft.com/office/drawing/2014/main" xmlns="" id="{5DF52F09-64DE-40CE-B643-FF3A61322373}"/>
              </a:ext>
            </a:extLst>
          </p:cNvPr>
          <p:cNvSpPr/>
          <p:nvPr/>
        </p:nvSpPr>
        <p:spPr>
          <a:xfrm>
            <a:off x="8878344" y="1686958"/>
            <a:ext cx="395998" cy="357096"/>
          </a:xfrm>
          <a:custGeom>
            <a:avLst/>
            <a:gdLst>
              <a:gd name="connsiteX0" fmla="*/ 521432 w 608344"/>
              <a:gd name="connsiteY0" fmla="*/ 370453 h 548582"/>
              <a:gd name="connsiteX1" fmla="*/ 465737 w 608344"/>
              <a:gd name="connsiteY1" fmla="*/ 425787 h 548582"/>
              <a:gd name="connsiteX2" fmla="*/ 442491 w 608344"/>
              <a:gd name="connsiteY2" fmla="*/ 402479 h 548582"/>
              <a:gd name="connsiteX3" fmla="*/ 418201 w 608344"/>
              <a:gd name="connsiteY3" fmla="*/ 426545 h 548582"/>
              <a:gd name="connsiteX4" fmla="*/ 441447 w 608344"/>
              <a:gd name="connsiteY4" fmla="*/ 449948 h 548582"/>
              <a:gd name="connsiteX5" fmla="*/ 465642 w 608344"/>
              <a:gd name="connsiteY5" fmla="*/ 474204 h 548582"/>
              <a:gd name="connsiteX6" fmla="*/ 489932 w 608344"/>
              <a:gd name="connsiteY6" fmla="*/ 450043 h 548582"/>
              <a:gd name="connsiteX7" fmla="*/ 545532 w 608344"/>
              <a:gd name="connsiteY7" fmla="*/ 394709 h 548582"/>
              <a:gd name="connsiteX8" fmla="*/ 481962 w 608344"/>
              <a:gd name="connsiteY8" fmla="*/ 296170 h 548582"/>
              <a:gd name="connsiteX9" fmla="*/ 608344 w 608344"/>
              <a:gd name="connsiteY9" fmla="*/ 422376 h 548582"/>
              <a:gd name="connsiteX10" fmla="*/ 481962 w 608344"/>
              <a:gd name="connsiteY10" fmla="*/ 548582 h 548582"/>
              <a:gd name="connsiteX11" fmla="*/ 355579 w 608344"/>
              <a:gd name="connsiteY11" fmla="*/ 422376 h 548582"/>
              <a:gd name="connsiteX12" fmla="*/ 481962 w 608344"/>
              <a:gd name="connsiteY12" fmla="*/ 296170 h 548582"/>
              <a:gd name="connsiteX13" fmla="*/ 255835 w 608344"/>
              <a:gd name="connsiteY13" fmla="*/ 446 h 548582"/>
              <a:gd name="connsiteX14" fmla="*/ 317801 w 608344"/>
              <a:gd name="connsiteY14" fmla="*/ 13616 h 548582"/>
              <a:gd name="connsiteX15" fmla="*/ 348072 w 608344"/>
              <a:gd name="connsiteY15" fmla="*/ 41661 h 548582"/>
              <a:gd name="connsiteX16" fmla="*/ 381190 w 608344"/>
              <a:gd name="connsiteY16" fmla="*/ 146831 h 548582"/>
              <a:gd name="connsiteX17" fmla="*/ 378913 w 608344"/>
              <a:gd name="connsiteY17" fmla="*/ 156211 h 548582"/>
              <a:gd name="connsiteX18" fmla="*/ 387833 w 608344"/>
              <a:gd name="connsiteY18" fmla="*/ 200458 h 548582"/>
              <a:gd name="connsiteX19" fmla="*/ 366387 w 608344"/>
              <a:gd name="connsiteY19" fmla="*/ 237694 h 548582"/>
              <a:gd name="connsiteX20" fmla="*/ 351393 w 608344"/>
              <a:gd name="connsiteY20" fmla="*/ 278720 h 548582"/>
              <a:gd name="connsiteX21" fmla="*/ 351393 w 608344"/>
              <a:gd name="connsiteY21" fmla="*/ 322873 h 548582"/>
              <a:gd name="connsiteX22" fmla="*/ 317611 w 608344"/>
              <a:gd name="connsiteY22" fmla="*/ 422358 h 548582"/>
              <a:gd name="connsiteX23" fmla="*/ 376635 w 608344"/>
              <a:gd name="connsiteY23" fmla="*/ 548088 h 548582"/>
              <a:gd name="connsiteX24" fmla="*/ 26855 w 608344"/>
              <a:gd name="connsiteY24" fmla="*/ 548088 h 548582"/>
              <a:gd name="connsiteX25" fmla="*/ 0 w 608344"/>
              <a:gd name="connsiteY25" fmla="*/ 521274 h 548582"/>
              <a:gd name="connsiteX26" fmla="*/ 0 w 608344"/>
              <a:gd name="connsiteY26" fmla="*/ 473806 h 548582"/>
              <a:gd name="connsiteX27" fmla="*/ 19453 w 608344"/>
              <a:gd name="connsiteY27" fmla="*/ 432969 h 548582"/>
              <a:gd name="connsiteX28" fmla="*/ 173751 w 608344"/>
              <a:gd name="connsiteY28" fmla="*/ 334242 h 548582"/>
              <a:gd name="connsiteX29" fmla="*/ 176408 w 608344"/>
              <a:gd name="connsiteY29" fmla="*/ 329884 h 548582"/>
              <a:gd name="connsiteX30" fmla="*/ 176408 w 608344"/>
              <a:gd name="connsiteY30" fmla="*/ 278720 h 548582"/>
              <a:gd name="connsiteX31" fmla="*/ 161320 w 608344"/>
              <a:gd name="connsiteY31" fmla="*/ 237694 h 548582"/>
              <a:gd name="connsiteX32" fmla="*/ 139969 w 608344"/>
              <a:gd name="connsiteY32" fmla="*/ 200458 h 548582"/>
              <a:gd name="connsiteX33" fmla="*/ 148320 w 608344"/>
              <a:gd name="connsiteY33" fmla="*/ 156211 h 548582"/>
              <a:gd name="connsiteX34" fmla="*/ 146042 w 608344"/>
              <a:gd name="connsiteY34" fmla="*/ 146736 h 548582"/>
              <a:gd name="connsiteX35" fmla="*/ 145758 w 608344"/>
              <a:gd name="connsiteY35" fmla="*/ 95099 h 548582"/>
              <a:gd name="connsiteX36" fmla="*/ 176029 w 608344"/>
              <a:gd name="connsiteY36" fmla="*/ 42135 h 548582"/>
              <a:gd name="connsiteX37" fmla="*/ 203928 w 608344"/>
              <a:gd name="connsiteY37" fmla="*/ 19017 h 548582"/>
              <a:gd name="connsiteX38" fmla="*/ 231162 w 608344"/>
              <a:gd name="connsiteY38" fmla="*/ 5089 h 548582"/>
              <a:gd name="connsiteX39" fmla="*/ 255835 w 608344"/>
              <a:gd name="connsiteY39" fmla="*/ 446 h 54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344" h="548582">
                <a:moveTo>
                  <a:pt x="521432" y="370453"/>
                </a:moveTo>
                <a:lnTo>
                  <a:pt x="465737" y="425787"/>
                </a:lnTo>
                <a:lnTo>
                  <a:pt x="442491" y="402479"/>
                </a:lnTo>
                <a:lnTo>
                  <a:pt x="418201" y="426545"/>
                </a:lnTo>
                <a:lnTo>
                  <a:pt x="441447" y="449948"/>
                </a:lnTo>
                <a:lnTo>
                  <a:pt x="465642" y="474204"/>
                </a:lnTo>
                <a:lnTo>
                  <a:pt x="489932" y="450043"/>
                </a:lnTo>
                <a:lnTo>
                  <a:pt x="545532" y="394709"/>
                </a:lnTo>
                <a:close/>
                <a:moveTo>
                  <a:pt x="481962" y="296170"/>
                </a:moveTo>
                <a:cubicBezTo>
                  <a:pt x="551795" y="296170"/>
                  <a:pt x="608344" y="352641"/>
                  <a:pt x="608344" y="422376"/>
                </a:cubicBezTo>
                <a:cubicBezTo>
                  <a:pt x="608344" y="492111"/>
                  <a:pt x="551795" y="548582"/>
                  <a:pt x="481962" y="548582"/>
                </a:cubicBezTo>
                <a:cubicBezTo>
                  <a:pt x="412129" y="548582"/>
                  <a:pt x="355579" y="492111"/>
                  <a:pt x="355579" y="422376"/>
                </a:cubicBezTo>
                <a:cubicBezTo>
                  <a:pt x="355579" y="352641"/>
                  <a:pt x="412129" y="296170"/>
                  <a:pt x="481962" y="296170"/>
                </a:cubicBezTo>
                <a:close/>
                <a:moveTo>
                  <a:pt x="255835" y="446"/>
                </a:moveTo>
                <a:cubicBezTo>
                  <a:pt x="282785" y="-1828"/>
                  <a:pt x="303187" y="4899"/>
                  <a:pt x="317801" y="13616"/>
                </a:cubicBezTo>
                <a:cubicBezTo>
                  <a:pt x="339721" y="25744"/>
                  <a:pt x="348072" y="41661"/>
                  <a:pt x="348072" y="41661"/>
                </a:cubicBezTo>
                <a:cubicBezTo>
                  <a:pt x="348072" y="41661"/>
                  <a:pt x="398176" y="45167"/>
                  <a:pt x="381190" y="146831"/>
                </a:cubicBezTo>
                <a:cubicBezTo>
                  <a:pt x="380621" y="149863"/>
                  <a:pt x="379862" y="153085"/>
                  <a:pt x="378913" y="156211"/>
                </a:cubicBezTo>
                <a:cubicBezTo>
                  <a:pt x="388592" y="156211"/>
                  <a:pt x="398271" y="163507"/>
                  <a:pt x="387833" y="200458"/>
                </a:cubicBezTo>
                <a:cubicBezTo>
                  <a:pt x="379672" y="229262"/>
                  <a:pt x="372080" y="237221"/>
                  <a:pt x="366387" y="237694"/>
                </a:cubicBezTo>
                <a:cubicBezTo>
                  <a:pt x="364394" y="250675"/>
                  <a:pt x="359175" y="265076"/>
                  <a:pt x="351393" y="278720"/>
                </a:cubicBezTo>
                <a:lnTo>
                  <a:pt x="351393" y="322873"/>
                </a:lnTo>
                <a:cubicBezTo>
                  <a:pt x="330232" y="350539"/>
                  <a:pt x="317611" y="385027"/>
                  <a:pt x="317611" y="422358"/>
                </a:cubicBezTo>
                <a:cubicBezTo>
                  <a:pt x="317611" y="472764"/>
                  <a:pt x="340480" y="518053"/>
                  <a:pt x="376635" y="548088"/>
                </a:cubicBezTo>
                <a:lnTo>
                  <a:pt x="26855" y="548088"/>
                </a:lnTo>
                <a:cubicBezTo>
                  <a:pt x="12052" y="548088"/>
                  <a:pt x="0" y="536055"/>
                  <a:pt x="0" y="521274"/>
                </a:cubicBezTo>
                <a:lnTo>
                  <a:pt x="0" y="473806"/>
                </a:lnTo>
                <a:cubicBezTo>
                  <a:pt x="0" y="457983"/>
                  <a:pt x="7212" y="443013"/>
                  <a:pt x="19453" y="432969"/>
                </a:cubicBezTo>
                <a:cubicBezTo>
                  <a:pt x="86638" y="377921"/>
                  <a:pt x="159043" y="341443"/>
                  <a:pt x="173751" y="334242"/>
                </a:cubicBezTo>
                <a:cubicBezTo>
                  <a:pt x="175365" y="333484"/>
                  <a:pt x="176408" y="331779"/>
                  <a:pt x="176408" y="329884"/>
                </a:cubicBezTo>
                <a:lnTo>
                  <a:pt x="176408" y="278720"/>
                </a:lnTo>
                <a:cubicBezTo>
                  <a:pt x="168437" y="265076"/>
                  <a:pt x="163313" y="250675"/>
                  <a:pt x="161320" y="237694"/>
                </a:cubicBezTo>
                <a:cubicBezTo>
                  <a:pt x="155627" y="237221"/>
                  <a:pt x="148035" y="229072"/>
                  <a:pt x="139969" y="200458"/>
                </a:cubicBezTo>
                <a:cubicBezTo>
                  <a:pt x="129531" y="164170"/>
                  <a:pt x="138925" y="156496"/>
                  <a:pt x="148320" y="156211"/>
                </a:cubicBezTo>
                <a:cubicBezTo>
                  <a:pt x="147371" y="153085"/>
                  <a:pt x="146612" y="149863"/>
                  <a:pt x="146042" y="146736"/>
                </a:cubicBezTo>
                <a:cubicBezTo>
                  <a:pt x="142436" y="128450"/>
                  <a:pt x="141487" y="111396"/>
                  <a:pt x="145758" y="95099"/>
                </a:cubicBezTo>
                <a:cubicBezTo>
                  <a:pt x="150787" y="73212"/>
                  <a:pt x="162744" y="55684"/>
                  <a:pt x="176029" y="42135"/>
                </a:cubicBezTo>
                <a:cubicBezTo>
                  <a:pt x="184379" y="33134"/>
                  <a:pt x="193869" y="25459"/>
                  <a:pt x="203928" y="19017"/>
                </a:cubicBezTo>
                <a:cubicBezTo>
                  <a:pt x="212183" y="13332"/>
                  <a:pt x="221293" y="8405"/>
                  <a:pt x="231162" y="5089"/>
                </a:cubicBezTo>
                <a:cubicBezTo>
                  <a:pt x="238849" y="2625"/>
                  <a:pt x="247105" y="825"/>
                  <a:pt x="255835" y="4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1440" tIns="45720" rIns="91440" bIns="45720" numCol="1" spcCol="1270" anchor="ctr" anchorCtr="0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lvl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200" kern="1200" dirty="0">
              <a:solidFill>
                <a:schemeClr val="bg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7397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 animBg="1"/>
      <p:bldP spid="7" grpId="0"/>
      <p:bldP spid="8" grpId="0" animBg="1"/>
      <p:bldP spid="9" grpId="0"/>
      <p:bldP spid="10" grpId="0"/>
      <p:bldP spid="11" grpId="0" animBg="1"/>
      <p:bldP spid="24" grpId="0" animBg="1"/>
      <p:bldP spid="25" grpId="0" animBg="1"/>
      <p:bldP spid="21" grpId="0" animBg="1"/>
      <p:bldP spid="22" grpId="0" animBg="1"/>
      <p:bldP spid="18" grpId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śḷiḑé">
            <a:extLst>
              <a:ext uri="{FF2B5EF4-FFF2-40B4-BE49-F238E27FC236}">
                <a16:creationId xmlns:a16="http://schemas.microsoft.com/office/drawing/2014/main" xmlns="" id="{43295DD9-D2B8-468A-B9AF-0AE061EDC544}"/>
              </a:ext>
            </a:extLst>
          </p:cNvPr>
          <p:cNvSpPr/>
          <p:nvPr/>
        </p:nvSpPr>
        <p:spPr>
          <a:xfrm>
            <a:off x="0" y="3308130"/>
            <a:ext cx="12192000" cy="2046999"/>
          </a:xfrm>
          <a:prstGeom prst="rect">
            <a:avLst/>
          </a:prstGeom>
          <a:gradFill>
            <a:gsLst>
              <a:gs pos="0">
                <a:srgbClr val="BA0001"/>
              </a:gs>
              <a:gs pos="100000">
                <a:srgbClr val="730000"/>
              </a:gs>
            </a:gsLst>
            <a:lin ang="2700000" scaled="1"/>
          </a:gradFill>
          <a:ln w="3175" cap="rnd">
            <a:noFill/>
            <a:prstDash val="solid"/>
            <a:round/>
            <a:headEnd/>
            <a:tailEnd/>
          </a:ln>
          <a:effectLst>
            <a:outerShdw blurRad="254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r>
              <a:rPr lang="en-US" altLang="zh-CN" sz="2000" b="1" i="1" dirty="0">
                <a:solidFill>
                  <a:schemeClr val="tx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 </a:t>
            </a:r>
            <a:endParaRPr lang="zh-CN" altLang="en-US" sz="2000" b="1" i="1" dirty="0">
              <a:solidFill>
                <a:schemeClr val="tx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27" name="îṥ1îde">
            <a:extLst>
              <a:ext uri="{FF2B5EF4-FFF2-40B4-BE49-F238E27FC236}">
                <a16:creationId xmlns:a16="http://schemas.microsoft.com/office/drawing/2014/main" xmlns="" id="{7AA38793-43D3-4A96-ADCB-7959BD3E8565}"/>
              </a:ext>
            </a:extLst>
          </p:cNvPr>
          <p:cNvSpPr/>
          <p:nvPr/>
        </p:nvSpPr>
        <p:spPr>
          <a:xfrm>
            <a:off x="1121420" y="3547217"/>
            <a:ext cx="1691004" cy="1568824"/>
          </a:xfrm>
          <a:prstGeom prst="roundRect">
            <a:avLst>
              <a:gd name="adj" fmla="val 6599"/>
            </a:avLst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>
              <a:buClr>
                <a:srgbClr val="E24848"/>
              </a:buClr>
              <a:defRPr/>
            </a:pPr>
            <a:endParaRPr lang="en-US" altLang="zh-CN" sz="2400" noProof="1">
              <a:solidFill>
                <a:schemeClr val="tx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grpSp>
        <p:nvGrpSpPr>
          <p:cNvPr id="28" name="îṥḻiḓe">
            <a:extLst>
              <a:ext uri="{FF2B5EF4-FFF2-40B4-BE49-F238E27FC236}">
                <a16:creationId xmlns:a16="http://schemas.microsoft.com/office/drawing/2014/main" xmlns="" id="{9876CB4B-28DF-4A60-BBA6-E3AB462CFA05}"/>
              </a:ext>
            </a:extLst>
          </p:cNvPr>
          <p:cNvGrpSpPr/>
          <p:nvPr/>
        </p:nvGrpSpPr>
        <p:grpSpPr>
          <a:xfrm>
            <a:off x="1313589" y="3843044"/>
            <a:ext cx="1306666" cy="977170"/>
            <a:chOff x="4408359" y="3890682"/>
            <a:chExt cx="1306666" cy="977170"/>
          </a:xfrm>
        </p:grpSpPr>
        <p:sp>
          <p:nvSpPr>
            <p:cNvPr id="29" name="ïŝḻiďe">
              <a:extLst>
                <a:ext uri="{FF2B5EF4-FFF2-40B4-BE49-F238E27FC236}">
                  <a16:creationId xmlns:a16="http://schemas.microsoft.com/office/drawing/2014/main" xmlns="" id="{C20B2D03-80B0-4342-B687-0132E807AF56}"/>
                </a:ext>
              </a:extLst>
            </p:cNvPr>
            <p:cNvSpPr txBox="1"/>
            <p:nvPr/>
          </p:nvSpPr>
          <p:spPr bwMode="auto">
            <a:xfrm>
              <a:off x="4408359" y="3890682"/>
              <a:ext cx="1306666" cy="5479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dirty="0">
                  <a:latin typeface="Arial" panose="020B0604020202020204" pitchFamily="34" charset="0"/>
                  <a:ea typeface="思源宋体 CN Heavy" panose="02020900000000000000" pitchFamily="18" charset="-122"/>
                  <a:sym typeface="Arial" panose="020B0604020202020204" pitchFamily="34" charset="0"/>
                </a:rPr>
                <a:t>43K</a:t>
              </a:r>
            </a:p>
          </p:txBody>
        </p:sp>
        <p:sp>
          <p:nvSpPr>
            <p:cNvPr id="30" name="i$ļíďe">
              <a:extLst>
                <a:ext uri="{FF2B5EF4-FFF2-40B4-BE49-F238E27FC236}">
                  <a16:creationId xmlns:a16="http://schemas.microsoft.com/office/drawing/2014/main" xmlns="" id="{C20B2D03-80B0-4342-B687-0132E807AF56}"/>
                </a:ext>
              </a:extLst>
            </p:cNvPr>
            <p:cNvSpPr txBox="1"/>
            <p:nvPr/>
          </p:nvSpPr>
          <p:spPr bwMode="auto">
            <a:xfrm>
              <a:off x="4408359" y="4438644"/>
              <a:ext cx="1306666" cy="429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dirty="0">
                  <a:latin typeface="Arial" panose="020B0604020202020204" pitchFamily="34" charset="0"/>
                  <a:ea typeface="思源宋体 CN Heavy" panose="02020900000000000000" pitchFamily="18" charset="-122"/>
                  <a:sym typeface="Arial" panose="020B0604020202020204" pitchFamily="34" charset="0"/>
                </a:rPr>
                <a:t>添加标题</a:t>
              </a:r>
              <a:endParaRPr lang="en-US" altLang="zh-CN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3" name="íšľîḋè">
            <a:extLst>
              <a:ext uri="{FF2B5EF4-FFF2-40B4-BE49-F238E27FC236}">
                <a16:creationId xmlns:a16="http://schemas.microsoft.com/office/drawing/2014/main" xmlns="" id="{7AA38793-43D3-4A96-ADCB-7959BD3E8565}"/>
              </a:ext>
            </a:extLst>
          </p:cNvPr>
          <p:cNvSpPr/>
          <p:nvPr/>
        </p:nvSpPr>
        <p:spPr>
          <a:xfrm>
            <a:off x="3669566" y="3547217"/>
            <a:ext cx="1691004" cy="1568824"/>
          </a:xfrm>
          <a:prstGeom prst="roundRect">
            <a:avLst>
              <a:gd name="adj" fmla="val 6599"/>
            </a:avLst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>
              <a:buClr>
                <a:srgbClr val="E24848"/>
              </a:buClr>
              <a:defRPr/>
            </a:pPr>
            <a:endParaRPr lang="en-US" altLang="zh-CN" sz="2400" noProof="1">
              <a:solidFill>
                <a:schemeClr val="tx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grpSp>
        <p:nvGrpSpPr>
          <p:cNvPr id="24" name="iṥľîḋe">
            <a:extLst>
              <a:ext uri="{FF2B5EF4-FFF2-40B4-BE49-F238E27FC236}">
                <a16:creationId xmlns:a16="http://schemas.microsoft.com/office/drawing/2014/main" xmlns="" id="{F79C499A-0C29-4C14-A40A-5C78C8DBC296}"/>
              </a:ext>
            </a:extLst>
          </p:cNvPr>
          <p:cNvGrpSpPr/>
          <p:nvPr/>
        </p:nvGrpSpPr>
        <p:grpSpPr>
          <a:xfrm>
            <a:off x="3861735" y="3843044"/>
            <a:ext cx="1306666" cy="977170"/>
            <a:chOff x="4408359" y="3890682"/>
            <a:chExt cx="1306666" cy="977170"/>
          </a:xfrm>
        </p:grpSpPr>
        <p:sp>
          <p:nvSpPr>
            <p:cNvPr id="25" name="ïśļîḍe">
              <a:extLst>
                <a:ext uri="{FF2B5EF4-FFF2-40B4-BE49-F238E27FC236}">
                  <a16:creationId xmlns:a16="http://schemas.microsoft.com/office/drawing/2014/main" xmlns="" id="{C20B2D03-80B0-4342-B687-0132E807AF56}"/>
                </a:ext>
              </a:extLst>
            </p:cNvPr>
            <p:cNvSpPr txBox="1"/>
            <p:nvPr/>
          </p:nvSpPr>
          <p:spPr bwMode="auto">
            <a:xfrm>
              <a:off x="4408359" y="3890682"/>
              <a:ext cx="1306666" cy="5479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dirty="0">
                  <a:latin typeface="Arial" panose="020B0604020202020204" pitchFamily="34" charset="0"/>
                  <a:ea typeface="思源宋体 CN Heavy" panose="02020900000000000000" pitchFamily="18" charset="-122"/>
                  <a:sym typeface="Arial" panose="020B0604020202020204" pitchFamily="34" charset="0"/>
                </a:rPr>
                <a:t>66K</a:t>
              </a:r>
            </a:p>
          </p:txBody>
        </p:sp>
        <p:sp>
          <p:nvSpPr>
            <p:cNvPr id="26" name="îş1idê">
              <a:extLst>
                <a:ext uri="{FF2B5EF4-FFF2-40B4-BE49-F238E27FC236}">
                  <a16:creationId xmlns:a16="http://schemas.microsoft.com/office/drawing/2014/main" xmlns="" id="{C20B2D03-80B0-4342-B687-0132E807AF56}"/>
                </a:ext>
              </a:extLst>
            </p:cNvPr>
            <p:cNvSpPr txBox="1"/>
            <p:nvPr/>
          </p:nvSpPr>
          <p:spPr bwMode="auto">
            <a:xfrm>
              <a:off x="4408359" y="4438644"/>
              <a:ext cx="1306666" cy="429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dirty="0">
                  <a:latin typeface="Arial" panose="020B0604020202020204" pitchFamily="34" charset="0"/>
                  <a:ea typeface="思源宋体 CN Heavy" panose="02020900000000000000" pitchFamily="18" charset="-122"/>
                  <a:sym typeface="Arial" panose="020B0604020202020204" pitchFamily="34" charset="0"/>
                </a:rPr>
                <a:t>添加标题</a:t>
              </a:r>
              <a:endParaRPr lang="en-US" altLang="zh-CN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9" name="íṧļíḓé">
            <a:extLst>
              <a:ext uri="{FF2B5EF4-FFF2-40B4-BE49-F238E27FC236}">
                <a16:creationId xmlns:a16="http://schemas.microsoft.com/office/drawing/2014/main" xmlns="" id="{7AA38793-43D3-4A96-ADCB-7959BD3E8565}"/>
              </a:ext>
            </a:extLst>
          </p:cNvPr>
          <p:cNvSpPr/>
          <p:nvPr/>
        </p:nvSpPr>
        <p:spPr>
          <a:xfrm>
            <a:off x="6217712" y="3547217"/>
            <a:ext cx="1691004" cy="1568824"/>
          </a:xfrm>
          <a:prstGeom prst="roundRect">
            <a:avLst>
              <a:gd name="adj" fmla="val 6599"/>
            </a:avLst>
          </a:prstGeom>
          <a:solidFill>
            <a:schemeClr val="bg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>
              <a:buClr>
                <a:srgbClr val="E24848"/>
              </a:buClr>
              <a:defRPr/>
            </a:pPr>
            <a:endParaRPr lang="en-US" altLang="zh-CN" sz="2400" noProof="1">
              <a:solidFill>
                <a:schemeClr val="tx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grpSp>
        <p:nvGrpSpPr>
          <p:cNvPr id="20" name="iṥḷîdé">
            <a:extLst>
              <a:ext uri="{FF2B5EF4-FFF2-40B4-BE49-F238E27FC236}">
                <a16:creationId xmlns:a16="http://schemas.microsoft.com/office/drawing/2014/main" xmlns="" id="{7CACE1AF-70CD-415C-9120-DBA36728B62D}"/>
              </a:ext>
            </a:extLst>
          </p:cNvPr>
          <p:cNvGrpSpPr/>
          <p:nvPr/>
        </p:nvGrpSpPr>
        <p:grpSpPr>
          <a:xfrm>
            <a:off x="6409881" y="3843044"/>
            <a:ext cx="1306666" cy="977170"/>
            <a:chOff x="4408359" y="3890682"/>
            <a:chExt cx="1306666" cy="977170"/>
          </a:xfrm>
        </p:grpSpPr>
        <p:sp>
          <p:nvSpPr>
            <p:cNvPr id="21" name="íśḻïḋe">
              <a:extLst>
                <a:ext uri="{FF2B5EF4-FFF2-40B4-BE49-F238E27FC236}">
                  <a16:creationId xmlns:a16="http://schemas.microsoft.com/office/drawing/2014/main" xmlns="" id="{C20B2D03-80B0-4342-B687-0132E807AF56}"/>
                </a:ext>
              </a:extLst>
            </p:cNvPr>
            <p:cNvSpPr txBox="1"/>
            <p:nvPr/>
          </p:nvSpPr>
          <p:spPr bwMode="auto">
            <a:xfrm>
              <a:off x="4408359" y="3890682"/>
              <a:ext cx="1306666" cy="5479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dirty="0">
                  <a:latin typeface="Arial" panose="020B0604020202020204" pitchFamily="34" charset="0"/>
                  <a:ea typeface="思源宋体 CN Heavy" panose="02020900000000000000" pitchFamily="18" charset="-122"/>
                  <a:sym typeface="Arial" panose="020B0604020202020204" pitchFamily="34" charset="0"/>
                </a:rPr>
                <a:t>81K</a:t>
              </a:r>
            </a:p>
          </p:txBody>
        </p:sp>
        <p:sp>
          <p:nvSpPr>
            <p:cNvPr id="22" name="íŝľîḓé">
              <a:extLst>
                <a:ext uri="{FF2B5EF4-FFF2-40B4-BE49-F238E27FC236}">
                  <a16:creationId xmlns:a16="http://schemas.microsoft.com/office/drawing/2014/main" xmlns="" id="{C20B2D03-80B0-4342-B687-0132E807AF56}"/>
                </a:ext>
              </a:extLst>
            </p:cNvPr>
            <p:cNvSpPr txBox="1"/>
            <p:nvPr/>
          </p:nvSpPr>
          <p:spPr bwMode="auto">
            <a:xfrm>
              <a:off x="4408359" y="4438644"/>
              <a:ext cx="1306666" cy="429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zh-CN" altLang="en-US" dirty="0">
                  <a:latin typeface="Arial" panose="020B0604020202020204" pitchFamily="34" charset="0"/>
                  <a:ea typeface="思源宋体 CN Heavy" panose="02020900000000000000" pitchFamily="18" charset="-122"/>
                  <a:sym typeface="Arial" panose="020B0604020202020204" pitchFamily="34" charset="0"/>
                </a:rPr>
                <a:t>添加标题</a:t>
              </a:r>
              <a:endParaRPr lang="en-US" altLang="zh-CN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" name="íşlîḑé">
            <a:extLst>
              <a:ext uri="{FF2B5EF4-FFF2-40B4-BE49-F238E27FC236}">
                <a16:creationId xmlns:a16="http://schemas.microsoft.com/office/drawing/2014/main" xmlns="" id="{07AC217E-227B-4255-AD4D-987A13C5A690}"/>
              </a:ext>
            </a:extLst>
          </p:cNvPr>
          <p:cNvSpPr/>
          <p:nvPr/>
        </p:nvSpPr>
        <p:spPr>
          <a:xfrm>
            <a:off x="9161554" y="1253735"/>
            <a:ext cx="2208909" cy="4764946"/>
          </a:xfrm>
          <a:custGeom>
            <a:avLst/>
            <a:gdLst>
              <a:gd name="connsiteX0" fmla="*/ 444792 w 4503763"/>
              <a:gd name="connsiteY0" fmla="*/ 0 h 9715289"/>
              <a:gd name="connsiteX1" fmla="*/ 4058971 w 4503763"/>
              <a:gd name="connsiteY1" fmla="*/ 0 h 9715289"/>
              <a:gd name="connsiteX2" fmla="*/ 4503763 w 4503763"/>
              <a:gd name="connsiteY2" fmla="*/ 444792 h 9715289"/>
              <a:gd name="connsiteX3" fmla="*/ 4503763 w 4503763"/>
              <a:gd name="connsiteY3" fmla="*/ 9270497 h 9715289"/>
              <a:gd name="connsiteX4" fmla="*/ 4058971 w 4503763"/>
              <a:gd name="connsiteY4" fmla="*/ 9715289 h 9715289"/>
              <a:gd name="connsiteX5" fmla="*/ 444792 w 4503763"/>
              <a:gd name="connsiteY5" fmla="*/ 9715289 h 9715289"/>
              <a:gd name="connsiteX6" fmla="*/ 0 w 4503763"/>
              <a:gd name="connsiteY6" fmla="*/ 9270497 h 9715289"/>
              <a:gd name="connsiteX7" fmla="*/ 0 w 4503763"/>
              <a:gd name="connsiteY7" fmla="*/ 444792 h 9715289"/>
              <a:gd name="connsiteX8" fmla="*/ 444792 w 4503763"/>
              <a:gd name="connsiteY8" fmla="*/ 0 h 9715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03763" h="9715289">
                <a:moveTo>
                  <a:pt x="444792" y="0"/>
                </a:moveTo>
                <a:lnTo>
                  <a:pt x="4058971" y="0"/>
                </a:lnTo>
                <a:cubicBezTo>
                  <a:pt x="4304623" y="0"/>
                  <a:pt x="4503763" y="199140"/>
                  <a:pt x="4503763" y="444792"/>
                </a:cubicBezTo>
                <a:lnTo>
                  <a:pt x="4503763" y="9270497"/>
                </a:lnTo>
                <a:cubicBezTo>
                  <a:pt x="4503763" y="9516149"/>
                  <a:pt x="4304623" y="9715289"/>
                  <a:pt x="4058971" y="9715289"/>
                </a:cubicBezTo>
                <a:lnTo>
                  <a:pt x="444792" y="9715289"/>
                </a:lnTo>
                <a:cubicBezTo>
                  <a:pt x="199140" y="9715289"/>
                  <a:pt x="0" y="9516149"/>
                  <a:pt x="0" y="9270497"/>
                </a:cubicBezTo>
                <a:lnTo>
                  <a:pt x="0" y="444792"/>
                </a:lnTo>
                <a:cubicBezTo>
                  <a:pt x="0" y="199140"/>
                  <a:pt x="199140" y="0"/>
                  <a:pt x="444792" y="0"/>
                </a:cubicBezTo>
                <a:close/>
              </a:path>
            </a:pathLst>
          </a:custGeom>
          <a:blipFill dpi="0" rotWithShape="1">
            <a:blip r:embed="rId2"/>
            <a:srcRect/>
            <a:stretch>
              <a:fillRect l="-22031" r="-21779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chemeClr val="lt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13" name="íślîḑê">
            <a:extLst>
              <a:ext uri="{FF2B5EF4-FFF2-40B4-BE49-F238E27FC236}">
                <a16:creationId xmlns:a16="http://schemas.microsoft.com/office/drawing/2014/main" xmlns="" id="{CA137835-27DD-4D9A-8BFE-D07B292A221F}"/>
              </a:ext>
            </a:extLst>
          </p:cNvPr>
          <p:cNvSpPr/>
          <p:nvPr/>
        </p:nvSpPr>
        <p:spPr>
          <a:xfrm>
            <a:off x="11478656" y="2589498"/>
            <a:ext cx="40248" cy="5567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2" h="21596" extrusionOk="0">
                <a:moveTo>
                  <a:pt x="0" y="0"/>
                </a:moveTo>
                <a:lnTo>
                  <a:pt x="0" y="21596"/>
                </a:lnTo>
                <a:lnTo>
                  <a:pt x="9420" y="21596"/>
                </a:lnTo>
                <a:cubicBezTo>
                  <a:pt x="12945" y="21596"/>
                  <a:pt x="14707" y="21598"/>
                  <a:pt x="16579" y="21555"/>
                </a:cubicBezTo>
                <a:cubicBezTo>
                  <a:pt x="18628" y="21501"/>
                  <a:pt x="20261" y="21383"/>
                  <a:pt x="21007" y="21235"/>
                </a:cubicBezTo>
                <a:cubicBezTo>
                  <a:pt x="21600" y="21099"/>
                  <a:pt x="21572" y="20968"/>
                  <a:pt x="21572" y="20717"/>
                </a:cubicBezTo>
                <a:lnTo>
                  <a:pt x="21572" y="879"/>
                </a:lnTo>
                <a:cubicBezTo>
                  <a:pt x="21572" y="624"/>
                  <a:pt x="21600" y="497"/>
                  <a:pt x="21007" y="361"/>
                </a:cubicBezTo>
                <a:cubicBezTo>
                  <a:pt x="20261" y="213"/>
                  <a:pt x="18628" y="95"/>
                  <a:pt x="16579" y="41"/>
                </a:cubicBezTo>
                <a:cubicBezTo>
                  <a:pt x="14707" y="-2"/>
                  <a:pt x="12986" y="0"/>
                  <a:pt x="951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ctr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sz="3200" dirty="0">
              <a:solidFill>
                <a:schemeClr val="accent1">
                  <a:hueOff val="-12342858"/>
                  <a:satOff val="-30434"/>
                  <a:lumOff val="4509"/>
                </a:schemeClr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14" name="iṧ1îde">
            <a:extLst>
              <a:ext uri="{FF2B5EF4-FFF2-40B4-BE49-F238E27FC236}">
                <a16:creationId xmlns:a16="http://schemas.microsoft.com/office/drawing/2014/main" xmlns="" id="{ABE9CFA8-6761-42A8-BBF4-F02F06E839A5}"/>
              </a:ext>
            </a:extLst>
          </p:cNvPr>
          <p:cNvSpPr/>
          <p:nvPr/>
        </p:nvSpPr>
        <p:spPr>
          <a:xfrm>
            <a:off x="9009737" y="2103904"/>
            <a:ext cx="39368" cy="11666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1" h="21600" extrusionOk="0">
                <a:moveTo>
                  <a:pt x="12326" y="0"/>
                </a:moveTo>
                <a:cubicBezTo>
                  <a:pt x="8816" y="0"/>
                  <a:pt x="6993" y="3"/>
                  <a:pt x="5104" y="23"/>
                </a:cubicBezTo>
                <a:cubicBezTo>
                  <a:pt x="3009" y="49"/>
                  <a:pt x="1340" y="102"/>
                  <a:pt x="577" y="172"/>
                </a:cubicBezTo>
                <a:cubicBezTo>
                  <a:pt x="-29" y="237"/>
                  <a:pt x="0" y="300"/>
                  <a:pt x="0" y="420"/>
                </a:cubicBezTo>
                <a:lnTo>
                  <a:pt x="0" y="3023"/>
                </a:lnTo>
                <a:cubicBezTo>
                  <a:pt x="0" y="3145"/>
                  <a:pt x="-29" y="3206"/>
                  <a:pt x="577" y="3270"/>
                </a:cubicBezTo>
                <a:cubicBezTo>
                  <a:pt x="1340" y="3341"/>
                  <a:pt x="3009" y="3394"/>
                  <a:pt x="5104" y="3420"/>
                </a:cubicBezTo>
                <a:cubicBezTo>
                  <a:pt x="7018" y="3440"/>
                  <a:pt x="8778" y="3443"/>
                  <a:pt x="12326" y="3443"/>
                </a:cubicBezTo>
                <a:lnTo>
                  <a:pt x="21571" y="3443"/>
                </a:lnTo>
                <a:lnTo>
                  <a:pt x="21571" y="0"/>
                </a:lnTo>
                <a:lnTo>
                  <a:pt x="12326" y="0"/>
                </a:lnTo>
                <a:close/>
                <a:moveTo>
                  <a:pt x="12326" y="6632"/>
                </a:moveTo>
                <a:cubicBezTo>
                  <a:pt x="8816" y="6632"/>
                  <a:pt x="6993" y="6631"/>
                  <a:pt x="5104" y="6651"/>
                </a:cubicBezTo>
                <a:cubicBezTo>
                  <a:pt x="3009" y="6677"/>
                  <a:pt x="1340" y="6733"/>
                  <a:pt x="577" y="6804"/>
                </a:cubicBezTo>
                <a:cubicBezTo>
                  <a:pt x="-29" y="6869"/>
                  <a:pt x="0" y="6928"/>
                  <a:pt x="0" y="7048"/>
                </a:cubicBezTo>
                <a:lnTo>
                  <a:pt x="0" y="12814"/>
                </a:lnTo>
                <a:cubicBezTo>
                  <a:pt x="0" y="12936"/>
                  <a:pt x="-29" y="12997"/>
                  <a:pt x="577" y="13062"/>
                </a:cubicBezTo>
                <a:cubicBezTo>
                  <a:pt x="1340" y="13132"/>
                  <a:pt x="3009" y="13189"/>
                  <a:pt x="5104" y="13214"/>
                </a:cubicBezTo>
                <a:cubicBezTo>
                  <a:pt x="7018" y="13235"/>
                  <a:pt x="8778" y="13234"/>
                  <a:pt x="12326" y="13234"/>
                </a:cubicBezTo>
                <a:lnTo>
                  <a:pt x="21571" y="13234"/>
                </a:lnTo>
                <a:lnTo>
                  <a:pt x="21571" y="6632"/>
                </a:lnTo>
                <a:lnTo>
                  <a:pt x="12326" y="6632"/>
                </a:lnTo>
                <a:close/>
                <a:moveTo>
                  <a:pt x="12326" y="14994"/>
                </a:moveTo>
                <a:cubicBezTo>
                  <a:pt x="8816" y="14994"/>
                  <a:pt x="6993" y="14997"/>
                  <a:pt x="5104" y="15017"/>
                </a:cubicBezTo>
                <a:cubicBezTo>
                  <a:pt x="3009" y="15043"/>
                  <a:pt x="1340" y="15096"/>
                  <a:pt x="577" y="15167"/>
                </a:cubicBezTo>
                <a:cubicBezTo>
                  <a:pt x="-29" y="15232"/>
                  <a:pt x="0" y="15294"/>
                  <a:pt x="0" y="15414"/>
                </a:cubicBezTo>
                <a:lnTo>
                  <a:pt x="0" y="21180"/>
                </a:lnTo>
                <a:cubicBezTo>
                  <a:pt x="0" y="21302"/>
                  <a:pt x="-29" y="21363"/>
                  <a:pt x="577" y="21428"/>
                </a:cubicBezTo>
                <a:cubicBezTo>
                  <a:pt x="1340" y="21498"/>
                  <a:pt x="3009" y="21551"/>
                  <a:pt x="5104" y="21577"/>
                </a:cubicBezTo>
                <a:cubicBezTo>
                  <a:pt x="7018" y="21598"/>
                  <a:pt x="8778" y="21600"/>
                  <a:pt x="12326" y="21600"/>
                </a:cubicBezTo>
                <a:lnTo>
                  <a:pt x="21571" y="21600"/>
                </a:lnTo>
                <a:lnTo>
                  <a:pt x="21571" y="14994"/>
                </a:lnTo>
                <a:lnTo>
                  <a:pt x="12326" y="1499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defRPr sz="3200">
                <a:solidFill>
                  <a:schemeClr val="accent1">
                    <a:hueOff val="-12342858"/>
                    <a:satOff val="-30434"/>
                    <a:lumOff val="4509"/>
                  </a:schemeClr>
                </a:solidFill>
              </a:defRPr>
            </a:pPr>
            <a:endParaRPr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15" name="îS1ïḋe">
            <a:extLst>
              <a:ext uri="{FF2B5EF4-FFF2-40B4-BE49-F238E27FC236}">
                <a16:creationId xmlns:a16="http://schemas.microsoft.com/office/drawing/2014/main" xmlns="" id="{438CC6EE-FD48-4C88-BCE3-A8A68B6E3DF6}"/>
              </a:ext>
            </a:extLst>
          </p:cNvPr>
          <p:cNvSpPr/>
          <p:nvPr/>
        </p:nvSpPr>
        <p:spPr>
          <a:xfrm>
            <a:off x="9030135" y="1130300"/>
            <a:ext cx="2467517" cy="50005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862" y="0"/>
                </a:moveTo>
                <a:cubicBezTo>
                  <a:pt x="3463" y="0"/>
                  <a:pt x="2756" y="1"/>
                  <a:pt x="2009" y="118"/>
                </a:cubicBezTo>
                <a:cubicBezTo>
                  <a:pt x="1186" y="265"/>
                  <a:pt x="538" y="585"/>
                  <a:pt x="238" y="991"/>
                </a:cubicBezTo>
                <a:cubicBezTo>
                  <a:pt x="0" y="1362"/>
                  <a:pt x="0" y="1711"/>
                  <a:pt x="0" y="2399"/>
                </a:cubicBezTo>
                <a:lnTo>
                  <a:pt x="0" y="19190"/>
                </a:lnTo>
                <a:cubicBezTo>
                  <a:pt x="0" y="19888"/>
                  <a:pt x="0" y="20238"/>
                  <a:pt x="238" y="20609"/>
                </a:cubicBezTo>
                <a:cubicBezTo>
                  <a:pt x="538" y="21015"/>
                  <a:pt x="1186" y="21335"/>
                  <a:pt x="2009" y="21482"/>
                </a:cubicBezTo>
                <a:cubicBezTo>
                  <a:pt x="2761" y="21600"/>
                  <a:pt x="3468" y="21600"/>
                  <a:pt x="4862" y="21600"/>
                </a:cubicBezTo>
                <a:lnTo>
                  <a:pt x="16717" y="21600"/>
                </a:lnTo>
                <a:cubicBezTo>
                  <a:pt x="18133" y="21600"/>
                  <a:pt x="18840" y="21600"/>
                  <a:pt x="19592" y="21482"/>
                </a:cubicBezTo>
                <a:cubicBezTo>
                  <a:pt x="20415" y="21335"/>
                  <a:pt x="21062" y="21015"/>
                  <a:pt x="21362" y="20609"/>
                </a:cubicBezTo>
                <a:cubicBezTo>
                  <a:pt x="21600" y="20238"/>
                  <a:pt x="21600" y="19888"/>
                  <a:pt x="21600" y="19200"/>
                </a:cubicBezTo>
                <a:lnTo>
                  <a:pt x="21600" y="2410"/>
                </a:lnTo>
                <a:cubicBezTo>
                  <a:pt x="21600" y="1711"/>
                  <a:pt x="21600" y="1362"/>
                  <a:pt x="21362" y="991"/>
                </a:cubicBezTo>
                <a:cubicBezTo>
                  <a:pt x="21062" y="585"/>
                  <a:pt x="20415" y="265"/>
                  <a:pt x="19592" y="118"/>
                </a:cubicBezTo>
                <a:cubicBezTo>
                  <a:pt x="18840" y="0"/>
                  <a:pt x="18132" y="0"/>
                  <a:pt x="16738" y="0"/>
                </a:cubicBezTo>
                <a:lnTo>
                  <a:pt x="4862" y="0"/>
                </a:lnTo>
                <a:close/>
                <a:moveTo>
                  <a:pt x="4609" y="377"/>
                </a:moveTo>
                <a:lnTo>
                  <a:pt x="16991" y="377"/>
                </a:lnTo>
                <a:cubicBezTo>
                  <a:pt x="18073" y="377"/>
                  <a:pt x="18624" y="376"/>
                  <a:pt x="19208" y="468"/>
                </a:cubicBezTo>
                <a:cubicBezTo>
                  <a:pt x="19847" y="582"/>
                  <a:pt x="20351" y="831"/>
                  <a:pt x="20583" y="1146"/>
                </a:cubicBezTo>
                <a:cubicBezTo>
                  <a:pt x="20768" y="1434"/>
                  <a:pt x="20768" y="1706"/>
                  <a:pt x="20768" y="2249"/>
                </a:cubicBezTo>
                <a:lnTo>
                  <a:pt x="20768" y="19359"/>
                </a:lnTo>
                <a:cubicBezTo>
                  <a:pt x="20768" y="19893"/>
                  <a:pt x="20768" y="20165"/>
                  <a:pt x="20583" y="20453"/>
                </a:cubicBezTo>
                <a:cubicBezTo>
                  <a:pt x="20351" y="20768"/>
                  <a:pt x="19847" y="21017"/>
                  <a:pt x="19208" y="21132"/>
                </a:cubicBezTo>
                <a:cubicBezTo>
                  <a:pt x="18624" y="21223"/>
                  <a:pt x="18073" y="21223"/>
                  <a:pt x="16974" y="21223"/>
                </a:cubicBezTo>
                <a:lnTo>
                  <a:pt x="4609" y="21223"/>
                </a:lnTo>
                <a:cubicBezTo>
                  <a:pt x="3527" y="21223"/>
                  <a:pt x="2976" y="21223"/>
                  <a:pt x="2392" y="21132"/>
                </a:cubicBezTo>
                <a:cubicBezTo>
                  <a:pt x="1753" y="21017"/>
                  <a:pt x="1251" y="20768"/>
                  <a:pt x="1018" y="20453"/>
                </a:cubicBezTo>
                <a:cubicBezTo>
                  <a:pt x="833" y="20165"/>
                  <a:pt x="832" y="19893"/>
                  <a:pt x="832" y="19351"/>
                </a:cubicBezTo>
                <a:lnTo>
                  <a:pt x="832" y="2240"/>
                </a:lnTo>
                <a:cubicBezTo>
                  <a:pt x="832" y="1706"/>
                  <a:pt x="833" y="1434"/>
                  <a:pt x="1018" y="1146"/>
                </a:cubicBezTo>
                <a:cubicBezTo>
                  <a:pt x="1251" y="831"/>
                  <a:pt x="1753" y="582"/>
                  <a:pt x="2392" y="468"/>
                </a:cubicBezTo>
                <a:cubicBezTo>
                  <a:pt x="2973" y="377"/>
                  <a:pt x="3522" y="377"/>
                  <a:pt x="4609" y="37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defRPr sz="3200">
                <a:solidFill>
                  <a:schemeClr val="accent1">
                    <a:hueOff val="-12342858"/>
                    <a:satOff val="-30434"/>
                    <a:lumOff val="4509"/>
                  </a:schemeClr>
                </a:solidFill>
              </a:defRPr>
            </a:pPr>
            <a:endParaRPr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16" name="î$ḻídê">
            <a:extLst>
              <a:ext uri="{FF2B5EF4-FFF2-40B4-BE49-F238E27FC236}">
                <a16:creationId xmlns:a16="http://schemas.microsoft.com/office/drawing/2014/main" xmlns="" id="{1E6988AA-F867-4DE5-AFD7-29FA4BB79150}"/>
              </a:ext>
            </a:extLst>
          </p:cNvPr>
          <p:cNvSpPr/>
          <p:nvPr/>
        </p:nvSpPr>
        <p:spPr>
          <a:xfrm>
            <a:off x="9067586" y="1167906"/>
            <a:ext cx="2392757" cy="49251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478" y="0"/>
                </a:moveTo>
                <a:cubicBezTo>
                  <a:pt x="3189" y="0"/>
                  <a:pt x="2539" y="1"/>
                  <a:pt x="1850" y="107"/>
                </a:cubicBezTo>
                <a:cubicBezTo>
                  <a:pt x="1093" y="241"/>
                  <a:pt x="495" y="531"/>
                  <a:pt x="219" y="899"/>
                </a:cubicBezTo>
                <a:cubicBezTo>
                  <a:pt x="0" y="1235"/>
                  <a:pt x="0" y="1552"/>
                  <a:pt x="0" y="2175"/>
                </a:cubicBezTo>
                <a:lnTo>
                  <a:pt x="0" y="19415"/>
                </a:lnTo>
                <a:cubicBezTo>
                  <a:pt x="0" y="20049"/>
                  <a:pt x="0" y="20365"/>
                  <a:pt x="219" y="20701"/>
                </a:cubicBezTo>
                <a:cubicBezTo>
                  <a:pt x="495" y="21069"/>
                  <a:pt x="1093" y="21359"/>
                  <a:pt x="1850" y="21493"/>
                </a:cubicBezTo>
                <a:cubicBezTo>
                  <a:pt x="2543" y="21600"/>
                  <a:pt x="3194" y="21600"/>
                  <a:pt x="4478" y="21600"/>
                </a:cubicBezTo>
                <a:lnTo>
                  <a:pt x="17103" y="21600"/>
                </a:lnTo>
                <a:cubicBezTo>
                  <a:pt x="18407" y="21600"/>
                  <a:pt x="19057" y="21600"/>
                  <a:pt x="19750" y="21493"/>
                </a:cubicBezTo>
                <a:cubicBezTo>
                  <a:pt x="20507" y="21359"/>
                  <a:pt x="21105" y="21069"/>
                  <a:pt x="21381" y="20701"/>
                </a:cubicBezTo>
                <a:cubicBezTo>
                  <a:pt x="21600" y="20365"/>
                  <a:pt x="21600" y="20048"/>
                  <a:pt x="21600" y="19425"/>
                </a:cubicBezTo>
                <a:lnTo>
                  <a:pt x="21600" y="2185"/>
                </a:lnTo>
                <a:cubicBezTo>
                  <a:pt x="21600" y="1551"/>
                  <a:pt x="21600" y="1235"/>
                  <a:pt x="21381" y="899"/>
                </a:cubicBezTo>
                <a:cubicBezTo>
                  <a:pt x="21105" y="531"/>
                  <a:pt x="20507" y="241"/>
                  <a:pt x="19750" y="107"/>
                </a:cubicBezTo>
                <a:cubicBezTo>
                  <a:pt x="19057" y="0"/>
                  <a:pt x="18406" y="0"/>
                  <a:pt x="17122" y="0"/>
                </a:cubicBezTo>
                <a:lnTo>
                  <a:pt x="4478" y="0"/>
                </a:lnTo>
                <a:close/>
                <a:moveTo>
                  <a:pt x="4068" y="499"/>
                </a:moveTo>
                <a:lnTo>
                  <a:pt x="5025" y="499"/>
                </a:lnTo>
                <a:cubicBezTo>
                  <a:pt x="5096" y="503"/>
                  <a:pt x="5163" y="515"/>
                  <a:pt x="5212" y="541"/>
                </a:cubicBezTo>
                <a:cubicBezTo>
                  <a:pt x="5257" y="565"/>
                  <a:pt x="5280" y="596"/>
                  <a:pt x="5285" y="628"/>
                </a:cubicBezTo>
                <a:cubicBezTo>
                  <a:pt x="5292" y="675"/>
                  <a:pt x="5300" y="719"/>
                  <a:pt x="5312" y="761"/>
                </a:cubicBezTo>
                <a:cubicBezTo>
                  <a:pt x="5325" y="807"/>
                  <a:pt x="5343" y="851"/>
                  <a:pt x="5369" y="893"/>
                </a:cubicBezTo>
                <a:cubicBezTo>
                  <a:pt x="5426" y="969"/>
                  <a:pt x="5516" y="1037"/>
                  <a:pt x="5631" y="1092"/>
                </a:cubicBezTo>
                <a:cubicBezTo>
                  <a:pt x="5746" y="1148"/>
                  <a:pt x="5886" y="1192"/>
                  <a:pt x="6042" y="1220"/>
                </a:cubicBezTo>
                <a:cubicBezTo>
                  <a:pt x="6185" y="1242"/>
                  <a:pt x="6324" y="1253"/>
                  <a:pt x="6494" y="1258"/>
                </a:cubicBezTo>
                <a:cubicBezTo>
                  <a:pt x="6664" y="1264"/>
                  <a:pt x="6866" y="1263"/>
                  <a:pt x="7135" y="1263"/>
                </a:cubicBezTo>
                <a:lnTo>
                  <a:pt x="14440" y="1263"/>
                </a:lnTo>
                <a:cubicBezTo>
                  <a:pt x="14708" y="1263"/>
                  <a:pt x="14910" y="1264"/>
                  <a:pt x="15080" y="1258"/>
                </a:cubicBezTo>
                <a:cubicBezTo>
                  <a:pt x="15251" y="1253"/>
                  <a:pt x="15390" y="1242"/>
                  <a:pt x="15533" y="1220"/>
                </a:cubicBezTo>
                <a:cubicBezTo>
                  <a:pt x="15689" y="1192"/>
                  <a:pt x="15829" y="1148"/>
                  <a:pt x="15944" y="1092"/>
                </a:cubicBezTo>
                <a:cubicBezTo>
                  <a:pt x="16058" y="1037"/>
                  <a:pt x="16148" y="969"/>
                  <a:pt x="16205" y="893"/>
                </a:cubicBezTo>
                <a:cubicBezTo>
                  <a:pt x="16232" y="851"/>
                  <a:pt x="16249" y="807"/>
                  <a:pt x="16262" y="761"/>
                </a:cubicBezTo>
                <a:cubicBezTo>
                  <a:pt x="16274" y="719"/>
                  <a:pt x="16282" y="675"/>
                  <a:pt x="16289" y="628"/>
                </a:cubicBezTo>
                <a:cubicBezTo>
                  <a:pt x="16294" y="596"/>
                  <a:pt x="16318" y="565"/>
                  <a:pt x="16362" y="541"/>
                </a:cubicBezTo>
                <a:cubicBezTo>
                  <a:pt x="16412" y="515"/>
                  <a:pt x="16480" y="503"/>
                  <a:pt x="16551" y="499"/>
                </a:cubicBezTo>
                <a:lnTo>
                  <a:pt x="17532" y="499"/>
                </a:lnTo>
                <a:cubicBezTo>
                  <a:pt x="18404" y="499"/>
                  <a:pt x="18846" y="499"/>
                  <a:pt x="19317" y="571"/>
                </a:cubicBezTo>
                <a:cubicBezTo>
                  <a:pt x="19831" y="662"/>
                  <a:pt x="20237" y="859"/>
                  <a:pt x="20424" y="1109"/>
                </a:cubicBezTo>
                <a:cubicBezTo>
                  <a:pt x="20573" y="1338"/>
                  <a:pt x="20573" y="1553"/>
                  <a:pt x="20573" y="1983"/>
                </a:cubicBezTo>
                <a:lnTo>
                  <a:pt x="20573" y="19623"/>
                </a:lnTo>
                <a:cubicBezTo>
                  <a:pt x="20573" y="20046"/>
                  <a:pt x="20573" y="20262"/>
                  <a:pt x="20424" y="20491"/>
                </a:cubicBezTo>
                <a:cubicBezTo>
                  <a:pt x="20237" y="20741"/>
                  <a:pt x="19831" y="20938"/>
                  <a:pt x="19317" y="21029"/>
                </a:cubicBezTo>
                <a:cubicBezTo>
                  <a:pt x="18846" y="21101"/>
                  <a:pt x="18403" y="21101"/>
                  <a:pt x="17517" y="21101"/>
                </a:cubicBezTo>
                <a:lnTo>
                  <a:pt x="4068" y="21101"/>
                </a:lnTo>
                <a:cubicBezTo>
                  <a:pt x="3196" y="21101"/>
                  <a:pt x="2754" y="21101"/>
                  <a:pt x="2283" y="21029"/>
                </a:cubicBezTo>
                <a:cubicBezTo>
                  <a:pt x="1769" y="20938"/>
                  <a:pt x="1363" y="20741"/>
                  <a:pt x="1176" y="20491"/>
                </a:cubicBezTo>
                <a:cubicBezTo>
                  <a:pt x="1027" y="20262"/>
                  <a:pt x="1027" y="20047"/>
                  <a:pt x="1027" y="19617"/>
                </a:cubicBezTo>
                <a:lnTo>
                  <a:pt x="1027" y="1977"/>
                </a:lnTo>
                <a:cubicBezTo>
                  <a:pt x="1027" y="1554"/>
                  <a:pt x="1027" y="1338"/>
                  <a:pt x="1176" y="1109"/>
                </a:cubicBezTo>
                <a:cubicBezTo>
                  <a:pt x="1363" y="859"/>
                  <a:pt x="1769" y="662"/>
                  <a:pt x="2283" y="571"/>
                </a:cubicBezTo>
                <a:cubicBezTo>
                  <a:pt x="2751" y="499"/>
                  <a:pt x="3195" y="499"/>
                  <a:pt x="4068" y="49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sz="3200" dirty="0">
              <a:solidFill>
                <a:schemeClr val="accent1">
                  <a:hueOff val="-12342858"/>
                  <a:satOff val="-30434"/>
                  <a:lumOff val="4509"/>
                </a:schemeClr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17" name="ïSlíďe">
            <a:extLst>
              <a:ext uri="{FF2B5EF4-FFF2-40B4-BE49-F238E27FC236}">
                <a16:creationId xmlns:a16="http://schemas.microsoft.com/office/drawing/2014/main" xmlns="" id="{8BB5105D-1F99-4F3E-9B0F-540EEC52D7F2}"/>
              </a:ext>
            </a:extLst>
          </p:cNvPr>
          <p:cNvSpPr/>
          <p:nvPr/>
        </p:nvSpPr>
        <p:spPr>
          <a:xfrm>
            <a:off x="10487303" y="1290934"/>
            <a:ext cx="70535" cy="70536"/>
          </a:xfrm>
          <a:prstGeom prst="ellipse">
            <a:avLst/>
          </a:prstGeom>
          <a:solidFill>
            <a:schemeClr val="bg1">
              <a:lumMod val="65000"/>
            </a:schemeClr>
          </a:solidFill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ctr"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defRPr sz="3200">
                <a:solidFill>
                  <a:schemeClr val="accent1">
                    <a:hueOff val="-12342858"/>
                    <a:satOff val="-30434"/>
                    <a:lumOff val="4509"/>
                  </a:schemeClr>
                </a:solidFill>
              </a:defRPr>
            </a:pPr>
            <a:endParaRPr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18" name="îṧ1ïďè">
            <a:extLst>
              <a:ext uri="{FF2B5EF4-FFF2-40B4-BE49-F238E27FC236}">
                <a16:creationId xmlns:a16="http://schemas.microsoft.com/office/drawing/2014/main" xmlns="" id="{D16DFD38-397B-4F2A-9E24-23D5093CB648}"/>
              </a:ext>
            </a:extLst>
          </p:cNvPr>
          <p:cNvSpPr/>
          <p:nvPr/>
        </p:nvSpPr>
        <p:spPr>
          <a:xfrm>
            <a:off x="10111125" y="1304953"/>
            <a:ext cx="301410" cy="425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24" y="0"/>
                </a:moveTo>
                <a:cubicBezTo>
                  <a:pt x="1103" y="0"/>
                  <a:pt x="729" y="1260"/>
                  <a:pt x="453" y="3213"/>
                </a:cubicBezTo>
                <a:cubicBezTo>
                  <a:pt x="178" y="5166"/>
                  <a:pt x="0" y="7820"/>
                  <a:pt x="0" y="10800"/>
                </a:cubicBezTo>
                <a:cubicBezTo>
                  <a:pt x="0" y="16761"/>
                  <a:pt x="683" y="21600"/>
                  <a:pt x="1524" y="21600"/>
                </a:cubicBezTo>
                <a:cubicBezTo>
                  <a:pt x="1961" y="21600"/>
                  <a:pt x="2397" y="21600"/>
                  <a:pt x="2834" y="21600"/>
                </a:cubicBezTo>
                <a:cubicBezTo>
                  <a:pt x="5336" y="21600"/>
                  <a:pt x="7838" y="21600"/>
                  <a:pt x="10340" y="21600"/>
                </a:cubicBezTo>
                <a:cubicBezTo>
                  <a:pt x="10533" y="21600"/>
                  <a:pt x="10727" y="21600"/>
                  <a:pt x="10920" y="21600"/>
                </a:cubicBezTo>
                <a:lnTo>
                  <a:pt x="20076" y="21600"/>
                </a:lnTo>
                <a:cubicBezTo>
                  <a:pt x="20497" y="21600"/>
                  <a:pt x="20871" y="20340"/>
                  <a:pt x="21147" y="18387"/>
                </a:cubicBezTo>
                <a:cubicBezTo>
                  <a:pt x="21422" y="16434"/>
                  <a:pt x="21600" y="13780"/>
                  <a:pt x="21600" y="10800"/>
                </a:cubicBezTo>
                <a:cubicBezTo>
                  <a:pt x="21600" y="4839"/>
                  <a:pt x="20917" y="0"/>
                  <a:pt x="20076" y="0"/>
                </a:cubicBezTo>
                <a:cubicBezTo>
                  <a:pt x="19639" y="0"/>
                  <a:pt x="19203" y="0"/>
                  <a:pt x="18766" y="0"/>
                </a:cubicBezTo>
                <a:cubicBezTo>
                  <a:pt x="16264" y="0"/>
                  <a:pt x="13762" y="0"/>
                  <a:pt x="11260" y="0"/>
                </a:cubicBezTo>
                <a:lnTo>
                  <a:pt x="1524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ctr"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defRPr sz="3200">
                <a:solidFill>
                  <a:schemeClr val="accent1">
                    <a:hueOff val="-12342858"/>
                    <a:satOff val="-30434"/>
                    <a:lumOff val="4509"/>
                  </a:schemeClr>
                </a:solidFill>
              </a:defRPr>
            </a:pPr>
            <a:endParaRPr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9" name="íŝḷiḓè">
            <a:extLst>
              <a:ext uri="{FF2B5EF4-FFF2-40B4-BE49-F238E27FC236}">
                <a16:creationId xmlns:a16="http://schemas.microsoft.com/office/drawing/2014/main" xmlns="" id="{F71784BE-1591-4F48-BDD6-1D22D409CF79}"/>
              </a:ext>
            </a:extLst>
          </p:cNvPr>
          <p:cNvSpPr txBox="1"/>
          <p:nvPr/>
        </p:nvSpPr>
        <p:spPr>
          <a:xfrm>
            <a:off x="1121420" y="1741356"/>
            <a:ext cx="4808071" cy="122910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一年的辛劳，换来今日的举杯祝贺，成功就在面前</a:t>
            </a:r>
            <a:endParaRPr lang="en-US" altLang="zh-CN" sz="2400"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10" name="işļidé">
            <a:extLst>
              <a:ext uri="{FF2B5EF4-FFF2-40B4-BE49-F238E27FC236}">
                <a16:creationId xmlns:a16="http://schemas.microsoft.com/office/drawing/2014/main" xmlns="" id="{9410A851-B8C4-4262-A348-EE5C6078EC01}"/>
              </a:ext>
            </a:extLst>
          </p:cNvPr>
          <p:cNvSpPr/>
          <p:nvPr/>
        </p:nvSpPr>
        <p:spPr>
          <a:xfrm>
            <a:off x="3035723" y="4126357"/>
            <a:ext cx="410544" cy="410544"/>
          </a:xfrm>
          <a:prstGeom prst="mathPlus">
            <a:avLst>
              <a:gd name="adj1" fmla="val 6795"/>
            </a:avLst>
          </a:prstGeom>
          <a:solidFill>
            <a:schemeClr val="bg1"/>
          </a:solidFill>
          <a:ln w="3175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25000" lnSpcReduction="20000"/>
          </a:bodyPr>
          <a:lstStyle/>
          <a:p>
            <a:pPr algn="ctr" defTabSz="914354"/>
            <a:endParaRPr lang="zh-CN" altLang="en-US" sz="2000" i="1" dirty="0">
              <a:solidFill>
                <a:schemeClr val="tx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11" name="îṡḷidè">
            <a:extLst>
              <a:ext uri="{FF2B5EF4-FFF2-40B4-BE49-F238E27FC236}">
                <a16:creationId xmlns:a16="http://schemas.microsoft.com/office/drawing/2014/main" xmlns="" id="{A5AF25D6-3DC0-4663-90BF-444439005E1C}"/>
              </a:ext>
            </a:extLst>
          </p:cNvPr>
          <p:cNvSpPr/>
          <p:nvPr/>
        </p:nvSpPr>
        <p:spPr>
          <a:xfrm>
            <a:off x="5583869" y="4126357"/>
            <a:ext cx="410544" cy="410544"/>
          </a:xfrm>
          <a:prstGeom prst="mathPlus">
            <a:avLst>
              <a:gd name="adj1" fmla="val 6795"/>
            </a:avLst>
          </a:prstGeom>
          <a:solidFill>
            <a:schemeClr val="bg1"/>
          </a:solidFill>
          <a:ln w="3175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25000" lnSpcReduction="20000"/>
          </a:bodyPr>
          <a:lstStyle/>
          <a:p>
            <a:pPr algn="ctr" defTabSz="914354"/>
            <a:endParaRPr lang="zh-CN" altLang="en-US" sz="2000" i="1" dirty="0">
              <a:solidFill>
                <a:schemeClr val="tx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CAE187DC-3D9C-4AA3-81C1-DDC75B91DE60}"/>
              </a:ext>
            </a:extLst>
          </p:cNvPr>
          <p:cNvSpPr txBox="1"/>
          <p:nvPr/>
        </p:nvSpPr>
        <p:spPr>
          <a:xfrm>
            <a:off x="4381830" y="358605"/>
            <a:ext cx="34283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【</a:t>
            </a:r>
            <a:r>
              <a:rPr lang="zh-CN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请输入标题内容</a:t>
            </a:r>
            <a:r>
              <a:rPr lang="en-US" altLang="zh-CN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】</a:t>
            </a:r>
            <a:endParaRPr lang="zh-CN" alt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0776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7" grpId="0" animBg="1"/>
      <p:bldP spid="23" grpId="0" animBg="1"/>
      <p:bldP spid="1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9" grpId="0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730000"/>
            </a:gs>
            <a:gs pos="100000">
              <a:srgbClr val="BA0001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6394FAA4-2D4F-4C5E-A693-6854DA027C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8357"/>
          <a:stretch/>
        </p:blipFill>
        <p:spPr>
          <a:xfrm rot="5400000" flipV="1">
            <a:off x="-1500188" y="1500187"/>
            <a:ext cx="6858001" cy="3857627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C9F36EAB-3BDC-4F2A-AD72-931C9967D633}"/>
              </a:ext>
            </a:extLst>
          </p:cNvPr>
          <p:cNvSpPr txBox="1"/>
          <p:nvPr/>
        </p:nvSpPr>
        <p:spPr>
          <a:xfrm>
            <a:off x="2528243" y="1167699"/>
            <a:ext cx="265876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>
                <a:gradFill flip="none" rotWithShape="1">
                  <a:gsLst>
                    <a:gs pos="100000">
                      <a:srgbClr val="F1A364"/>
                    </a:gs>
                    <a:gs pos="0">
                      <a:srgbClr val="FED99E"/>
                    </a:gs>
                    <a:gs pos="100000">
                      <a:srgbClr val="F1A364"/>
                    </a:gs>
                  </a:gsLst>
                  <a:lin ang="2700000" scaled="1"/>
                  <a:tileRect/>
                </a:gradFill>
                <a:effectLst>
                  <a:outerShdw blurRad="63500" dist="127000" dir="2700000" algn="tl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目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FD296B2E-1612-4A88-AFC0-A537F82AB5E3}"/>
              </a:ext>
            </a:extLst>
          </p:cNvPr>
          <p:cNvSpPr txBox="1"/>
          <p:nvPr/>
        </p:nvSpPr>
        <p:spPr>
          <a:xfrm>
            <a:off x="7336426" y="1685624"/>
            <a:ext cx="365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gradFill flip="none" rotWithShape="1">
                  <a:gsLst>
                    <a:gs pos="100000">
                      <a:srgbClr val="F1A364"/>
                    </a:gs>
                    <a:gs pos="0">
                      <a:srgbClr val="FED99E"/>
                    </a:gs>
                    <a:gs pos="100000">
                      <a:srgbClr val="F1A364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1/</a:t>
            </a:r>
            <a:r>
              <a:rPr lang="zh-CN" altLang="en-US" sz="3200" b="1" dirty="0">
                <a:gradFill flip="none" rotWithShape="1">
                  <a:gsLst>
                    <a:gs pos="100000">
                      <a:srgbClr val="F1A364"/>
                    </a:gs>
                    <a:gs pos="0">
                      <a:srgbClr val="FED99E"/>
                    </a:gs>
                    <a:gs pos="100000">
                      <a:srgbClr val="F1A364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请输入标题内容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BC65F396-EFAF-4624-A2F4-F4B81806FEAA}"/>
              </a:ext>
            </a:extLst>
          </p:cNvPr>
          <p:cNvSpPr txBox="1"/>
          <p:nvPr/>
        </p:nvSpPr>
        <p:spPr>
          <a:xfrm>
            <a:off x="7336426" y="2711629"/>
            <a:ext cx="365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gradFill flip="none" rotWithShape="1">
                  <a:gsLst>
                    <a:gs pos="100000">
                      <a:srgbClr val="F1A364"/>
                    </a:gs>
                    <a:gs pos="0">
                      <a:srgbClr val="FED99E"/>
                    </a:gs>
                    <a:gs pos="100000">
                      <a:srgbClr val="F1A364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2/</a:t>
            </a:r>
            <a:r>
              <a:rPr lang="zh-CN" altLang="en-US" sz="3200" b="1" dirty="0">
                <a:gradFill flip="none" rotWithShape="1">
                  <a:gsLst>
                    <a:gs pos="100000">
                      <a:srgbClr val="F1A364"/>
                    </a:gs>
                    <a:gs pos="0">
                      <a:srgbClr val="FED99E"/>
                    </a:gs>
                    <a:gs pos="100000">
                      <a:srgbClr val="F1A364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请输入标题内容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4416CD12-85E9-46B4-82FE-38CC57B13281}"/>
              </a:ext>
            </a:extLst>
          </p:cNvPr>
          <p:cNvSpPr txBox="1"/>
          <p:nvPr/>
        </p:nvSpPr>
        <p:spPr>
          <a:xfrm>
            <a:off x="7336426" y="3737634"/>
            <a:ext cx="365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gradFill flip="none" rotWithShape="1">
                  <a:gsLst>
                    <a:gs pos="100000">
                      <a:srgbClr val="F1A364"/>
                    </a:gs>
                    <a:gs pos="0">
                      <a:srgbClr val="FED99E"/>
                    </a:gs>
                    <a:gs pos="100000">
                      <a:srgbClr val="F1A364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3/</a:t>
            </a:r>
            <a:r>
              <a:rPr lang="zh-CN" altLang="en-US" sz="3200" b="1" dirty="0">
                <a:gradFill flip="none" rotWithShape="1">
                  <a:gsLst>
                    <a:gs pos="100000">
                      <a:srgbClr val="F1A364"/>
                    </a:gs>
                    <a:gs pos="0">
                      <a:srgbClr val="FED99E"/>
                    </a:gs>
                    <a:gs pos="100000">
                      <a:srgbClr val="F1A364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请输入标题内容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19EBED92-10A2-4C9D-BFB5-680B5ED362F0}"/>
              </a:ext>
            </a:extLst>
          </p:cNvPr>
          <p:cNvSpPr txBox="1"/>
          <p:nvPr/>
        </p:nvSpPr>
        <p:spPr>
          <a:xfrm>
            <a:off x="7336426" y="4763639"/>
            <a:ext cx="365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gradFill flip="none" rotWithShape="1">
                  <a:gsLst>
                    <a:gs pos="100000">
                      <a:srgbClr val="F1A364"/>
                    </a:gs>
                    <a:gs pos="0">
                      <a:srgbClr val="FED99E"/>
                    </a:gs>
                    <a:gs pos="100000">
                      <a:srgbClr val="F1A364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4/</a:t>
            </a:r>
            <a:r>
              <a:rPr lang="zh-CN" altLang="en-US" sz="3200" b="1" dirty="0">
                <a:gradFill flip="none" rotWithShape="1">
                  <a:gsLst>
                    <a:gs pos="100000">
                      <a:srgbClr val="F1A364"/>
                    </a:gs>
                    <a:gs pos="0">
                      <a:srgbClr val="FED99E"/>
                    </a:gs>
                    <a:gs pos="100000">
                      <a:srgbClr val="F1A364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请输入标题内容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2351148A-8C8B-4CB8-B3AE-5F081418142C}"/>
              </a:ext>
            </a:extLst>
          </p:cNvPr>
          <p:cNvSpPr txBox="1"/>
          <p:nvPr/>
        </p:nvSpPr>
        <p:spPr>
          <a:xfrm>
            <a:off x="3478799" y="2711629"/>
            <a:ext cx="265876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>
                <a:gradFill flip="none" rotWithShape="1">
                  <a:gsLst>
                    <a:gs pos="100000">
                      <a:srgbClr val="F1A364"/>
                    </a:gs>
                    <a:gs pos="0">
                      <a:srgbClr val="FED99E"/>
                    </a:gs>
                    <a:gs pos="100000">
                      <a:srgbClr val="F1A364"/>
                    </a:gs>
                  </a:gsLst>
                  <a:lin ang="2700000" scaled="1"/>
                  <a:tileRect/>
                </a:gradFill>
                <a:effectLst>
                  <a:outerShdw blurRad="63500" dist="127000" dir="2700000" algn="tl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录</a:t>
            </a:r>
          </a:p>
        </p:txBody>
      </p:sp>
    </p:spTree>
    <p:extLst>
      <p:ext uri="{BB962C8B-B14F-4D97-AF65-F5344CB8AC3E}">
        <p14:creationId xmlns:p14="http://schemas.microsoft.com/office/powerpoint/2010/main" xmlns="" val="1021890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C8F3F45D-34F6-4CAC-BEAE-40B3DB59F48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296" r="1563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F01ABA8E-258A-4471-A4EA-3BDBEAABF7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3034" t="21818" b="60000"/>
          <a:stretch/>
        </p:blipFill>
        <p:spPr>
          <a:xfrm>
            <a:off x="9989127" y="5569476"/>
            <a:ext cx="2202872" cy="98367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8D449B04-E118-48FC-BA1F-C02919EBE5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23064" y="346361"/>
            <a:ext cx="5347856" cy="5347856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834601D3-5358-4DD1-A9AD-B1543312612A}"/>
              </a:ext>
            </a:extLst>
          </p:cNvPr>
          <p:cNvSpPr txBox="1"/>
          <p:nvPr/>
        </p:nvSpPr>
        <p:spPr>
          <a:xfrm>
            <a:off x="7148944" y="1696850"/>
            <a:ext cx="269609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600" dirty="0">
                <a:gradFill flip="none" rotWithShape="1">
                  <a:gsLst>
                    <a:gs pos="0">
                      <a:srgbClr val="FDD69C"/>
                    </a:gs>
                    <a:gs pos="100000">
                      <a:srgbClr val="F1A364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肆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7471D425-4DE7-43CD-8707-E6C1346D88B8}"/>
              </a:ext>
            </a:extLst>
          </p:cNvPr>
          <p:cNvSpPr txBox="1"/>
          <p:nvPr/>
        </p:nvSpPr>
        <p:spPr>
          <a:xfrm>
            <a:off x="6416427" y="4848577"/>
            <a:ext cx="41611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gradFill>
                  <a:gsLst>
                    <a:gs pos="0">
                      <a:srgbClr val="FDD69C"/>
                    </a:gs>
                    <a:gs pos="100000">
                      <a:srgbClr val="F1A364"/>
                    </a:gs>
                  </a:gsLst>
                  <a:lin ang="27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请输入标题内容</a:t>
            </a:r>
          </a:p>
        </p:txBody>
      </p:sp>
    </p:spTree>
    <p:extLst>
      <p:ext uri="{BB962C8B-B14F-4D97-AF65-F5344CB8AC3E}">
        <p14:creationId xmlns:p14="http://schemas.microsoft.com/office/powerpoint/2010/main" xmlns="" val="1798402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išļîḓè">
            <a:extLst>
              <a:ext uri="{FF2B5EF4-FFF2-40B4-BE49-F238E27FC236}">
                <a16:creationId xmlns:a16="http://schemas.microsoft.com/office/drawing/2014/main" xmlns="" id="{854BC120-CDFB-4822-AF18-42A22B945443}"/>
              </a:ext>
            </a:extLst>
          </p:cNvPr>
          <p:cNvSpPr txBox="1"/>
          <p:nvPr/>
        </p:nvSpPr>
        <p:spPr>
          <a:xfrm>
            <a:off x="627380" y="3089268"/>
            <a:ext cx="3835524" cy="171808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一年的辛劳，换来今日的举杯祝贺，成功就在面前；一年的汗水，得来今日的鲜花掌声，胜利就在眼前；一年的历程，一年的打拼，终有收获。</a:t>
            </a:r>
          </a:p>
        </p:txBody>
      </p:sp>
      <p:sp>
        <p:nvSpPr>
          <p:cNvPr id="5" name="işľîďè">
            <a:extLst>
              <a:ext uri="{FF2B5EF4-FFF2-40B4-BE49-F238E27FC236}">
                <a16:creationId xmlns:a16="http://schemas.microsoft.com/office/drawing/2014/main" xmlns="" id="{EECF234D-E259-4668-834D-2171FF84A42A}"/>
              </a:ext>
            </a:extLst>
          </p:cNvPr>
          <p:cNvSpPr/>
          <p:nvPr/>
        </p:nvSpPr>
        <p:spPr bwMode="auto">
          <a:xfrm>
            <a:off x="4897925" y="0"/>
            <a:ext cx="6620975" cy="3612333"/>
          </a:xfrm>
          <a:custGeom>
            <a:avLst/>
            <a:gdLst>
              <a:gd name="T0" fmla="*/ 17212 w 17213"/>
              <a:gd name="T1" fmla="*/ 9749 h 9750"/>
              <a:gd name="T2" fmla="*/ 0 w 17213"/>
              <a:gd name="T3" fmla="*/ 9749 h 9750"/>
              <a:gd name="T4" fmla="*/ 0 w 17213"/>
              <a:gd name="T5" fmla="*/ 0 h 9750"/>
              <a:gd name="T6" fmla="*/ 17212 w 17213"/>
              <a:gd name="T7" fmla="*/ 0 h 9750"/>
              <a:gd name="T8" fmla="*/ 17212 w 17213"/>
              <a:gd name="T9" fmla="*/ 9749 h 9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213" h="9750">
                <a:moveTo>
                  <a:pt x="17212" y="9749"/>
                </a:moveTo>
                <a:lnTo>
                  <a:pt x="0" y="9749"/>
                </a:lnTo>
                <a:lnTo>
                  <a:pt x="0" y="0"/>
                </a:lnTo>
                <a:lnTo>
                  <a:pt x="17212" y="0"/>
                </a:lnTo>
                <a:lnTo>
                  <a:pt x="17212" y="9749"/>
                </a:lnTo>
              </a:path>
            </a:pathLst>
          </a:custGeom>
          <a:pattFill prst="pct5">
            <a:fgClr>
              <a:srgbClr val="E4E6EA"/>
            </a:fgClr>
            <a:bgClr>
              <a:srgbClr val="ADB5BF"/>
            </a:bgClr>
          </a:patt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US" dirty="0">
              <a:solidFill>
                <a:schemeClr val="lt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6" name="ïṡľiḓé">
            <a:extLst>
              <a:ext uri="{FF2B5EF4-FFF2-40B4-BE49-F238E27FC236}">
                <a16:creationId xmlns:a16="http://schemas.microsoft.com/office/drawing/2014/main" xmlns="" id="{EECF234D-E259-4668-834D-2171FF84A42A}"/>
              </a:ext>
            </a:extLst>
          </p:cNvPr>
          <p:cNvSpPr/>
          <p:nvPr/>
        </p:nvSpPr>
        <p:spPr bwMode="auto">
          <a:xfrm>
            <a:off x="4897925" y="0"/>
            <a:ext cx="6620975" cy="3612333"/>
          </a:xfrm>
          <a:custGeom>
            <a:avLst/>
            <a:gdLst>
              <a:gd name="T0" fmla="*/ 17212 w 17213"/>
              <a:gd name="T1" fmla="*/ 9749 h 9750"/>
              <a:gd name="T2" fmla="*/ 0 w 17213"/>
              <a:gd name="T3" fmla="*/ 9749 h 9750"/>
              <a:gd name="T4" fmla="*/ 0 w 17213"/>
              <a:gd name="T5" fmla="*/ 0 h 9750"/>
              <a:gd name="T6" fmla="*/ 17212 w 17213"/>
              <a:gd name="T7" fmla="*/ 0 h 9750"/>
              <a:gd name="T8" fmla="*/ 17212 w 17213"/>
              <a:gd name="T9" fmla="*/ 9749 h 9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213" h="9750">
                <a:moveTo>
                  <a:pt x="17212" y="9749"/>
                </a:moveTo>
                <a:lnTo>
                  <a:pt x="0" y="9749"/>
                </a:lnTo>
                <a:lnTo>
                  <a:pt x="0" y="0"/>
                </a:lnTo>
                <a:lnTo>
                  <a:pt x="17212" y="0"/>
                </a:lnTo>
                <a:lnTo>
                  <a:pt x="17212" y="9749"/>
                </a:lnTo>
              </a:path>
            </a:pathLst>
          </a:custGeom>
          <a:blipFill dpi="0" rotWithShape="1">
            <a:blip r:embed="rId2">
              <a:alphaModFix amt="99000"/>
            </a:blip>
            <a:srcRect/>
            <a:tile tx="0" ty="0" sx="100000" sy="100000" flip="none" algn="r"/>
          </a:blip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US" dirty="0">
              <a:solidFill>
                <a:schemeClr val="lt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7" name="ïśľîdè">
            <a:extLst>
              <a:ext uri="{FF2B5EF4-FFF2-40B4-BE49-F238E27FC236}">
                <a16:creationId xmlns:a16="http://schemas.microsoft.com/office/drawing/2014/main" xmlns="" id="{C82CD68F-D43B-4397-852E-05D2F5E59B5A}"/>
              </a:ext>
            </a:extLst>
          </p:cNvPr>
          <p:cNvSpPr/>
          <p:nvPr/>
        </p:nvSpPr>
        <p:spPr>
          <a:xfrm>
            <a:off x="5168522" y="3120601"/>
            <a:ext cx="1964602" cy="3023024"/>
          </a:xfrm>
          <a:prstGeom prst="rect">
            <a:avLst/>
          </a:prstGeom>
          <a:solidFill>
            <a:schemeClr val="bg1"/>
          </a:solidFill>
          <a:ln w="3175">
            <a:noFill/>
            <a:prstDash val="solid"/>
            <a:round/>
            <a:headEnd/>
            <a:tailEnd/>
          </a:ln>
          <a:effectLst>
            <a:outerShdw blurRad="127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8" name="ïśļïďé">
            <a:extLst>
              <a:ext uri="{FF2B5EF4-FFF2-40B4-BE49-F238E27FC236}">
                <a16:creationId xmlns:a16="http://schemas.microsoft.com/office/drawing/2014/main" xmlns="" id="{7E8D2E58-24A1-473B-8F6D-51DDC9C7C292}"/>
              </a:ext>
            </a:extLst>
          </p:cNvPr>
          <p:cNvSpPr/>
          <p:nvPr/>
        </p:nvSpPr>
        <p:spPr>
          <a:xfrm>
            <a:off x="7361410" y="3120601"/>
            <a:ext cx="1964602" cy="3023024"/>
          </a:xfrm>
          <a:prstGeom prst="rect">
            <a:avLst/>
          </a:prstGeom>
          <a:solidFill>
            <a:schemeClr val="bg1"/>
          </a:solidFill>
          <a:ln w="3175">
            <a:noFill/>
            <a:prstDash val="solid"/>
            <a:round/>
            <a:headEnd/>
            <a:tailEnd/>
          </a:ln>
          <a:effectLst>
            <a:outerShdw blurRad="127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9" name="ïSḷîḓé">
            <a:extLst>
              <a:ext uri="{FF2B5EF4-FFF2-40B4-BE49-F238E27FC236}">
                <a16:creationId xmlns:a16="http://schemas.microsoft.com/office/drawing/2014/main" xmlns="" id="{073B76E6-F0C1-4A63-9163-185ACF992596}"/>
              </a:ext>
            </a:extLst>
          </p:cNvPr>
          <p:cNvSpPr/>
          <p:nvPr/>
        </p:nvSpPr>
        <p:spPr>
          <a:xfrm>
            <a:off x="9554298" y="3120601"/>
            <a:ext cx="1964602" cy="3023024"/>
          </a:xfrm>
          <a:prstGeom prst="rect">
            <a:avLst/>
          </a:prstGeom>
          <a:solidFill>
            <a:schemeClr val="bg1"/>
          </a:solidFill>
          <a:ln w="3175">
            <a:noFill/>
            <a:prstDash val="solid"/>
            <a:round/>
            <a:headEnd/>
            <a:tailEnd/>
          </a:ln>
          <a:effectLst>
            <a:outerShdw blurRad="127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>
              <a:spcBef>
                <a:spcPct val="0"/>
              </a:spcBef>
            </a:pPr>
            <a:endParaRPr lang="zh-CN" altLang="en-US"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grpSp>
        <p:nvGrpSpPr>
          <p:cNvPr id="15" name="ïŝḷiḍè">
            <a:extLst>
              <a:ext uri="{FF2B5EF4-FFF2-40B4-BE49-F238E27FC236}">
                <a16:creationId xmlns:a16="http://schemas.microsoft.com/office/drawing/2014/main" xmlns="" id="{91253CD9-FEF8-49C3-B3D2-27E2FC764421}"/>
              </a:ext>
            </a:extLst>
          </p:cNvPr>
          <p:cNvGrpSpPr/>
          <p:nvPr/>
        </p:nvGrpSpPr>
        <p:grpSpPr>
          <a:xfrm>
            <a:off x="5247153" y="3378873"/>
            <a:ext cx="1807340" cy="2007008"/>
            <a:chOff x="5247153" y="3378873"/>
            <a:chExt cx="1807340" cy="2007008"/>
          </a:xfrm>
        </p:grpSpPr>
        <p:sp>
          <p:nvSpPr>
            <p:cNvPr id="22" name="îṧḻîdè">
              <a:extLst>
                <a:ext uri="{FF2B5EF4-FFF2-40B4-BE49-F238E27FC236}">
                  <a16:creationId xmlns:a16="http://schemas.microsoft.com/office/drawing/2014/main" xmlns="" id="{921D2456-A6A6-43F5-AD86-0A010D24A2F0}"/>
                </a:ext>
              </a:extLst>
            </p:cNvPr>
            <p:cNvSpPr txBox="1"/>
            <p:nvPr/>
          </p:nvSpPr>
          <p:spPr>
            <a:xfrm>
              <a:off x="5247153" y="3378873"/>
              <a:ext cx="1807340" cy="41645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i="1" dirty="0">
                  <a:latin typeface="Arial" panose="020B0604020202020204" pitchFamily="34" charset="0"/>
                  <a:ea typeface="思源宋体 CN Heavy" panose="02020900000000000000" pitchFamily="18" charset="-122"/>
                  <a:sym typeface="Arial" panose="020B0604020202020204" pitchFamily="34" charset="0"/>
                </a:rPr>
                <a:t>01.</a:t>
              </a:r>
              <a:r>
                <a:rPr lang="zh-CN" altLang="en-US" dirty="0">
                  <a:latin typeface="Arial" panose="020B0604020202020204" pitchFamily="34" charset="0"/>
                  <a:ea typeface="思源宋体 CN Heavy" panose="02020900000000000000" pitchFamily="18" charset="-122"/>
                  <a:sym typeface="Arial" panose="020B0604020202020204" pitchFamily="34" charset="0"/>
                </a:rPr>
                <a:t>添加标题</a:t>
              </a:r>
              <a:endParaRPr lang="en-US" altLang="zh-CN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3" name="ïŝlîḑè">
              <a:extLst>
                <a:ext uri="{FF2B5EF4-FFF2-40B4-BE49-F238E27FC236}">
                  <a16:creationId xmlns:a16="http://schemas.microsoft.com/office/drawing/2014/main" xmlns="" id="{F8E07573-A8E5-42F7-B445-E2E8E3B47ABD}"/>
                </a:ext>
              </a:extLst>
            </p:cNvPr>
            <p:cNvSpPr/>
            <p:nvPr/>
          </p:nvSpPr>
          <p:spPr bwMode="auto">
            <a:xfrm>
              <a:off x="5247153" y="3948311"/>
              <a:ext cx="1807340" cy="1437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latin typeface="Arial" panose="020B0604020202020204" pitchFamily="34" charset="0"/>
                  <a:ea typeface="思源宋体 CN Heavy" panose="02020900000000000000" pitchFamily="18" charset="-122"/>
                  <a:sym typeface="Arial" panose="020B0604020202020204" pitchFamily="34" charset="0"/>
                </a:rPr>
                <a:t>一年的辛劳，换来今日的举杯祝贺，成功就在面前</a:t>
              </a:r>
              <a:endParaRPr lang="en-US" altLang="zh-CN" sz="1400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işļïḍè">
            <a:extLst>
              <a:ext uri="{FF2B5EF4-FFF2-40B4-BE49-F238E27FC236}">
                <a16:creationId xmlns:a16="http://schemas.microsoft.com/office/drawing/2014/main" xmlns="" id="{441644F7-AD3A-42EB-A2D6-17EC8900655F}"/>
              </a:ext>
            </a:extLst>
          </p:cNvPr>
          <p:cNvGrpSpPr/>
          <p:nvPr/>
        </p:nvGrpSpPr>
        <p:grpSpPr>
          <a:xfrm>
            <a:off x="7440041" y="3378873"/>
            <a:ext cx="1807340" cy="2019729"/>
            <a:chOff x="7440041" y="3378873"/>
            <a:chExt cx="1807340" cy="2019729"/>
          </a:xfrm>
        </p:grpSpPr>
        <p:sp>
          <p:nvSpPr>
            <p:cNvPr id="20" name="í$1ïḑè">
              <a:extLst>
                <a:ext uri="{FF2B5EF4-FFF2-40B4-BE49-F238E27FC236}">
                  <a16:creationId xmlns:a16="http://schemas.microsoft.com/office/drawing/2014/main" xmlns="" id="{921D2456-A6A6-43F5-AD86-0A010D24A2F0}"/>
                </a:ext>
              </a:extLst>
            </p:cNvPr>
            <p:cNvSpPr txBox="1"/>
            <p:nvPr/>
          </p:nvSpPr>
          <p:spPr>
            <a:xfrm>
              <a:off x="7440041" y="3378873"/>
              <a:ext cx="1807340" cy="41645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i="1" dirty="0">
                  <a:latin typeface="Arial" panose="020B0604020202020204" pitchFamily="34" charset="0"/>
                  <a:ea typeface="思源宋体 CN Heavy" panose="02020900000000000000" pitchFamily="18" charset="-122"/>
                  <a:sym typeface="Arial" panose="020B0604020202020204" pitchFamily="34" charset="0"/>
                </a:rPr>
                <a:t>02.</a:t>
              </a:r>
              <a:r>
                <a:rPr lang="zh-CN" altLang="en-US" dirty="0">
                  <a:latin typeface="Arial" panose="020B0604020202020204" pitchFamily="34" charset="0"/>
                  <a:ea typeface="思源宋体 CN Heavy" panose="02020900000000000000" pitchFamily="18" charset="-122"/>
                  <a:sym typeface="Arial" panose="020B0604020202020204" pitchFamily="34" charset="0"/>
                </a:rPr>
                <a:t>添加标题</a:t>
              </a:r>
              <a:endParaRPr lang="id-ID" i="1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1" name="ïṩlíḑe">
              <a:extLst>
                <a:ext uri="{FF2B5EF4-FFF2-40B4-BE49-F238E27FC236}">
                  <a16:creationId xmlns:a16="http://schemas.microsoft.com/office/drawing/2014/main" xmlns="" id="{F8E07573-A8E5-42F7-B445-E2E8E3B47ABD}"/>
                </a:ext>
              </a:extLst>
            </p:cNvPr>
            <p:cNvSpPr/>
            <p:nvPr/>
          </p:nvSpPr>
          <p:spPr bwMode="auto">
            <a:xfrm>
              <a:off x="7440041" y="3961032"/>
              <a:ext cx="1807340" cy="1437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latin typeface="Arial" panose="020B0604020202020204" pitchFamily="34" charset="0"/>
                  <a:ea typeface="思源宋体 CN Heavy" panose="02020900000000000000" pitchFamily="18" charset="-122"/>
                  <a:sym typeface="Arial" panose="020B0604020202020204" pitchFamily="34" charset="0"/>
                </a:rPr>
                <a:t>一年的辛劳，换来今日的举杯祝贺，成功就在面前</a:t>
              </a:r>
              <a:endParaRPr lang="en-US" altLang="zh-CN" sz="1400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íŝḷíḋé">
            <a:extLst>
              <a:ext uri="{FF2B5EF4-FFF2-40B4-BE49-F238E27FC236}">
                <a16:creationId xmlns:a16="http://schemas.microsoft.com/office/drawing/2014/main" xmlns="" id="{32939977-D63A-4CB8-BBB9-E125599774D5}"/>
              </a:ext>
            </a:extLst>
          </p:cNvPr>
          <p:cNvGrpSpPr/>
          <p:nvPr/>
        </p:nvGrpSpPr>
        <p:grpSpPr>
          <a:xfrm>
            <a:off x="9632929" y="3378873"/>
            <a:ext cx="1807340" cy="2019729"/>
            <a:chOff x="9632929" y="3378873"/>
            <a:chExt cx="1807340" cy="2019729"/>
          </a:xfrm>
        </p:grpSpPr>
        <p:sp>
          <p:nvSpPr>
            <p:cNvPr id="18" name="ï$1îḑê">
              <a:extLst>
                <a:ext uri="{FF2B5EF4-FFF2-40B4-BE49-F238E27FC236}">
                  <a16:creationId xmlns:a16="http://schemas.microsoft.com/office/drawing/2014/main" xmlns="" id="{921D2456-A6A6-43F5-AD86-0A010D24A2F0}"/>
                </a:ext>
              </a:extLst>
            </p:cNvPr>
            <p:cNvSpPr txBox="1"/>
            <p:nvPr/>
          </p:nvSpPr>
          <p:spPr>
            <a:xfrm>
              <a:off x="9632929" y="3378873"/>
              <a:ext cx="1807340" cy="41645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i="1" dirty="0">
                  <a:latin typeface="Arial" panose="020B0604020202020204" pitchFamily="34" charset="0"/>
                  <a:ea typeface="思源宋体 CN Heavy" panose="02020900000000000000" pitchFamily="18" charset="-122"/>
                  <a:sym typeface="Arial" panose="020B0604020202020204" pitchFamily="34" charset="0"/>
                </a:rPr>
                <a:t>03.</a:t>
              </a:r>
              <a:r>
                <a:rPr lang="zh-CN" altLang="en-US" dirty="0">
                  <a:latin typeface="Arial" panose="020B0604020202020204" pitchFamily="34" charset="0"/>
                  <a:ea typeface="思源宋体 CN Heavy" panose="02020900000000000000" pitchFamily="18" charset="-122"/>
                  <a:sym typeface="Arial" panose="020B0604020202020204" pitchFamily="34" charset="0"/>
                </a:rPr>
                <a:t>添加标题</a:t>
              </a:r>
              <a:endParaRPr lang="id-ID" i="1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9" name="î$ļîḍê">
              <a:extLst>
                <a:ext uri="{FF2B5EF4-FFF2-40B4-BE49-F238E27FC236}">
                  <a16:creationId xmlns:a16="http://schemas.microsoft.com/office/drawing/2014/main" xmlns="" id="{F8E07573-A8E5-42F7-B445-E2E8E3B47ABD}"/>
                </a:ext>
              </a:extLst>
            </p:cNvPr>
            <p:cNvSpPr/>
            <p:nvPr/>
          </p:nvSpPr>
          <p:spPr bwMode="auto">
            <a:xfrm>
              <a:off x="9632929" y="3961032"/>
              <a:ext cx="1807340" cy="1437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latin typeface="Arial" panose="020B0604020202020204" pitchFamily="34" charset="0"/>
                  <a:ea typeface="思源宋体 CN Heavy" panose="02020900000000000000" pitchFamily="18" charset="-122"/>
                  <a:sym typeface="Arial" panose="020B0604020202020204" pitchFamily="34" charset="0"/>
                </a:rPr>
                <a:t>一年的辛劳，换来今日的举杯祝贺，成功就在面前</a:t>
              </a:r>
              <a:endParaRPr lang="en-US" altLang="zh-CN" sz="1400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" name="î$liďè">
            <a:extLst>
              <a:ext uri="{FF2B5EF4-FFF2-40B4-BE49-F238E27FC236}">
                <a16:creationId xmlns:a16="http://schemas.microsoft.com/office/drawing/2014/main" xmlns="" id="{F7665E5E-A913-4E2B-91EA-BCA27BD4E130}"/>
              </a:ext>
            </a:extLst>
          </p:cNvPr>
          <p:cNvSpPr/>
          <p:nvPr/>
        </p:nvSpPr>
        <p:spPr>
          <a:xfrm>
            <a:off x="6036948" y="5303348"/>
            <a:ext cx="354144" cy="420138"/>
          </a:xfrm>
          <a:custGeom>
            <a:avLst/>
            <a:gdLst>
              <a:gd name="connsiteX0" fmla="*/ 436982 w 510470"/>
              <a:gd name="connsiteY0" fmla="*/ 513452 h 605593"/>
              <a:gd name="connsiteX1" fmla="*/ 422903 w 510470"/>
              <a:gd name="connsiteY1" fmla="*/ 527513 h 605593"/>
              <a:gd name="connsiteX2" fmla="*/ 436982 w 510470"/>
              <a:gd name="connsiteY2" fmla="*/ 541574 h 605593"/>
              <a:gd name="connsiteX3" fmla="*/ 451168 w 510470"/>
              <a:gd name="connsiteY3" fmla="*/ 527513 h 605593"/>
              <a:gd name="connsiteX4" fmla="*/ 436982 w 510470"/>
              <a:gd name="connsiteY4" fmla="*/ 513452 h 605593"/>
              <a:gd name="connsiteX5" fmla="*/ 114232 w 510470"/>
              <a:gd name="connsiteY5" fmla="*/ 513452 h 605593"/>
              <a:gd name="connsiteX6" fmla="*/ 100046 w 510470"/>
              <a:gd name="connsiteY6" fmla="*/ 527513 h 605593"/>
              <a:gd name="connsiteX7" fmla="*/ 114232 w 510470"/>
              <a:gd name="connsiteY7" fmla="*/ 541574 h 605593"/>
              <a:gd name="connsiteX8" fmla="*/ 128311 w 510470"/>
              <a:gd name="connsiteY8" fmla="*/ 527513 h 605593"/>
              <a:gd name="connsiteX9" fmla="*/ 114232 w 510470"/>
              <a:gd name="connsiteY9" fmla="*/ 513452 h 605593"/>
              <a:gd name="connsiteX10" fmla="*/ 68902 w 510470"/>
              <a:gd name="connsiteY10" fmla="*/ 513452 h 605593"/>
              <a:gd name="connsiteX11" fmla="*/ 54823 w 510470"/>
              <a:gd name="connsiteY11" fmla="*/ 527513 h 605593"/>
              <a:gd name="connsiteX12" fmla="*/ 68902 w 510470"/>
              <a:gd name="connsiteY12" fmla="*/ 541574 h 605593"/>
              <a:gd name="connsiteX13" fmla="*/ 83087 w 510470"/>
              <a:gd name="connsiteY13" fmla="*/ 527513 h 605593"/>
              <a:gd name="connsiteX14" fmla="*/ 68902 w 510470"/>
              <a:gd name="connsiteY14" fmla="*/ 513452 h 605593"/>
              <a:gd name="connsiteX15" fmla="*/ 0 w 510470"/>
              <a:gd name="connsiteY15" fmla="*/ 449432 h 605593"/>
              <a:gd name="connsiteX16" fmla="*/ 510470 w 510470"/>
              <a:gd name="connsiteY16" fmla="*/ 449432 h 605593"/>
              <a:gd name="connsiteX17" fmla="*/ 510470 w 510470"/>
              <a:gd name="connsiteY17" fmla="*/ 605593 h 605593"/>
              <a:gd name="connsiteX18" fmla="*/ 0 w 510470"/>
              <a:gd name="connsiteY18" fmla="*/ 605593 h 605593"/>
              <a:gd name="connsiteX19" fmla="*/ 95598 w 510470"/>
              <a:gd name="connsiteY19" fmla="*/ 342807 h 605593"/>
              <a:gd name="connsiteX20" fmla="*/ 414907 w 510470"/>
              <a:gd name="connsiteY20" fmla="*/ 342807 h 605593"/>
              <a:gd name="connsiteX21" fmla="*/ 506519 w 510470"/>
              <a:gd name="connsiteY21" fmla="*/ 421840 h 605593"/>
              <a:gd name="connsiteX22" fmla="*/ 4093 w 510470"/>
              <a:gd name="connsiteY22" fmla="*/ 421840 h 605593"/>
              <a:gd name="connsiteX23" fmla="*/ 255235 w 510470"/>
              <a:gd name="connsiteY23" fmla="*/ 71977 h 605593"/>
              <a:gd name="connsiteX24" fmla="*/ 313663 w 510470"/>
              <a:gd name="connsiteY24" fmla="*/ 130352 h 605593"/>
              <a:gd name="connsiteX25" fmla="*/ 280078 w 510470"/>
              <a:gd name="connsiteY25" fmla="*/ 183082 h 605593"/>
              <a:gd name="connsiteX26" fmla="*/ 280078 w 510470"/>
              <a:gd name="connsiteY26" fmla="*/ 316345 h 605593"/>
              <a:gd name="connsiteX27" fmla="*/ 230392 w 510470"/>
              <a:gd name="connsiteY27" fmla="*/ 316345 h 605593"/>
              <a:gd name="connsiteX28" fmla="*/ 230392 w 510470"/>
              <a:gd name="connsiteY28" fmla="*/ 183082 h 605593"/>
              <a:gd name="connsiteX29" fmla="*/ 196807 w 510470"/>
              <a:gd name="connsiteY29" fmla="*/ 130352 h 605593"/>
              <a:gd name="connsiteX30" fmla="*/ 255235 w 510470"/>
              <a:gd name="connsiteY30" fmla="*/ 71977 h 605593"/>
              <a:gd name="connsiteX31" fmla="*/ 380055 w 510470"/>
              <a:gd name="connsiteY31" fmla="*/ 62733 h 605593"/>
              <a:gd name="connsiteX32" fmla="*/ 418030 w 510470"/>
              <a:gd name="connsiteY32" fmla="*/ 130352 h 605593"/>
              <a:gd name="connsiteX33" fmla="*/ 380055 w 510470"/>
              <a:gd name="connsiteY33" fmla="*/ 197866 h 605593"/>
              <a:gd name="connsiteX34" fmla="*/ 354027 w 510470"/>
              <a:gd name="connsiteY34" fmla="*/ 155484 h 605593"/>
              <a:gd name="connsiteX35" fmla="*/ 368214 w 510470"/>
              <a:gd name="connsiteY35" fmla="*/ 130352 h 605593"/>
              <a:gd name="connsiteX36" fmla="*/ 354027 w 510470"/>
              <a:gd name="connsiteY36" fmla="*/ 105115 h 605593"/>
              <a:gd name="connsiteX37" fmla="*/ 130486 w 510470"/>
              <a:gd name="connsiteY37" fmla="*/ 62733 h 605593"/>
              <a:gd name="connsiteX38" fmla="*/ 156514 w 510470"/>
              <a:gd name="connsiteY38" fmla="*/ 105115 h 605593"/>
              <a:gd name="connsiteX39" fmla="*/ 142327 w 510470"/>
              <a:gd name="connsiteY39" fmla="*/ 130352 h 605593"/>
              <a:gd name="connsiteX40" fmla="*/ 156514 w 510470"/>
              <a:gd name="connsiteY40" fmla="*/ 155484 h 605593"/>
              <a:gd name="connsiteX41" fmla="*/ 130486 w 510470"/>
              <a:gd name="connsiteY41" fmla="*/ 197866 h 605593"/>
              <a:gd name="connsiteX42" fmla="*/ 92511 w 510470"/>
              <a:gd name="connsiteY42" fmla="*/ 130352 h 605593"/>
              <a:gd name="connsiteX43" fmla="*/ 130486 w 510470"/>
              <a:gd name="connsiteY43" fmla="*/ 62733 h 605593"/>
              <a:gd name="connsiteX44" fmla="*/ 437083 w 510470"/>
              <a:gd name="connsiteY44" fmla="*/ 0 h 605593"/>
              <a:gd name="connsiteX45" fmla="*/ 510187 w 510470"/>
              <a:gd name="connsiteY45" fmla="*/ 130352 h 605593"/>
              <a:gd name="connsiteX46" fmla="*/ 437083 w 510470"/>
              <a:gd name="connsiteY46" fmla="*/ 260598 h 605593"/>
              <a:gd name="connsiteX47" fmla="*/ 411043 w 510470"/>
              <a:gd name="connsiteY47" fmla="*/ 218212 h 605593"/>
              <a:gd name="connsiteX48" fmla="*/ 460455 w 510470"/>
              <a:gd name="connsiteY48" fmla="*/ 130352 h 605593"/>
              <a:gd name="connsiteX49" fmla="*/ 411043 w 510470"/>
              <a:gd name="connsiteY49" fmla="*/ 42386 h 605593"/>
              <a:gd name="connsiteX50" fmla="*/ 73405 w 510470"/>
              <a:gd name="connsiteY50" fmla="*/ 0 h 605593"/>
              <a:gd name="connsiteX51" fmla="*/ 99427 w 510470"/>
              <a:gd name="connsiteY51" fmla="*/ 42386 h 605593"/>
              <a:gd name="connsiteX52" fmla="*/ 50050 w 510470"/>
              <a:gd name="connsiteY52" fmla="*/ 130352 h 605593"/>
              <a:gd name="connsiteX53" fmla="*/ 99427 w 510470"/>
              <a:gd name="connsiteY53" fmla="*/ 218212 h 605593"/>
              <a:gd name="connsiteX54" fmla="*/ 73405 w 510470"/>
              <a:gd name="connsiteY54" fmla="*/ 260598 h 605593"/>
              <a:gd name="connsiteX55" fmla="*/ 353 w 510470"/>
              <a:gd name="connsiteY55" fmla="*/ 130352 h 605593"/>
              <a:gd name="connsiteX56" fmla="*/ 73405 w 510470"/>
              <a:gd name="connsiteY56" fmla="*/ 0 h 605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510470" h="605593">
                <a:moveTo>
                  <a:pt x="436982" y="513452"/>
                </a:moveTo>
                <a:cubicBezTo>
                  <a:pt x="429196" y="513452"/>
                  <a:pt x="422903" y="519737"/>
                  <a:pt x="422903" y="527513"/>
                </a:cubicBezTo>
                <a:cubicBezTo>
                  <a:pt x="422903" y="535289"/>
                  <a:pt x="429196" y="541574"/>
                  <a:pt x="436982" y="541574"/>
                </a:cubicBezTo>
                <a:cubicBezTo>
                  <a:pt x="444875" y="541574"/>
                  <a:pt x="451168" y="535289"/>
                  <a:pt x="451168" y="527513"/>
                </a:cubicBezTo>
                <a:cubicBezTo>
                  <a:pt x="451168" y="519737"/>
                  <a:pt x="444768" y="513452"/>
                  <a:pt x="436982" y="513452"/>
                </a:cubicBezTo>
                <a:close/>
                <a:moveTo>
                  <a:pt x="114232" y="513452"/>
                </a:moveTo>
                <a:cubicBezTo>
                  <a:pt x="106446" y="513452"/>
                  <a:pt x="100046" y="519737"/>
                  <a:pt x="100046" y="527513"/>
                </a:cubicBezTo>
                <a:cubicBezTo>
                  <a:pt x="100046" y="535289"/>
                  <a:pt x="106446" y="541574"/>
                  <a:pt x="114232" y="541574"/>
                </a:cubicBezTo>
                <a:cubicBezTo>
                  <a:pt x="122018" y="541574"/>
                  <a:pt x="128311" y="535289"/>
                  <a:pt x="128311" y="527513"/>
                </a:cubicBezTo>
                <a:cubicBezTo>
                  <a:pt x="128311" y="519737"/>
                  <a:pt x="122018" y="513452"/>
                  <a:pt x="114232" y="513452"/>
                </a:cubicBezTo>
                <a:close/>
                <a:moveTo>
                  <a:pt x="68902" y="513452"/>
                </a:moveTo>
                <a:cubicBezTo>
                  <a:pt x="61116" y="513452"/>
                  <a:pt x="54823" y="519737"/>
                  <a:pt x="54823" y="527513"/>
                </a:cubicBezTo>
                <a:cubicBezTo>
                  <a:pt x="54823" y="535289"/>
                  <a:pt x="61116" y="541574"/>
                  <a:pt x="68902" y="541574"/>
                </a:cubicBezTo>
                <a:cubicBezTo>
                  <a:pt x="76688" y="541574"/>
                  <a:pt x="83087" y="535289"/>
                  <a:pt x="83087" y="527513"/>
                </a:cubicBezTo>
                <a:cubicBezTo>
                  <a:pt x="83087" y="519737"/>
                  <a:pt x="76688" y="513452"/>
                  <a:pt x="68902" y="513452"/>
                </a:cubicBezTo>
                <a:close/>
                <a:moveTo>
                  <a:pt x="0" y="449432"/>
                </a:moveTo>
                <a:lnTo>
                  <a:pt x="510470" y="449432"/>
                </a:lnTo>
                <a:lnTo>
                  <a:pt x="510470" y="605593"/>
                </a:lnTo>
                <a:lnTo>
                  <a:pt x="0" y="605593"/>
                </a:lnTo>
                <a:close/>
                <a:moveTo>
                  <a:pt x="95598" y="342807"/>
                </a:moveTo>
                <a:lnTo>
                  <a:pt x="414907" y="342807"/>
                </a:lnTo>
                <a:lnTo>
                  <a:pt x="506519" y="421840"/>
                </a:lnTo>
                <a:lnTo>
                  <a:pt x="4093" y="421840"/>
                </a:lnTo>
                <a:close/>
                <a:moveTo>
                  <a:pt x="255235" y="71977"/>
                </a:moveTo>
                <a:cubicBezTo>
                  <a:pt x="287434" y="71977"/>
                  <a:pt x="313663" y="98075"/>
                  <a:pt x="313663" y="130352"/>
                </a:cubicBezTo>
                <a:cubicBezTo>
                  <a:pt x="313663" y="153575"/>
                  <a:pt x="299909" y="173708"/>
                  <a:pt x="280078" y="183082"/>
                </a:cubicBezTo>
                <a:lnTo>
                  <a:pt x="280078" y="316345"/>
                </a:lnTo>
                <a:lnTo>
                  <a:pt x="230392" y="316345"/>
                </a:lnTo>
                <a:lnTo>
                  <a:pt x="230392" y="183082"/>
                </a:lnTo>
                <a:cubicBezTo>
                  <a:pt x="210561" y="173708"/>
                  <a:pt x="196807" y="153575"/>
                  <a:pt x="196807" y="130352"/>
                </a:cubicBezTo>
                <a:cubicBezTo>
                  <a:pt x="196807" y="98075"/>
                  <a:pt x="223036" y="71977"/>
                  <a:pt x="255235" y="71977"/>
                </a:cubicBezTo>
                <a:close/>
                <a:moveTo>
                  <a:pt x="380055" y="62733"/>
                </a:moveTo>
                <a:cubicBezTo>
                  <a:pt x="403843" y="77215"/>
                  <a:pt x="418030" y="102559"/>
                  <a:pt x="418030" y="130352"/>
                </a:cubicBezTo>
                <a:cubicBezTo>
                  <a:pt x="418030" y="158146"/>
                  <a:pt x="403843" y="183383"/>
                  <a:pt x="380055" y="197866"/>
                </a:cubicBezTo>
                <a:lnTo>
                  <a:pt x="354027" y="155484"/>
                </a:lnTo>
                <a:cubicBezTo>
                  <a:pt x="362881" y="150053"/>
                  <a:pt x="368214" y="140682"/>
                  <a:pt x="368214" y="130352"/>
                </a:cubicBezTo>
                <a:cubicBezTo>
                  <a:pt x="368214" y="119917"/>
                  <a:pt x="362881" y="110546"/>
                  <a:pt x="354027" y="105115"/>
                </a:cubicBezTo>
                <a:close/>
                <a:moveTo>
                  <a:pt x="130486" y="62733"/>
                </a:moveTo>
                <a:lnTo>
                  <a:pt x="156514" y="105115"/>
                </a:lnTo>
                <a:cubicBezTo>
                  <a:pt x="147660" y="110546"/>
                  <a:pt x="142327" y="119917"/>
                  <a:pt x="142327" y="130352"/>
                </a:cubicBezTo>
                <a:cubicBezTo>
                  <a:pt x="142327" y="140682"/>
                  <a:pt x="147660" y="150053"/>
                  <a:pt x="156514" y="155484"/>
                </a:cubicBezTo>
                <a:lnTo>
                  <a:pt x="130486" y="197866"/>
                </a:lnTo>
                <a:cubicBezTo>
                  <a:pt x="106698" y="183383"/>
                  <a:pt x="92511" y="158146"/>
                  <a:pt x="92511" y="130352"/>
                </a:cubicBezTo>
                <a:cubicBezTo>
                  <a:pt x="92511" y="102559"/>
                  <a:pt x="106698" y="77215"/>
                  <a:pt x="130486" y="62733"/>
                </a:cubicBezTo>
                <a:close/>
                <a:moveTo>
                  <a:pt x="437083" y="0"/>
                </a:moveTo>
                <a:cubicBezTo>
                  <a:pt x="482866" y="28008"/>
                  <a:pt x="510187" y="76678"/>
                  <a:pt x="510187" y="130352"/>
                </a:cubicBezTo>
                <a:cubicBezTo>
                  <a:pt x="510187" y="183920"/>
                  <a:pt x="482866" y="232589"/>
                  <a:pt x="437083" y="260598"/>
                </a:cubicBezTo>
                <a:lnTo>
                  <a:pt x="411043" y="218212"/>
                </a:lnTo>
                <a:cubicBezTo>
                  <a:pt x="441992" y="199362"/>
                  <a:pt x="460455" y="166454"/>
                  <a:pt x="460455" y="130352"/>
                </a:cubicBezTo>
                <a:cubicBezTo>
                  <a:pt x="460455" y="94143"/>
                  <a:pt x="441992" y="61235"/>
                  <a:pt x="411043" y="42386"/>
                </a:cubicBezTo>
                <a:close/>
                <a:moveTo>
                  <a:pt x="73405" y="0"/>
                </a:moveTo>
                <a:lnTo>
                  <a:pt x="99427" y="42386"/>
                </a:lnTo>
                <a:cubicBezTo>
                  <a:pt x="68500" y="61235"/>
                  <a:pt x="50050" y="94143"/>
                  <a:pt x="50050" y="130352"/>
                </a:cubicBezTo>
                <a:cubicBezTo>
                  <a:pt x="50050" y="166454"/>
                  <a:pt x="68500" y="199362"/>
                  <a:pt x="99427" y="218212"/>
                </a:cubicBezTo>
                <a:lnTo>
                  <a:pt x="73405" y="260598"/>
                </a:lnTo>
                <a:cubicBezTo>
                  <a:pt x="27654" y="232589"/>
                  <a:pt x="353" y="183920"/>
                  <a:pt x="353" y="130352"/>
                </a:cubicBezTo>
                <a:cubicBezTo>
                  <a:pt x="353" y="76678"/>
                  <a:pt x="27654" y="28008"/>
                  <a:pt x="73405" y="0"/>
                </a:cubicBezTo>
                <a:close/>
              </a:path>
            </a:pathLst>
          </a:custGeom>
          <a:gradFill>
            <a:gsLst>
              <a:gs pos="0">
                <a:srgbClr val="BA0001"/>
              </a:gs>
              <a:gs pos="100000">
                <a:srgbClr val="730000"/>
              </a:gs>
            </a:gsLst>
            <a:lin ang="2700000" scaled="1"/>
          </a:gradFill>
          <a:ln w="3175">
            <a:solidFill>
              <a:srgbClr val="B41122"/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54"/>
            <a:endParaRPr lang="zh-CN" altLang="en-US" sz="2000" b="1" i="1" dirty="0">
              <a:solidFill>
                <a:schemeClr val="tx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12" name="iśļiḍé">
            <a:extLst>
              <a:ext uri="{FF2B5EF4-FFF2-40B4-BE49-F238E27FC236}">
                <a16:creationId xmlns:a16="http://schemas.microsoft.com/office/drawing/2014/main" xmlns="" id="{74B2E718-4754-4A7B-881E-E4F12FC10C9C}"/>
              </a:ext>
            </a:extLst>
          </p:cNvPr>
          <p:cNvSpPr/>
          <p:nvPr/>
        </p:nvSpPr>
        <p:spPr>
          <a:xfrm>
            <a:off x="8229836" y="5303347"/>
            <a:ext cx="354144" cy="420138"/>
          </a:xfrm>
          <a:custGeom>
            <a:avLst/>
            <a:gdLst>
              <a:gd name="connsiteX0" fmla="*/ 436982 w 510470"/>
              <a:gd name="connsiteY0" fmla="*/ 513452 h 605593"/>
              <a:gd name="connsiteX1" fmla="*/ 422903 w 510470"/>
              <a:gd name="connsiteY1" fmla="*/ 527513 h 605593"/>
              <a:gd name="connsiteX2" fmla="*/ 436982 w 510470"/>
              <a:gd name="connsiteY2" fmla="*/ 541574 h 605593"/>
              <a:gd name="connsiteX3" fmla="*/ 451168 w 510470"/>
              <a:gd name="connsiteY3" fmla="*/ 527513 h 605593"/>
              <a:gd name="connsiteX4" fmla="*/ 436982 w 510470"/>
              <a:gd name="connsiteY4" fmla="*/ 513452 h 605593"/>
              <a:gd name="connsiteX5" fmla="*/ 114232 w 510470"/>
              <a:gd name="connsiteY5" fmla="*/ 513452 h 605593"/>
              <a:gd name="connsiteX6" fmla="*/ 100046 w 510470"/>
              <a:gd name="connsiteY6" fmla="*/ 527513 h 605593"/>
              <a:gd name="connsiteX7" fmla="*/ 114232 w 510470"/>
              <a:gd name="connsiteY7" fmla="*/ 541574 h 605593"/>
              <a:gd name="connsiteX8" fmla="*/ 128311 w 510470"/>
              <a:gd name="connsiteY8" fmla="*/ 527513 h 605593"/>
              <a:gd name="connsiteX9" fmla="*/ 114232 w 510470"/>
              <a:gd name="connsiteY9" fmla="*/ 513452 h 605593"/>
              <a:gd name="connsiteX10" fmla="*/ 68902 w 510470"/>
              <a:gd name="connsiteY10" fmla="*/ 513452 h 605593"/>
              <a:gd name="connsiteX11" fmla="*/ 54823 w 510470"/>
              <a:gd name="connsiteY11" fmla="*/ 527513 h 605593"/>
              <a:gd name="connsiteX12" fmla="*/ 68902 w 510470"/>
              <a:gd name="connsiteY12" fmla="*/ 541574 h 605593"/>
              <a:gd name="connsiteX13" fmla="*/ 83087 w 510470"/>
              <a:gd name="connsiteY13" fmla="*/ 527513 h 605593"/>
              <a:gd name="connsiteX14" fmla="*/ 68902 w 510470"/>
              <a:gd name="connsiteY14" fmla="*/ 513452 h 605593"/>
              <a:gd name="connsiteX15" fmla="*/ 0 w 510470"/>
              <a:gd name="connsiteY15" fmla="*/ 449432 h 605593"/>
              <a:gd name="connsiteX16" fmla="*/ 510470 w 510470"/>
              <a:gd name="connsiteY16" fmla="*/ 449432 h 605593"/>
              <a:gd name="connsiteX17" fmla="*/ 510470 w 510470"/>
              <a:gd name="connsiteY17" fmla="*/ 605593 h 605593"/>
              <a:gd name="connsiteX18" fmla="*/ 0 w 510470"/>
              <a:gd name="connsiteY18" fmla="*/ 605593 h 605593"/>
              <a:gd name="connsiteX19" fmla="*/ 95598 w 510470"/>
              <a:gd name="connsiteY19" fmla="*/ 342807 h 605593"/>
              <a:gd name="connsiteX20" fmla="*/ 414907 w 510470"/>
              <a:gd name="connsiteY20" fmla="*/ 342807 h 605593"/>
              <a:gd name="connsiteX21" fmla="*/ 506519 w 510470"/>
              <a:gd name="connsiteY21" fmla="*/ 421840 h 605593"/>
              <a:gd name="connsiteX22" fmla="*/ 4093 w 510470"/>
              <a:gd name="connsiteY22" fmla="*/ 421840 h 605593"/>
              <a:gd name="connsiteX23" fmla="*/ 255235 w 510470"/>
              <a:gd name="connsiteY23" fmla="*/ 71977 h 605593"/>
              <a:gd name="connsiteX24" fmla="*/ 313663 w 510470"/>
              <a:gd name="connsiteY24" fmla="*/ 130352 h 605593"/>
              <a:gd name="connsiteX25" fmla="*/ 280078 w 510470"/>
              <a:gd name="connsiteY25" fmla="*/ 183082 h 605593"/>
              <a:gd name="connsiteX26" fmla="*/ 280078 w 510470"/>
              <a:gd name="connsiteY26" fmla="*/ 316345 h 605593"/>
              <a:gd name="connsiteX27" fmla="*/ 230392 w 510470"/>
              <a:gd name="connsiteY27" fmla="*/ 316345 h 605593"/>
              <a:gd name="connsiteX28" fmla="*/ 230392 w 510470"/>
              <a:gd name="connsiteY28" fmla="*/ 183082 h 605593"/>
              <a:gd name="connsiteX29" fmla="*/ 196807 w 510470"/>
              <a:gd name="connsiteY29" fmla="*/ 130352 h 605593"/>
              <a:gd name="connsiteX30" fmla="*/ 255235 w 510470"/>
              <a:gd name="connsiteY30" fmla="*/ 71977 h 605593"/>
              <a:gd name="connsiteX31" fmla="*/ 380055 w 510470"/>
              <a:gd name="connsiteY31" fmla="*/ 62733 h 605593"/>
              <a:gd name="connsiteX32" fmla="*/ 418030 w 510470"/>
              <a:gd name="connsiteY32" fmla="*/ 130352 h 605593"/>
              <a:gd name="connsiteX33" fmla="*/ 380055 w 510470"/>
              <a:gd name="connsiteY33" fmla="*/ 197866 h 605593"/>
              <a:gd name="connsiteX34" fmla="*/ 354027 w 510470"/>
              <a:gd name="connsiteY34" fmla="*/ 155484 h 605593"/>
              <a:gd name="connsiteX35" fmla="*/ 368214 w 510470"/>
              <a:gd name="connsiteY35" fmla="*/ 130352 h 605593"/>
              <a:gd name="connsiteX36" fmla="*/ 354027 w 510470"/>
              <a:gd name="connsiteY36" fmla="*/ 105115 h 605593"/>
              <a:gd name="connsiteX37" fmla="*/ 130486 w 510470"/>
              <a:gd name="connsiteY37" fmla="*/ 62733 h 605593"/>
              <a:gd name="connsiteX38" fmla="*/ 156514 w 510470"/>
              <a:gd name="connsiteY38" fmla="*/ 105115 h 605593"/>
              <a:gd name="connsiteX39" fmla="*/ 142327 w 510470"/>
              <a:gd name="connsiteY39" fmla="*/ 130352 h 605593"/>
              <a:gd name="connsiteX40" fmla="*/ 156514 w 510470"/>
              <a:gd name="connsiteY40" fmla="*/ 155484 h 605593"/>
              <a:gd name="connsiteX41" fmla="*/ 130486 w 510470"/>
              <a:gd name="connsiteY41" fmla="*/ 197866 h 605593"/>
              <a:gd name="connsiteX42" fmla="*/ 92511 w 510470"/>
              <a:gd name="connsiteY42" fmla="*/ 130352 h 605593"/>
              <a:gd name="connsiteX43" fmla="*/ 130486 w 510470"/>
              <a:gd name="connsiteY43" fmla="*/ 62733 h 605593"/>
              <a:gd name="connsiteX44" fmla="*/ 437083 w 510470"/>
              <a:gd name="connsiteY44" fmla="*/ 0 h 605593"/>
              <a:gd name="connsiteX45" fmla="*/ 510187 w 510470"/>
              <a:gd name="connsiteY45" fmla="*/ 130352 h 605593"/>
              <a:gd name="connsiteX46" fmla="*/ 437083 w 510470"/>
              <a:gd name="connsiteY46" fmla="*/ 260598 h 605593"/>
              <a:gd name="connsiteX47" fmla="*/ 411043 w 510470"/>
              <a:gd name="connsiteY47" fmla="*/ 218212 h 605593"/>
              <a:gd name="connsiteX48" fmla="*/ 460455 w 510470"/>
              <a:gd name="connsiteY48" fmla="*/ 130352 h 605593"/>
              <a:gd name="connsiteX49" fmla="*/ 411043 w 510470"/>
              <a:gd name="connsiteY49" fmla="*/ 42386 h 605593"/>
              <a:gd name="connsiteX50" fmla="*/ 73405 w 510470"/>
              <a:gd name="connsiteY50" fmla="*/ 0 h 605593"/>
              <a:gd name="connsiteX51" fmla="*/ 99427 w 510470"/>
              <a:gd name="connsiteY51" fmla="*/ 42386 h 605593"/>
              <a:gd name="connsiteX52" fmla="*/ 50050 w 510470"/>
              <a:gd name="connsiteY52" fmla="*/ 130352 h 605593"/>
              <a:gd name="connsiteX53" fmla="*/ 99427 w 510470"/>
              <a:gd name="connsiteY53" fmla="*/ 218212 h 605593"/>
              <a:gd name="connsiteX54" fmla="*/ 73405 w 510470"/>
              <a:gd name="connsiteY54" fmla="*/ 260598 h 605593"/>
              <a:gd name="connsiteX55" fmla="*/ 353 w 510470"/>
              <a:gd name="connsiteY55" fmla="*/ 130352 h 605593"/>
              <a:gd name="connsiteX56" fmla="*/ 73405 w 510470"/>
              <a:gd name="connsiteY56" fmla="*/ 0 h 605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510470" h="605593">
                <a:moveTo>
                  <a:pt x="436982" y="513452"/>
                </a:moveTo>
                <a:cubicBezTo>
                  <a:pt x="429196" y="513452"/>
                  <a:pt x="422903" y="519737"/>
                  <a:pt x="422903" y="527513"/>
                </a:cubicBezTo>
                <a:cubicBezTo>
                  <a:pt x="422903" y="535289"/>
                  <a:pt x="429196" y="541574"/>
                  <a:pt x="436982" y="541574"/>
                </a:cubicBezTo>
                <a:cubicBezTo>
                  <a:pt x="444875" y="541574"/>
                  <a:pt x="451168" y="535289"/>
                  <a:pt x="451168" y="527513"/>
                </a:cubicBezTo>
                <a:cubicBezTo>
                  <a:pt x="451168" y="519737"/>
                  <a:pt x="444768" y="513452"/>
                  <a:pt x="436982" y="513452"/>
                </a:cubicBezTo>
                <a:close/>
                <a:moveTo>
                  <a:pt x="114232" y="513452"/>
                </a:moveTo>
                <a:cubicBezTo>
                  <a:pt x="106446" y="513452"/>
                  <a:pt x="100046" y="519737"/>
                  <a:pt x="100046" y="527513"/>
                </a:cubicBezTo>
                <a:cubicBezTo>
                  <a:pt x="100046" y="535289"/>
                  <a:pt x="106446" y="541574"/>
                  <a:pt x="114232" y="541574"/>
                </a:cubicBezTo>
                <a:cubicBezTo>
                  <a:pt x="122018" y="541574"/>
                  <a:pt x="128311" y="535289"/>
                  <a:pt x="128311" y="527513"/>
                </a:cubicBezTo>
                <a:cubicBezTo>
                  <a:pt x="128311" y="519737"/>
                  <a:pt x="122018" y="513452"/>
                  <a:pt x="114232" y="513452"/>
                </a:cubicBezTo>
                <a:close/>
                <a:moveTo>
                  <a:pt x="68902" y="513452"/>
                </a:moveTo>
                <a:cubicBezTo>
                  <a:pt x="61116" y="513452"/>
                  <a:pt x="54823" y="519737"/>
                  <a:pt x="54823" y="527513"/>
                </a:cubicBezTo>
                <a:cubicBezTo>
                  <a:pt x="54823" y="535289"/>
                  <a:pt x="61116" y="541574"/>
                  <a:pt x="68902" y="541574"/>
                </a:cubicBezTo>
                <a:cubicBezTo>
                  <a:pt x="76688" y="541574"/>
                  <a:pt x="83087" y="535289"/>
                  <a:pt x="83087" y="527513"/>
                </a:cubicBezTo>
                <a:cubicBezTo>
                  <a:pt x="83087" y="519737"/>
                  <a:pt x="76688" y="513452"/>
                  <a:pt x="68902" y="513452"/>
                </a:cubicBezTo>
                <a:close/>
                <a:moveTo>
                  <a:pt x="0" y="449432"/>
                </a:moveTo>
                <a:lnTo>
                  <a:pt x="510470" y="449432"/>
                </a:lnTo>
                <a:lnTo>
                  <a:pt x="510470" y="605593"/>
                </a:lnTo>
                <a:lnTo>
                  <a:pt x="0" y="605593"/>
                </a:lnTo>
                <a:close/>
                <a:moveTo>
                  <a:pt x="95598" y="342807"/>
                </a:moveTo>
                <a:lnTo>
                  <a:pt x="414907" y="342807"/>
                </a:lnTo>
                <a:lnTo>
                  <a:pt x="506519" y="421840"/>
                </a:lnTo>
                <a:lnTo>
                  <a:pt x="4093" y="421840"/>
                </a:lnTo>
                <a:close/>
                <a:moveTo>
                  <a:pt x="255235" y="71977"/>
                </a:moveTo>
                <a:cubicBezTo>
                  <a:pt x="287434" y="71977"/>
                  <a:pt x="313663" y="98075"/>
                  <a:pt x="313663" y="130352"/>
                </a:cubicBezTo>
                <a:cubicBezTo>
                  <a:pt x="313663" y="153575"/>
                  <a:pt x="299909" y="173708"/>
                  <a:pt x="280078" y="183082"/>
                </a:cubicBezTo>
                <a:lnTo>
                  <a:pt x="280078" y="316345"/>
                </a:lnTo>
                <a:lnTo>
                  <a:pt x="230392" y="316345"/>
                </a:lnTo>
                <a:lnTo>
                  <a:pt x="230392" y="183082"/>
                </a:lnTo>
                <a:cubicBezTo>
                  <a:pt x="210561" y="173708"/>
                  <a:pt x="196807" y="153575"/>
                  <a:pt x="196807" y="130352"/>
                </a:cubicBezTo>
                <a:cubicBezTo>
                  <a:pt x="196807" y="98075"/>
                  <a:pt x="223036" y="71977"/>
                  <a:pt x="255235" y="71977"/>
                </a:cubicBezTo>
                <a:close/>
                <a:moveTo>
                  <a:pt x="380055" y="62733"/>
                </a:moveTo>
                <a:cubicBezTo>
                  <a:pt x="403843" y="77215"/>
                  <a:pt x="418030" y="102559"/>
                  <a:pt x="418030" y="130352"/>
                </a:cubicBezTo>
                <a:cubicBezTo>
                  <a:pt x="418030" y="158146"/>
                  <a:pt x="403843" y="183383"/>
                  <a:pt x="380055" y="197866"/>
                </a:cubicBezTo>
                <a:lnTo>
                  <a:pt x="354027" y="155484"/>
                </a:lnTo>
                <a:cubicBezTo>
                  <a:pt x="362881" y="150053"/>
                  <a:pt x="368214" y="140682"/>
                  <a:pt x="368214" y="130352"/>
                </a:cubicBezTo>
                <a:cubicBezTo>
                  <a:pt x="368214" y="119917"/>
                  <a:pt x="362881" y="110546"/>
                  <a:pt x="354027" y="105115"/>
                </a:cubicBezTo>
                <a:close/>
                <a:moveTo>
                  <a:pt x="130486" y="62733"/>
                </a:moveTo>
                <a:lnTo>
                  <a:pt x="156514" y="105115"/>
                </a:lnTo>
                <a:cubicBezTo>
                  <a:pt x="147660" y="110546"/>
                  <a:pt x="142327" y="119917"/>
                  <a:pt x="142327" y="130352"/>
                </a:cubicBezTo>
                <a:cubicBezTo>
                  <a:pt x="142327" y="140682"/>
                  <a:pt x="147660" y="150053"/>
                  <a:pt x="156514" y="155484"/>
                </a:cubicBezTo>
                <a:lnTo>
                  <a:pt x="130486" y="197866"/>
                </a:lnTo>
                <a:cubicBezTo>
                  <a:pt x="106698" y="183383"/>
                  <a:pt x="92511" y="158146"/>
                  <a:pt x="92511" y="130352"/>
                </a:cubicBezTo>
                <a:cubicBezTo>
                  <a:pt x="92511" y="102559"/>
                  <a:pt x="106698" y="77215"/>
                  <a:pt x="130486" y="62733"/>
                </a:cubicBezTo>
                <a:close/>
                <a:moveTo>
                  <a:pt x="437083" y="0"/>
                </a:moveTo>
                <a:cubicBezTo>
                  <a:pt x="482866" y="28008"/>
                  <a:pt x="510187" y="76678"/>
                  <a:pt x="510187" y="130352"/>
                </a:cubicBezTo>
                <a:cubicBezTo>
                  <a:pt x="510187" y="183920"/>
                  <a:pt x="482866" y="232589"/>
                  <a:pt x="437083" y="260598"/>
                </a:cubicBezTo>
                <a:lnTo>
                  <a:pt x="411043" y="218212"/>
                </a:lnTo>
                <a:cubicBezTo>
                  <a:pt x="441992" y="199362"/>
                  <a:pt x="460455" y="166454"/>
                  <a:pt x="460455" y="130352"/>
                </a:cubicBezTo>
                <a:cubicBezTo>
                  <a:pt x="460455" y="94143"/>
                  <a:pt x="441992" y="61235"/>
                  <a:pt x="411043" y="42386"/>
                </a:cubicBezTo>
                <a:close/>
                <a:moveTo>
                  <a:pt x="73405" y="0"/>
                </a:moveTo>
                <a:lnTo>
                  <a:pt x="99427" y="42386"/>
                </a:lnTo>
                <a:cubicBezTo>
                  <a:pt x="68500" y="61235"/>
                  <a:pt x="50050" y="94143"/>
                  <a:pt x="50050" y="130352"/>
                </a:cubicBezTo>
                <a:cubicBezTo>
                  <a:pt x="50050" y="166454"/>
                  <a:pt x="68500" y="199362"/>
                  <a:pt x="99427" y="218212"/>
                </a:cubicBezTo>
                <a:lnTo>
                  <a:pt x="73405" y="260598"/>
                </a:lnTo>
                <a:cubicBezTo>
                  <a:pt x="27654" y="232589"/>
                  <a:pt x="353" y="183920"/>
                  <a:pt x="353" y="130352"/>
                </a:cubicBezTo>
                <a:cubicBezTo>
                  <a:pt x="353" y="76678"/>
                  <a:pt x="27654" y="28008"/>
                  <a:pt x="73405" y="0"/>
                </a:cubicBezTo>
                <a:close/>
              </a:path>
            </a:pathLst>
          </a:custGeom>
          <a:gradFill>
            <a:gsLst>
              <a:gs pos="0">
                <a:srgbClr val="BA0001"/>
              </a:gs>
              <a:gs pos="100000">
                <a:srgbClr val="730000"/>
              </a:gs>
            </a:gsLst>
            <a:lin ang="2700000" scaled="1"/>
          </a:gradFill>
          <a:ln w="3175">
            <a:solidFill>
              <a:srgbClr val="B41122"/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54"/>
            <a:endParaRPr lang="zh-CN" altLang="en-US" sz="2000" b="1" i="1" dirty="0">
              <a:solidFill>
                <a:schemeClr val="tx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13" name="íSľiḓe">
            <a:extLst>
              <a:ext uri="{FF2B5EF4-FFF2-40B4-BE49-F238E27FC236}">
                <a16:creationId xmlns:a16="http://schemas.microsoft.com/office/drawing/2014/main" xmlns="" id="{9A8E271A-F62C-4F22-ABA5-847AC91D01F7}"/>
              </a:ext>
            </a:extLst>
          </p:cNvPr>
          <p:cNvSpPr/>
          <p:nvPr/>
        </p:nvSpPr>
        <p:spPr>
          <a:xfrm>
            <a:off x="10422724" y="5303348"/>
            <a:ext cx="354144" cy="420138"/>
          </a:xfrm>
          <a:custGeom>
            <a:avLst/>
            <a:gdLst>
              <a:gd name="connsiteX0" fmla="*/ 436982 w 510470"/>
              <a:gd name="connsiteY0" fmla="*/ 513452 h 605593"/>
              <a:gd name="connsiteX1" fmla="*/ 422903 w 510470"/>
              <a:gd name="connsiteY1" fmla="*/ 527513 h 605593"/>
              <a:gd name="connsiteX2" fmla="*/ 436982 w 510470"/>
              <a:gd name="connsiteY2" fmla="*/ 541574 h 605593"/>
              <a:gd name="connsiteX3" fmla="*/ 451168 w 510470"/>
              <a:gd name="connsiteY3" fmla="*/ 527513 h 605593"/>
              <a:gd name="connsiteX4" fmla="*/ 436982 w 510470"/>
              <a:gd name="connsiteY4" fmla="*/ 513452 h 605593"/>
              <a:gd name="connsiteX5" fmla="*/ 114232 w 510470"/>
              <a:gd name="connsiteY5" fmla="*/ 513452 h 605593"/>
              <a:gd name="connsiteX6" fmla="*/ 100046 w 510470"/>
              <a:gd name="connsiteY6" fmla="*/ 527513 h 605593"/>
              <a:gd name="connsiteX7" fmla="*/ 114232 w 510470"/>
              <a:gd name="connsiteY7" fmla="*/ 541574 h 605593"/>
              <a:gd name="connsiteX8" fmla="*/ 128311 w 510470"/>
              <a:gd name="connsiteY8" fmla="*/ 527513 h 605593"/>
              <a:gd name="connsiteX9" fmla="*/ 114232 w 510470"/>
              <a:gd name="connsiteY9" fmla="*/ 513452 h 605593"/>
              <a:gd name="connsiteX10" fmla="*/ 68902 w 510470"/>
              <a:gd name="connsiteY10" fmla="*/ 513452 h 605593"/>
              <a:gd name="connsiteX11" fmla="*/ 54823 w 510470"/>
              <a:gd name="connsiteY11" fmla="*/ 527513 h 605593"/>
              <a:gd name="connsiteX12" fmla="*/ 68902 w 510470"/>
              <a:gd name="connsiteY12" fmla="*/ 541574 h 605593"/>
              <a:gd name="connsiteX13" fmla="*/ 83087 w 510470"/>
              <a:gd name="connsiteY13" fmla="*/ 527513 h 605593"/>
              <a:gd name="connsiteX14" fmla="*/ 68902 w 510470"/>
              <a:gd name="connsiteY14" fmla="*/ 513452 h 605593"/>
              <a:gd name="connsiteX15" fmla="*/ 0 w 510470"/>
              <a:gd name="connsiteY15" fmla="*/ 449432 h 605593"/>
              <a:gd name="connsiteX16" fmla="*/ 510470 w 510470"/>
              <a:gd name="connsiteY16" fmla="*/ 449432 h 605593"/>
              <a:gd name="connsiteX17" fmla="*/ 510470 w 510470"/>
              <a:gd name="connsiteY17" fmla="*/ 605593 h 605593"/>
              <a:gd name="connsiteX18" fmla="*/ 0 w 510470"/>
              <a:gd name="connsiteY18" fmla="*/ 605593 h 605593"/>
              <a:gd name="connsiteX19" fmla="*/ 95598 w 510470"/>
              <a:gd name="connsiteY19" fmla="*/ 342807 h 605593"/>
              <a:gd name="connsiteX20" fmla="*/ 414907 w 510470"/>
              <a:gd name="connsiteY20" fmla="*/ 342807 h 605593"/>
              <a:gd name="connsiteX21" fmla="*/ 506519 w 510470"/>
              <a:gd name="connsiteY21" fmla="*/ 421840 h 605593"/>
              <a:gd name="connsiteX22" fmla="*/ 4093 w 510470"/>
              <a:gd name="connsiteY22" fmla="*/ 421840 h 605593"/>
              <a:gd name="connsiteX23" fmla="*/ 255235 w 510470"/>
              <a:gd name="connsiteY23" fmla="*/ 71977 h 605593"/>
              <a:gd name="connsiteX24" fmla="*/ 313663 w 510470"/>
              <a:gd name="connsiteY24" fmla="*/ 130352 h 605593"/>
              <a:gd name="connsiteX25" fmla="*/ 280078 w 510470"/>
              <a:gd name="connsiteY25" fmla="*/ 183082 h 605593"/>
              <a:gd name="connsiteX26" fmla="*/ 280078 w 510470"/>
              <a:gd name="connsiteY26" fmla="*/ 316345 h 605593"/>
              <a:gd name="connsiteX27" fmla="*/ 230392 w 510470"/>
              <a:gd name="connsiteY27" fmla="*/ 316345 h 605593"/>
              <a:gd name="connsiteX28" fmla="*/ 230392 w 510470"/>
              <a:gd name="connsiteY28" fmla="*/ 183082 h 605593"/>
              <a:gd name="connsiteX29" fmla="*/ 196807 w 510470"/>
              <a:gd name="connsiteY29" fmla="*/ 130352 h 605593"/>
              <a:gd name="connsiteX30" fmla="*/ 255235 w 510470"/>
              <a:gd name="connsiteY30" fmla="*/ 71977 h 605593"/>
              <a:gd name="connsiteX31" fmla="*/ 380055 w 510470"/>
              <a:gd name="connsiteY31" fmla="*/ 62733 h 605593"/>
              <a:gd name="connsiteX32" fmla="*/ 418030 w 510470"/>
              <a:gd name="connsiteY32" fmla="*/ 130352 h 605593"/>
              <a:gd name="connsiteX33" fmla="*/ 380055 w 510470"/>
              <a:gd name="connsiteY33" fmla="*/ 197866 h 605593"/>
              <a:gd name="connsiteX34" fmla="*/ 354027 w 510470"/>
              <a:gd name="connsiteY34" fmla="*/ 155484 h 605593"/>
              <a:gd name="connsiteX35" fmla="*/ 368214 w 510470"/>
              <a:gd name="connsiteY35" fmla="*/ 130352 h 605593"/>
              <a:gd name="connsiteX36" fmla="*/ 354027 w 510470"/>
              <a:gd name="connsiteY36" fmla="*/ 105115 h 605593"/>
              <a:gd name="connsiteX37" fmla="*/ 130486 w 510470"/>
              <a:gd name="connsiteY37" fmla="*/ 62733 h 605593"/>
              <a:gd name="connsiteX38" fmla="*/ 156514 w 510470"/>
              <a:gd name="connsiteY38" fmla="*/ 105115 h 605593"/>
              <a:gd name="connsiteX39" fmla="*/ 142327 w 510470"/>
              <a:gd name="connsiteY39" fmla="*/ 130352 h 605593"/>
              <a:gd name="connsiteX40" fmla="*/ 156514 w 510470"/>
              <a:gd name="connsiteY40" fmla="*/ 155484 h 605593"/>
              <a:gd name="connsiteX41" fmla="*/ 130486 w 510470"/>
              <a:gd name="connsiteY41" fmla="*/ 197866 h 605593"/>
              <a:gd name="connsiteX42" fmla="*/ 92511 w 510470"/>
              <a:gd name="connsiteY42" fmla="*/ 130352 h 605593"/>
              <a:gd name="connsiteX43" fmla="*/ 130486 w 510470"/>
              <a:gd name="connsiteY43" fmla="*/ 62733 h 605593"/>
              <a:gd name="connsiteX44" fmla="*/ 437083 w 510470"/>
              <a:gd name="connsiteY44" fmla="*/ 0 h 605593"/>
              <a:gd name="connsiteX45" fmla="*/ 510187 w 510470"/>
              <a:gd name="connsiteY45" fmla="*/ 130352 h 605593"/>
              <a:gd name="connsiteX46" fmla="*/ 437083 w 510470"/>
              <a:gd name="connsiteY46" fmla="*/ 260598 h 605593"/>
              <a:gd name="connsiteX47" fmla="*/ 411043 w 510470"/>
              <a:gd name="connsiteY47" fmla="*/ 218212 h 605593"/>
              <a:gd name="connsiteX48" fmla="*/ 460455 w 510470"/>
              <a:gd name="connsiteY48" fmla="*/ 130352 h 605593"/>
              <a:gd name="connsiteX49" fmla="*/ 411043 w 510470"/>
              <a:gd name="connsiteY49" fmla="*/ 42386 h 605593"/>
              <a:gd name="connsiteX50" fmla="*/ 73405 w 510470"/>
              <a:gd name="connsiteY50" fmla="*/ 0 h 605593"/>
              <a:gd name="connsiteX51" fmla="*/ 99427 w 510470"/>
              <a:gd name="connsiteY51" fmla="*/ 42386 h 605593"/>
              <a:gd name="connsiteX52" fmla="*/ 50050 w 510470"/>
              <a:gd name="connsiteY52" fmla="*/ 130352 h 605593"/>
              <a:gd name="connsiteX53" fmla="*/ 99427 w 510470"/>
              <a:gd name="connsiteY53" fmla="*/ 218212 h 605593"/>
              <a:gd name="connsiteX54" fmla="*/ 73405 w 510470"/>
              <a:gd name="connsiteY54" fmla="*/ 260598 h 605593"/>
              <a:gd name="connsiteX55" fmla="*/ 353 w 510470"/>
              <a:gd name="connsiteY55" fmla="*/ 130352 h 605593"/>
              <a:gd name="connsiteX56" fmla="*/ 73405 w 510470"/>
              <a:gd name="connsiteY56" fmla="*/ 0 h 605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510470" h="605593">
                <a:moveTo>
                  <a:pt x="436982" y="513452"/>
                </a:moveTo>
                <a:cubicBezTo>
                  <a:pt x="429196" y="513452"/>
                  <a:pt x="422903" y="519737"/>
                  <a:pt x="422903" y="527513"/>
                </a:cubicBezTo>
                <a:cubicBezTo>
                  <a:pt x="422903" y="535289"/>
                  <a:pt x="429196" y="541574"/>
                  <a:pt x="436982" y="541574"/>
                </a:cubicBezTo>
                <a:cubicBezTo>
                  <a:pt x="444875" y="541574"/>
                  <a:pt x="451168" y="535289"/>
                  <a:pt x="451168" y="527513"/>
                </a:cubicBezTo>
                <a:cubicBezTo>
                  <a:pt x="451168" y="519737"/>
                  <a:pt x="444768" y="513452"/>
                  <a:pt x="436982" y="513452"/>
                </a:cubicBezTo>
                <a:close/>
                <a:moveTo>
                  <a:pt x="114232" y="513452"/>
                </a:moveTo>
                <a:cubicBezTo>
                  <a:pt x="106446" y="513452"/>
                  <a:pt x="100046" y="519737"/>
                  <a:pt x="100046" y="527513"/>
                </a:cubicBezTo>
                <a:cubicBezTo>
                  <a:pt x="100046" y="535289"/>
                  <a:pt x="106446" y="541574"/>
                  <a:pt x="114232" y="541574"/>
                </a:cubicBezTo>
                <a:cubicBezTo>
                  <a:pt x="122018" y="541574"/>
                  <a:pt x="128311" y="535289"/>
                  <a:pt x="128311" y="527513"/>
                </a:cubicBezTo>
                <a:cubicBezTo>
                  <a:pt x="128311" y="519737"/>
                  <a:pt x="122018" y="513452"/>
                  <a:pt x="114232" y="513452"/>
                </a:cubicBezTo>
                <a:close/>
                <a:moveTo>
                  <a:pt x="68902" y="513452"/>
                </a:moveTo>
                <a:cubicBezTo>
                  <a:pt x="61116" y="513452"/>
                  <a:pt x="54823" y="519737"/>
                  <a:pt x="54823" y="527513"/>
                </a:cubicBezTo>
                <a:cubicBezTo>
                  <a:pt x="54823" y="535289"/>
                  <a:pt x="61116" y="541574"/>
                  <a:pt x="68902" y="541574"/>
                </a:cubicBezTo>
                <a:cubicBezTo>
                  <a:pt x="76688" y="541574"/>
                  <a:pt x="83087" y="535289"/>
                  <a:pt x="83087" y="527513"/>
                </a:cubicBezTo>
                <a:cubicBezTo>
                  <a:pt x="83087" y="519737"/>
                  <a:pt x="76688" y="513452"/>
                  <a:pt x="68902" y="513452"/>
                </a:cubicBezTo>
                <a:close/>
                <a:moveTo>
                  <a:pt x="0" y="449432"/>
                </a:moveTo>
                <a:lnTo>
                  <a:pt x="510470" y="449432"/>
                </a:lnTo>
                <a:lnTo>
                  <a:pt x="510470" y="605593"/>
                </a:lnTo>
                <a:lnTo>
                  <a:pt x="0" y="605593"/>
                </a:lnTo>
                <a:close/>
                <a:moveTo>
                  <a:pt x="95598" y="342807"/>
                </a:moveTo>
                <a:lnTo>
                  <a:pt x="414907" y="342807"/>
                </a:lnTo>
                <a:lnTo>
                  <a:pt x="506519" y="421840"/>
                </a:lnTo>
                <a:lnTo>
                  <a:pt x="4093" y="421840"/>
                </a:lnTo>
                <a:close/>
                <a:moveTo>
                  <a:pt x="255235" y="71977"/>
                </a:moveTo>
                <a:cubicBezTo>
                  <a:pt x="287434" y="71977"/>
                  <a:pt x="313663" y="98075"/>
                  <a:pt x="313663" y="130352"/>
                </a:cubicBezTo>
                <a:cubicBezTo>
                  <a:pt x="313663" y="153575"/>
                  <a:pt x="299909" y="173708"/>
                  <a:pt x="280078" y="183082"/>
                </a:cubicBezTo>
                <a:lnTo>
                  <a:pt x="280078" y="316345"/>
                </a:lnTo>
                <a:lnTo>
                  <a:pt x="230392" y="316345"/>
                </a:lnTo>
                <a:lnTo>
                  <a:pt x="230392" y="183082"/>
                </a:lnTo>
                <a:cubicBezTo>
                  <a:pt x="210561" y="173708"/>
                  <a:pt x="196807" y="153575"/>
                  <a:pt x="196807" y="130352"/>
                </a:cubicBezTo>
                <a:cubicBezTo>
                  <a:pt x="196807" y="98075"/>
                  <a:pt x="223036" y="71977"/>
                  <a:pt x="255235" y="71977"/>
                </a:cubicBezTo>
                <a:close/>
                <a:moveTo>
                  <a:pt x="380055" y="62733"/>
                </a:moveTo>
                <a:cubicBezTo>
                  <a:pt x="403843" y="77215"/>
                  <a:pt x="418030" y="102559"/>
                  <a:pt x="418030" y="130352"/>
                </a:cubicBezTo>
                <a:cubicBezTo>
                  <a:pt x="418030" y="158146"/>
                  <a:pt x="403843" y="183383"/>
                  <a:pt x="380055" y="197866"/>
                </a:cubicBezTo>
                <a:lnTo>
                  <a:pt x="354027" y="155484"/>
                </a:lnTo>
                <a:cubicBezTo>
                  <a:pt x="362881" y="150053"/>
                  <a:pt x="368214" y="140682"/>
                  <a:pt x="368214" y="130352"/>
                </a:cubicBezTo>
                <a:cubicBezTo>
                  <a:pt x="368214" y="119917"/>
                  <a:pt x="362881" y="110546"/>
                  <a:pt x="354027" y="105115"/>
                </a:cubicBezTo>
                <a:close/>
                <a:moveTo>
                  <a:pt x="130486" y="62733"/>
                </a:moveTo>
                <a:lnTo>
                  <a:pt x="156514" y="105115"/>
                </a:lnTo>
                <a:cubicBezTo>
                  <a:pt x="147660" y="110546"/>
                  <a:pt x="142327" y="119917"/>
                  <a:pt x="142327" y="130352"/>
                </a:cubicBezTo>
                <a:cubicBezTo>
                  <a:pt x="142327" y="140682"/>
                  <a:pt x="147660" y="150053"/>
                  <a:pt x="156514" y="155484"/>
                </a:cubicBezTo>
                <a:lnTo>
                  <a:pt x="130486" y="197866"/>
                </a:lnTo>
                <a:cubicBezTo>
                  <a:pt x="106698" y="183383"/>
                  <a:pt x="92511" y="158146"/>
                  <a:pt x="92511" y="130352"/>
                </a:cubicBezTo>
                <a:cubicBezTo>
                  <a:pt x="92511" y="102559"/>
                  <a:pt x="106698" y="77215"/>
                  <a:pt x="130486" y="62733"/>
                </a:cubicBezTo>
                <a:close/>
                <a:moveTo>
                  <a:pt x="437083" y="0"/>
                </a:moveTo>
                <a:cubicBezTo>
                  <a:pt x="482866" y="28008"/>
                  <a:pt x="510187" y="76678"/>
                  <a:pt x="510187" y="130352"/>
                </a:cubicBezTo>
                <a:cubicBezTo>
                  <a:pt x="510187" y="183920"/>
                  <a:pt x="482866" y="232589"/>
                  <a:pt x="437083" y="260598"/>
                </a:cubicBezTo>
                <a:lnTo>
                  <a:pt x="411043" y="218212"/>
                </a:lnTo>
                <a:cubicBezTo>
                  <a:pt x="441992" y="199362"/>
                  <a:pt x="460455" y="166454"/>
                  <a:pt x="460455" y="130352"/>
                </a:cubicBezTo>
                <a:cubicBezTo>
                  <a:pt x="460455" y="94143"/>
                  <a:pt x="441992" y="61235"/>
                  <a:pt x="411043" y="42386"/>
                </a:cubicBezTo>
                <a:close/>
                <a:moveTo>
                  <a:pt x="73405" y="0"/>
                </a:moveTo>
                <a:lnTo>
                  <a:pt x="99427" y="42386"/>
                </a:lnTo>
                <a:cubicBezTo>
                  <a:pt x="68500" y="61235"/>
                  <a:pt x="50050" y="94143"/>
                  <a:pt x="50050" y="130352"/>
                </a:cubicBezTo>
                <a:cubicBezTo>
                  <a:pt x="50050" y="166454"/>
                  <a:pt x="68500" y="199362"/>
                  <a:pt x="99427" y="218212"/>
                </a:cubicBezTo>
                <a:lnTo>
                  <a:pt x="73405" y="260598"/>
                </a:lnTo>
                <a:cubicBezTo>
                  <a:pt x="27654" y="232589"/>
                  <a:pt x="353" y="183920"/>
                  <a:pt x="353" y="130352"/>
                </a:cubicBezTo>
                <a:cubicBezTo>
                  <a:pt x="353" y="76678"/>
                  <a:pt x="27654" y="28008"/>
                  <a:pt x="73405" y="0"/>
                </a:cubicBezTo>
                <a:close/>
              </a:path>
            </a:pathLst>
          </a:custGeom>
          <a:gradFill>
            <a:gsLst>
              <a:gs pos="0">
                <a:srgbClr val="BA0001"/>
              </a:gs>
              <a:gs pos="100000">
                <a:srgbClr val="730000"/>
              </a:gs>
            </a:gsLst>
            <a:lin ang="2700000" scaled="1"/>
          </a:gradFill>
          <a:ln w="3175">
            <a:solidFill>
              <a:srgbClr val="B41122"/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54"/>
            <a:endParaRPr lang="zh-CN" altLang="en-US" sz="2000" b="1" i="1" dirty="0">
              <a:solidFill>
                <a:schemeClr val="tx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0837D05A-5BA0-46A1-9799-684ED37987F8}"/>
              </a:ext>
            </a:extLst>
          </p:cNvPr>
          <p:cNvCxnSpPr/>
          <p:nvPr/>
        </p:nvCxnSpPr>
        <p:spPr>
          <a:xfrm>
            <a:off x="732878" y="3143590"/>
            <a:ext cx="1059255" cy="0"/>
          </a:xfrm>
          <a:prstGeom prst="line">
            <a:avLst/>
          </a:prstGeom>
          <a:ln w="38100" cap="rnd">
            <a:solidFill>
              <a:srgbClr val="BA000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iśļiďe">
            <a:extLst>
              <a:ext uri="{FF2B5EF4-FFF2-40B4-BE49-F238E27FC236}">
                <a16:creationId xmlns:a16="http://schemas.microsoft.com/office/drawing/2014/main" xmlns="" id="{FA7179C7-10BC-4890-B6D2-A0AFA1FF1AFF}"/>
              </a:ext>
            </a:extLst>
          </p:cNvPr>
          <p:cNvSpPr/>
          <p:nvPr/>
        </p:nvSpPr>
        <p:spPr>
          <a:xfrm>
            <a:off x="522965" y="2060711"/>
            <a:ext cx="3018306" cy="1028557"/>
          </a:xfrm>
          <a:prstGeom prst="rect">
            <a:avLst/>
          </a:prstGeom>
          <a:noFill/>
        </p:spPr>
        <p:txBody>
          <a:bodyPr wrap="square" lIns="91440" tIns="45720" rIns="91440" bIns="45720" anchor="ctr" anchorCtr="0">
            <a:normAutofit/>
          </a:bodyPr>
          <a:lstStyle/>
          <a:p>
            <a:pPr algn="ctr"/>
            <a:r>
              <a:rPr lang="zh-CN" altLang="en-US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鼠年大吉</a:t>
            </a:r>
          </a:p>
        </p:txBody>
      </p:sp>
    </p:spTree>
    <p:extLst>
      <p:ext uri="{BB962C8B-B14F-4D97-AF65-F5344CB8AC3E}">
        <p14:creationId xmlns:p14="http://schemas.microsoft.com/office/powerpoint/2010/main" xmlns="" val="21983390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îS1îḍê">
            <a:extLst>
              <a:ext uri="{FF2B5EF4-FFF2-40B4-BE49-F238E27FC236}">
                <a16:creationId xmlns:a16="http://schemas.microsoft.com/office/drawing/2014/main" xmlns="" id="{0DE7B78E-3669-43DC-A4D0-909009256264}"/>
              </a:ext>
            </a:extLst>
          </p:cNvPr>
          <p:cNvSpPr/>
          <p:nvPr/>
        </p:nvSpPr>
        <p:spPr>
          <a:xfrm>
            <a:off x="1871260" y="2424736"/>
            <a:ext cx="9016878" cy="3536228"/>
          </a:xfrm>
          <a:prstGeom prst="rect">
            <a:avLst/>
          </a:prstGeom>
          <a:gradFill>
            <a:gsLst>
              <a:gs pos="0">
                <a:srgbClr val="BA0001"/>
              </a:gs>
              <a:gs pos="100000">
                <a:srgbClr val="730000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4" name="ïsḷïḓè">
            <a:extLst>
              <a:ext uri="{FF2B5EF4-FFF2-40B4-BE49-F238E27FC236}">
                <a16:creationId xmlns:a16="http://schemas.microsoft.com/office/drawing/2014/main" xmlns="" id="{F30FAD8A-B2EC-4FB0-9731-001C47EC15CF}"/>
              </a:ext>
            </a:extLst>
          </p:cNvPr>
          <p:cNvSpPr/>
          <p:nvPr/>
        </p:nvSpPr>
        <p:spPr>
          <a:xfrm>
            <a:off x="1303863" y="1496679"/>
            <a:ext cx="4157813" cy="3702595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r"/>
          </a:blipFill>
          <a:ln w="12700" cap="flat" cmpd="sng" algn="ctr">
            <a:noFill/>
            <a:prstDash val="solid"/>
            <a:miter lim="800000"/>
          </a:ln>
          <a:effectLst>
            <a:outerShdw dist="38100" dir="2700000" sx="101000" sy="101000" algn="tl" rotWithShape="0">
              <a:schemeClr val="tx1"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5" name="işḻïḓè">
            <a:extLst>
              <a:ext uri="{FF2B5EF4-FFF2-40B4-BE49-F238E27FC236}">
                <a16:creationId xmlns:a16="http://schemas.microsoft.com/office/drawing/2014/main" xmlns="" id="{D5BDFA0A-8340-4A63-ABA7-943B4AB3F4D9}"/>
              </a:ext>
            </a:extLst>
          </p:cNvPr>
          <p:cNvSpPr txBox="1"/>
          <p:nvPr/>
        </p:nvSpPr>
        <p:spPr>
          <a:xfrm>
            <a:off x="6159098" y="1413626"/>
            <a:ext cx="3619500" cy="75239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/>
          <a:p>
            <a:pPr>
              <a:buSzPct val="25000"/>
            </a:pPr>
            <a:r>
              <a:rPr lang="en-US" sz="2000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Unified fonts make reading more fluent.</a:t>
            </a:r>
          </a:p>
        </p:txBody>
      </p:sp>
      <p:sp>
        <p:nvSpPr>
          <p:cNvPr id="6" name="i$ḷîďê">
            <a:extLst>
              <a:ext uri="{FF2B5EF4-FFF2-40B4-BE49-F238E27FC236}">
                <a16:creationId xmlns:a16="http://schemas.microsoft.com/office/drawing/2014/main" xmlns="" id="{C69B85D7-4CA5-44BB-9490-720206C21D72}"/>
              </a:ext>
            </a:extLst>
          </p:cNvPr>
          <p:cNvSpPr/>
          <p:nvPr/>
        </p:nvSpPr>
        <p:spPr bwMode="auto">
          <a:xfrm>
            <a:off x="6749703" y="3123236"/>
            <a:ext cx="3029672" cy="765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一年的辛劳，换来今日的举杯祝贺，成功就在面前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7" name="îṧlídê">
            <a:extLst>
              <a:ext uri="{FF2B5EF4-FFF2-40B4-BE49-F238E27FC236}">
                <a16:creationId xmlns:a16="http://schemas.microsoft.com/office/drawing/2014/main" xmlns="" id="{AF9FF891-9665-48EC-9B1E-6E48AB259BD5}"/>
              </a:ext>
            </a:extLst>
          </p:cNvPr>
          <p:cNvSpPr txBox="1"/>
          <p:nvPr/>
        </p:nvSpPr>
        <p:spPr bwMode="auto">
          <a:xfrm>
            <a:off x="6749703" y="2681431"/>
            <a:ext cx="3029672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01.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添加标题</a:t>
            </a:r>
            <a:endParaRPr lang="en-US" altLang="zh-CN" dirty="0">
              <a:solidFill>
                <a:schemeClr val="bg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8" name="íšḻïďê">
            <a:extLst>
              <a:ext uri="{FF2B5EF4-FFF2-40B4-BE49-F238E27FC236}">
                <a16:creationId xmlns:a16="http://schemas.microsoft.com/office/drawing/2014/main" xmlns="" id="{DAD6108D-3A05-42FA-9BDE-A2936BB238D8}"/>
              </a:ext>
            </a:extLst>
          </p:cNvPr>
          <p:cNvSpPr/>
          <p:nvPr/>
        </p:nvSpPr>
        <p:spPr bwMode="auto">
          <a:xfrm>
            <a:off x="6159098" y="2914425"/>
            <a:ext cx="397846" cy="398217"/>
          </a:xfrm>
          <a:custGeom>
            <a:avLst/>
            <a:gdLst>
              <a:gd name="connsiteX0" fmla="*/ 451337 w 606157"/>
              <a:gd name="connsiteY0" fmla="*/ 147905 h 606722"/>
              <a:gd name="connsiteX1" fmla="*/ 569477 w 606157"/>
              <a:gd name="connsiteY1" fmla="*/ 147905 h 606722"/>
              <a:gd name="connsiteX2" fmla="*/ 606157 w 606157"/>
              <a:gd name="connsiteY2" fmla="*/ 186562 h 606722"/>
              <a:gd name="connsiteX3" fmla="*/ 606157 w 606157"/>
              <a:gd name="connsiteY3" fmla="*/ 363939 h 606722"/>
              <a:gd name="connsiteX4" fmla="*/ 584434 w 606157"/>
              <a:gd name="connsiteY4" fmla="*/ 385711 h 606722"/>
              <a:gd name="connsiteX5" fmla="*/ 557904 w 606157"/>
              <a:gd name="connsiteY5" fmla="*/ 385711 h 606722"/>
              <a:gd name="connsiteX6" fmla="*/ 549980 w 606157"/>
              <a:gd name="connsiteY6" fmla="*/ 548781 h 606722"/>
              <a:gd name="connsiteX7" fmla="*/ 489085 w 606157"/>
              <a:gd name="connsiteY7" fmla="*/ 606722 h 606722"/>
              <a:gd name="connsiteX8" fmla="*/ 426854 w 606157"/>
              <a:gd name="connsiteY8" fmla="*/ 547537 h 606722"/>
              <a:gd name="connsiteX9" fmla="*/ 420711 w 606157"/>
              <a:gd name="connsiteY9" fmla="*/ 420814 h 606722"/>
              <a:gd name="connsiteX10" fmla="*/ 461219 w 606157"/>
              <a:gd name="connsiteY10" fmla="*/ 363228 h 606722"/>
              <a:gd name="connsiteX11" fmla="*/ 461219 w 606157"/>
              <a:gd name="connsiteY11" fmla="*/ 185762 h 606722"/>
              <a:gd name="connsiteX12" fmla="*/ 451337 w 606157"/>
              <a:gd name="connsiteY12" fmla="*/ 147905 h 606722"/>
              <a:gd name="connsiteX13" fmla="*/ 38457 w 606157"/>
              <a:gd name="connsiteY13" fmla="*/ 147552 h 606722"/>
              <a:gd name="connsiteX14" fmla="*/ 155074 w 606157"/>
              <a:gd name="connsiteY14" fmla="*/ 147552 h 606722"/>
              <a:gd name="connsiteX15" fmla="*/ 145014 w 606157"/>
              <a:gd name="connsiteY15" fmla="*/ 185766 h 606722"/>
              <a:gd name="connsiteX16" fmla="*/ 145014 w 606157"/>
              <a:gd name="connsiteY16" fmla="*/ 363239 h 606722"/>
              <a:gd name="connsiteX17" fmla="*/ 187210 w 606157"/>
              <a:gd name="connsiteY17" fmla="*/ 421360 h 606722"/>
              <a:gd name="connsiteX18" fmla="*/ 181068 w 606157"/>
              <a:gd name="connsiteY18" fmla="*/ 548444 h 606722"/>
              <a:gd name="connsiteX19" fmla="*/ 120178 w 606157"/>
              <a:gd name="connsiteY19" fmla="*/ 606298 h 606722"/>
              <a:gd name="connsiteX20" fmla="*/ 57952 w 606157"/>
              <a:gd name="connsiteY20" fmla="*/ 547200 h 606722"/>
              <a:gd name="connsiteX21" fmla="*/ 50029 w 606157"/>
              <a:gd name="connsiteY21" fmla="*/ 385279 h 606722"/>
              <a:gd name="connsiteX22" fmla="*/ 21810 w 606157"/>
              <a:gd name="connsiteY22" fmla="*/ 385279 h 606722"/>
              <a:gd name="connsiteX23" fmla="*/ 0 w 606157"/>
              <a:gd name="connsiteY23" fmla="*/ 363595 h 606722"/>
              <a:gd name="connsiteX24" fmla="*/ 0 w 606157"/>
              <a:gd name="connsiteY24" fmla="*/ 186122 h 606722"/>
              <a:gd name="connsiteX25" fmla="*/ 38457 w 606157"/>
              <a:gd name="connsiteY25" fmla="*/ 147552 h 606722"/>
              <a:gd name="connsiteX26" fmla="*/ 222975 w 606157"/>
              <a:gd name="connsiteY26" fmla="*/ 147058 h 606722"/>
              <a:gd name="connsiteX27" fmla="*/ 282512 w 606157"/>
              <a:gd name="connsiteY27" fmla="*/ 147058 h 606722"/>
              <a:gd name="connsiteX28" fmla="*/ 270498 w 606157"/>
              <a:gd name="connsiteY28" fmla="*/ 159057 h 606722"/>
              <a:gd name="connsiteX29" fmla="*/ 270498 w 606157"/>
              <a:gd name="connsiteY29" fmla="*/ 169278 h 606722"/>
              <a:gd name="connsiteX30" fmla="*/ 283224 w 606157"/>
              <a:gd name="connsiteY30" fmla="*/ 181988 h 606722"/>
              <a:gd name="connsiteX31" fmla="*/ 273345 w 606157"/>
              <a:gd name="connsiteY31" fmla="*/ 292199 h 606722"/>
              <a:gd name="connsiteX32" fmla="*/ 276193 w 606157"/>
              <a:gd name="connsiteY32" fmla="*/ 302953 h 606722"/>
              <a:gd name="connsiteX33" fmla="*/ 297196 w 606157"/>
              <a:gd name="connsiteY33" fmla="*/ 332550 h 606722"/>
              <a:gd name="connsiteX34" fmla="*/ 303070 w 606157"/>
              <a:gd name="connsiteY34" fmla="*/ 335572 h 606722"/>
              <a:gd name="connsiteX35" fmla="*/ 309032 w 606157"/>
              <a:gd name="connsiteY35" fmla="*/ 332550 h 606722"/>
              <a:gd name="connsiteX36" fmla="*/ 329946 w 606157"/>
              <a:gd name="connsiteY36" fmla="*/ 302953 h 606722"/>
              <a:gd name="connsiteX37" fmla="*/ 332883 w 606157"/>
              <a:gd name="connsiteY37" fmla="*/ 292199 h 606722"/>
              <a:gd name="connsiteX38" fmla="*/ 323004 w 606157"/>
              <a:gd name="connsiteY38" fmla="*/ 181988 h 606722"/>
              <a:gd name="connsiteX39" fmla="*/ 335641 w 606157"/>
              <a:gd name="connsiteY39" fmla="*/ 169278 h 606722"/>
              <a:gd name="connsiteX40" fmla="*/ 335641 w 606157"/>
              <a:gd name="connsiteY40" fmla="*/ 159057 h 606722"/>
              <a:gd name="connsiteX41" fmla="*/ 323627 w 606157"/>
              <a:gd name="connsiteY41" fmla="*/ 147058 h 606722"/>
              <a:gd name="connsiteX42" fmla="*/ 385033 w 606157"/>
              <a:gd name="connsiteY42" fmla="*/ 147058 h 606722"/>
              <a:gd name="connsiteX43" fmla="*/ 385033 w 606157"/>
              <a:gd name="connsiteY43" fmla="*/ 147147 h 606722"/>
              <a:gd name="connsiteX44" fmla="*/ 421699 w 606157"/>
              <a:gd name="connsiteY44" fmla="*/ 185721 h 606722"/>
              <a:gd name="connsiteX45" fmla="*/ 421699 w 606157"/>
              <a:gd name="connsiteY45" fmla="*/ 363214 h 606722"/>
              <a:gd name="connsiteX46" fmla="*/ 399895 w 606157"/>
              <a:gd name="connsiteY46" fmla="*/ 384901 h 606722"/>
              <a:gd name="connsiteX47" fmla="*/ 373375 w 606157"/>
              <a:gd name="connsiteY47" fmla="*/ 384901 h 606722"/>
              <a:gd name="connsiteX48" fmla="*/ 371506 w 606157"/>
              <a:gd name="connsiteY48" fmla="*/ 424363 h 606722"/>
              <a:gd name="connsiteX49" fmla="*/ 365455 w 606157"/>
              <a:gd name="connsiteY49" fmla="*/ 548084 h 606722"/>
              <a:gd name="connsiteX50" fmla="*/ 304582 w 606157"/>
              <a:gd name="connsiteY50" fmla="*/ 605945 h 606722"/>
              <a:gd name="connsiteX51" fmla="*/ 242464 w 606157"/>
              <a:gd name="connsiteY51" fmla="*/ 546840 h 606722"/>
              <a:gd name="connsiteX52" fmla="*/ 236502 w 606157"/>
              <a:gd name="connsiteY52" fmla="*/ 424363 h 606722"/>
              <a:gd name="connsiteX53" fmla="*/ 234544 w 606157"/>
              <a:gd name="connsiteY53" fmla="*/ 384901 h 606722"/>
              <a:gd name="connsiteX54" fmla="*/ 206244 w 606157"/>
              <a:gd name="connsiteY54" fmla="*/ 384901 h 606722"/>
              <a:gd name="connsiteX55" fmla="*/ 184529 w 606157"/>
              <a:gd name="connsiteY55" fmla="*/ 363214 h 606722"/>
              <a:gd name="connsiteX56" fmla="*/ 184529 w 606157"/>
              <a:gd name="connsiteY56" fmla="*/ 185721 h 606722"/>
              <a:gd name="connsiteX57" fmla="*/ 222975 w 606157"/>
              <a:gd name="connsiteY57" fmla="*/ 147058 h 606722"/>
              <a:gd name="connsiteX58" fmla="*/ 488454 w 606157"/>
              <a:gd name="connsiteY58" fmla="*/ 706 h 606722"/>
              <a:gd name="connsiteX59" fmla="*/ 550481 w 606157"/>
              <a:gd name="connsiteY59" fmla="*/ 62663 h 606722"/>
              <a:gd name="connsiteX60" fmla="*/ 488454 w 606157"/>
              <a:gd name="connsiteY60" fmla="*/ 124620 h 606722"/>
              <a:gd name="connsiteX61" fmla="*/ 426427 w 606157"/>
              <a:gd name="connsiteY61" fmla="*/ 62663 h 606722"/>
              <a:gd name="connsiteX62" fmla="*/ 488454 w 606157"/>
              <a:gd name="connsiteY62" fmla="*/ 706 h 606722"/>
              <a:gd name="connsiteX63" fmla="*/ 119538 w 606157"/>
              <a:gd name="connsiteY63" fmla="*/ 353 h 606722"/>
              <a:gd name="connsiteX64" fmla="*/ 181565 w 606157"/>
              <a:gd name="connsiteY64" fmla="*/ 62310 h 606722"/>
              <a:gd name="connsiteX65" fmla="*/ 119538 w 606157"/>
              <a:gd name="connsiteY65" fmla="*/ 124267 h 606722"/>
              <a:gd name="connsiteX66" fmla="*/ 57511 w 606157"/>
              <a:gd name="connsiteY66" fmla="*/ 62310 h 606722"/>
              <a:gd name="connsiteX67" fmla="*/ 119538 w 606157"/>
              <a:gd name="connsiteY67" fmla="*/ 353 h 606722"/>
              <a:gd name="connsiteX68" fmla="*/ 303961 w 606157"/>
              <a:gd name="connsiteY68" fmla="*/ 0 h 606722"/>
              <a:gd name="connsiteX69" fmla="*/ 366024 w 606157"/>
              <a:gd name="connsiteY69" fmla="*/ 61957 h 606722"/>
              <a:gd name="connsiteX70" fmla="*/ 303961 w 606157"/>
              <a:gd name="connsiteY70" fmla="*/ 123914 h 606722"/>
              <a:gd name="connsiteX71" fmla="*/ 241898 w 606157"/>
              <a:gd name="connsiteY71" fmla="*/ 61957 h 606722"/>
              <a:gd name="connsiteX72" fmla="*/ 303961 w 606157"/>
              <a:gd name="connsiteY72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606157" h="606722">
                <a:moveTo>
                  <a:pt x="451337" y="147905"/>
                </a:moveTo>
                <a:lnTo>
                  <a:pt x="569477" y="147905"/>
                </a:lnTo>
                <a:cubicBezTo>
                  <a:pt x="589954" y="148971"/>
                  <a:pt x="606157" y="165856"/>
                  <a:pt x="606157" y="186562"/>
                </a:cubicBezTo>
                <a:lnTo>
                  <a:pt x="606157" y="363939"/>
                </a:lnTo>
                <a:cubicBezTo>
                  <a:pt x="606157" y="375936"/>
                  <a:pt x="596453" y="385711"/>
                  <a:pt x="584434" y="385711"/>
                </a:cubicBezTo>
                <a:lnTo>
                  <a:pt x="557904" y="385711"/>
                </a:lnTo>
                <a:lnTo>
                  <a:pt x="549980" y="548781"/>
                </a:lnTo>
                <a:cubicBezTo>
                  <a:pt x="548378" y="581217"/>
                  <a:pt x="521580" y="606722"/>
                  <a:pt x="489085" y="606722"/>
                </a:cubicBezTo>
                <a:cubicBezTo>
                  <a:pt x="455877" y="606722"/>
                  <a:pt x="428456" y="580684"/>
                  <a:pt x="426854" y="547537"/>
                </a:cubicBezTo>
                <a:lnTo>
                  <a:pt x="420711" y="420814"/>
                </a:lnTo>
                <a:cubicBezTo>
                  <a:pt x="444482" y="412194"/>
                  <a:pt x="461219" y="389355"/>
                  <a:pt x="461219" y="363228"/>
                </a:cubicBezTo>
                <a:lnTo>
                  <a:pt x="461219" y="185762"/>
                </a:lnTo>
                <a:cubicBezTo>
                  <a:pt x="461219" y="172077"/>
                  <a:pt x="457658" y="159102"/>
                  <a:pt x="451337" y="147905"/>
                </a:cubicBezTo>
                <a:close/>
                <a:moveTo>
                  <a:pt x="38457" y="147552"/>
                </a:moveTo>
                <a:lnTo>
                  <a:pt x="155074" y="147552"/>
                </a:lnTo>
                <a:cubicBezTo>
                  <a:pt x="148664" y="158839"/>
                  <a:pt x="145014" y="171902"/>
                  <a:pt x="145014" y="185766"/>
                </a:cubicBezTo>
                <a:lnTo>
                  <a:pt x="145014" y="363239"/>
                </a:lnTo>
                <a:cubicBezTo>
                  <a:pt x="145014" y="389811"/>
                  <a:pt x="162284" y="413184"/>
                  <a:pt x="187210" y="421360"/>
                </a:cubicBezTo>
                <a:lnTo>
                  <a:pt x="181068" y="548444"/>
                </a:lnTo>
                <a:cubicBezTo>
                  <a:pt x="179465" y="580881"/>
                  <a:pt x="152670" y="606298"/>
                  <a:pt x="120178" y="606298"/>
                </a:cubicBezTo>
                <a:cubicBezTo>
                  <a:pt x="86973" y="606298"/>
                  <a:pt x="59555" y="580348"/>
                  <a:pt x="57952" y="547200"/>
                </a:cubicBezTo>
                <a:lnTo>
                  <a:pt x="50029" y="385279"/>
                </a:lnTo>
                <a:lnTo>
                  <a:pt x="21810" y="385279"/>
                </a:lnTo>
                <a:cubicBezTo>
                  <a:pt x="9792" y="385279"/>
                  <a:pt x="0" y="375592"/>
                  <a:pt x="0" y="363595"/>
                </a:cubicBezTo>
                <a:lnTo>
                  <a:pt x="0" y="186122"/>
                </a:lnTo>
                <a:cubicBezTo>
                  <a:pt x="0" y="164882"/>
                  <a:pt x="17181" y="147641"/>
                  <a:pt x="38457" y="147552"/>
                </a:cubicBezTo>
                <a:close/>
                <a:moveTo>
                  <a:pt x="222975" y="147058"/>
                </a:moveTo>
                <a:lnTo>
                  <a:pt x="282512" y="147058"/>
                </a:lnTo>
                <a:lnTo>
                  <a:pt x="270498" y="159057"/>
                </a:lnTo>
                <a:cubicBezTo>
                  <a:pt x="267739" y="161901"/>
                  <a:pt x="267739" y="166523"/>
                  <a:pt x="270498" y="169278"/>
                </a:cubicBezTo>
                <a:lnTo>
                  <a:pt x="283224" y="181988"/>
                </a:lnTo>
                <a:lnTo>
                  <a:pt x="273345" y="292199"/>
                </a:lnTo>
                <a:cubicBezTo>
                  <a:pt x="272989" y="296021"/>
                  <a:pt x="274057" y="299754"/>
                  <a:pt x="276193" y="302953"/>
                </a:cubicBezTo>
                <a:lnTo>
                  <a:pt x="297196" y="332550"/>
                </a:lnTo>
                <a:cubicBezTo>
                  <a:pt x="298531" y="334417"/>
                  <a:pt x="300756" y="335572"/>
                  <a:pt x="303070" y="335572"/>
                </a:cubicBezTo>
                <a:cubicBezTo>
                  <a:pt x="305472" y="335572"/>
                  <a:pt x="307608" y="334417"/>
                  <a:pt x="309032" y="332550"/>
                </a:cubicBezTo>
                <a:lnTo>
                  <a:pt x="329946" y="302953"/>
                </a:lnTo>
                <a:cubicBezTo>
                  <a:pt x="332171" y="299754"/>
                  <a:pt x="333239" y="296021"/>
                  <a:pt x="332883" y="292199"/>
                </a:cubicBezTo>
                <a:lnTo>
                  <a:pt x="323004" y="181988"/>
                </a:lnTo>
                <a:lnTo>
                  <a:pt x="335641" y="169278"/>
                </a:lnTo>
                <a:cubicBezTo>
                  <a:pt x="338489" y="166523"/>
                  <a:pt x="338489" y="161901"/>
                  <a:pt x="335641" y="159057"/>
                </a:cubicBezTo>
                <a:lnTo>
                  <a:pt x="323627" y="147058"/>
                </a:lnTo>
                <a:lnTo>
                  <a:pt x="385033" y="147058"/>
                </a:lnTo>
                <a:lnTo>
                  <a:pt x="385033" y="147147"/>
                </a:lnTo>
                <a:cubicBezTo>
                  <a:pt x="405413" y="148214"/>
                  <a:pt x="421699" y="165101"/>
                  <a:pt x="421699" y="185721"/>
                </a:cubicBezTo>
                <a:lnTo>
                  <a:pt x="421699" y="363214"/>
                </a:lnTo>
                <a:cubicBezTo>
                  <a:pt x="421699" y="375213"/>
                  <a:pt x="411910" y="384901"/>
                  <a:pt x="399895" y="384901"/>
                </a:cubicBezTo>
                <a:lnTo>
                  <a:pt x="373375" y="384901"/>
                </a:lnTo>
                <a:lnTo>
                  <a:pt x="371506" y="424363"/>
                </a:lnTo>
                <a:lnTo>
                  <a:pt x="365455" y="548084"/>
                </a:lnTo>
                <a:cubicBezTo>
                  <a:pt x="363853" y="580525"/>
                  <a:pt x="337154" y="605945"/>
                  <a:pt x="304582" y="605945"/>
                </a:cubicBezTo>
                <a:cubicBezTo>
                  <a:pt x="271388" y="605945"/>
                  <a:pt x="244066" y="579903"/>
                  <a:pt x="242464" y="546840"/>
                </a:cubicBezTo>
                <a:lnTo>
                  <a:pt x="236502" y="424363"/>
                </a:lnTo>
                <a:lnTo>
                  <a:pt x="234544" y="384901"/>
                </a:lnTo>
                <a:lnTo>
                  <a:pt x="206244" y="384901"/>
                </a:lnTo>
                <a:cubicBezTo>
                  <a:pt x="194229" y="384901"/>
                  <a:pt x="184529" y="375213"/>
                  <a:pt x="184529" y="363214"/>
                </a:cubicBezTo>
                <a:lnTo>
                  <a:pt x="184529" y="185721"/>
                </a:lnTo>
                <a:cubicBezTo>
                  <a:pt x="184529" y="164479"/>
                  <a:pt x="201705" y="147236"/>
                  <a:pt x="222975" y="147058"/>
                </a:cubicBezTo>
                <a:close/>
                <a:moveTo>
                  <a:pt x="488454" y="706"/>
                </a:moveTo>
                <a:cubicBezTo>
                  <a:pt x="522711" y="706"/>
                  <a:pt x="550481" y="28445"/>
                  <a:pt x="550481" y="62663"/>
                </a:cubicBezTo>
                <a:cubicBezTo>
                  <a:pt x="550481" y="96881"/>
                  <a:pt x="522711" y="124620"/>
                  <a:pt x="488454" y="124620"/>
                </a:cubicBezTo>
                <a:cubicBezTo>
                  <a:pt x="454197" y="124620"/>
                  <a:pt x="426427" y="96881"/>
                  <a:pt x="426427" y="62663"/>
                </a:cubicBezTo>
                <a:cubicBezTo>
                  <a:pt x="426427" y="28445"/>
                  <a:pt x="454197" y="706"/>
                  <a:pt x="488454" y="706"/>
                </a:cubicBezTo>
                <a:close/>
                <a:moveTo>
                  <a:pt x="119538" y="353"/>
                </a:moveTo>
                <a:cubicBezTo>
                  <a:pt x="153795" y="353"/>
                  <a:pt x="181565" y="28092"/>
                  <a:pt x="181565" y="62310"/>
                </a:cubicBezTo>
                <a:cubicBezTo>
                  <a:pt x="181565" y="96528"/>
                  <a:pt x="153795" y="124267"/>
                  <a:pt x="119538" y="124267"/>
                </a:cubicBezTo>
                <a:cubicBezTo>
                  <a:pt x="85281" y="124267"/>
                  <a:pt x="57511" y="96528"/>
                  <a:pt x="57511" y="62310"/>
                </a:cubicBezTo>
                <a:cubicBezTo>
                  <a:pt x="57511" y="28092"/>
                  <a:pt x="85281" y="353"/>
                  <a:pt x="119538" y="353"/>
                </a:cubicBezTo>
                <a:close/>
                <a:moveTo>
                  <a:pt x="303961" y="0"/>
                </a:moveTo>
                <a:cubicBezTo>
                  <a:pt x="338237" y="0"/>
                  <a:pt x="366024" y="27739"/>
                  <a:pt x="366024" y="61957"/>
                </a:cubicBezTo>
                <a:cubicBezTo>
                  <a:pt x="366024" y="96175"/>
                  <a:pt x="338237" y="123914"/>
                  <a:pt x="303961" y="123914"/>
                </a:cubicBezTo>
                <a:cubicBezTo>
                  <a:pt x="269685" y="123914"/>
                  <a:pt x="241898" y="96175"/>
                  <a:pt x="241898" y="61957"/>
                </a:cubicBezTo>
                <a:cubicBezTo>
                  <a:pt x="241898" y="27739"/>
                  <a:pt x="269685" y="0"/>
                  <a:pt x="30396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9" name="íšḻiďê">
            <a:extLst>
              <a:ext uri="{FF2B5EF4-FFF2-40B4-BE49-F238E27FC236}">
                <a16:creationId xmlns:a16="http://schemas.microsoft.com/office/drawing/2014/main" xmlns="" id="{8CBBEF44-9D8E-49E7-A0E5-78A64AAA3269}"/>
              </a:ext>
            </a:extLst>
          </p:cNvPr>
          <p:cNvSpPr/>
          <p:nvPr/>
        </p:nvSpPr>
        <p:spPr bwMode="auto">
          <a:xfrm>
            <a:off x="6749703" y="4839202"/>
            <a:ext cx="3029672" cy="765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一年的辛劳，换来今日的举杯祝贺，成功就在面前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10" name="ïŝľiďê">
            <a:extLst>
              <a:ext uri="{FF2B5EF4-FFF2-40B4-BE49-F238E27FC236}">
                <a16:creationId xmlns:a16="http://schemas.microsoft.com/office/drawing/2014/main" xmlns="" id="{5EC00690-A3BF-4BD4-9EAE-4566DDE28521}"/>
              </a:ext>
            </a:extLst>
          </p:cNvPr>
          <p:cNvSpPr txBox="1"/>
          <p:nvPr/>
        </p:nvSpPr>
        <p:spPr bwMode="auto">
          <a:xfrm>
            <a:off x="6749703" y="4397397"/>
            <a:ext cx="3029672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02.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添加标题</a:t>
            </a:r>
            <a:endParaRPr lang="en-US" altLang="zh-CN" dirty="0">
              <a:solidFill>
                <a:schemeClr val="bg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11" name="iṡ1ïḓê">
            <a:extLst>
              <a:ext uri="{FF2B5EF4-FFF2-40B4-BE49-F238E27FC236}">
                <a16:creationId xmlns:a16="http://schemas.microsoft.com/office/drawing/2014/main" xmlns="" id="{F1240F8A-A22E-49F1-96AB-136883DA347B}"/>
              </a:ext>
            </a:extLst>
          </p:cNvPr>
          <p:cNvSpPr/>
          <p:nvPr/>
        </p:nvSpPr>
        <p:spPr bwMode="auto">
          <a:xfrm>
            <a:off x="6159098" y="4630391"/>
            <a:ext cx="397846" cy="398217"/>
          </a:xfrm>
          <a:custGeom>
            <a:avLst/>
            <a:gdLst>
              <a:gd name="connsiteX0" fmla="*/ 451337 w 606157"/>
              <a:gd name="connsiteY0" fmla="*/ 147905 h 606722"/>
              <a:gd name="connsiteX1" fmla="*/ 569477 w 606157"/>
              <a:gd name="connsiteY1" fmla="*/ 147905 h 606722"/>
              <a:gd name="connsiteX2" fmla="*/ 606157 w 606157"/>
              <a:gd name="connsiteY2" fmla="*/ 186562 h 606722"/>
              <a:gd name="connsiteX3" fmla="*/ 606157 w 606157"/>
              <a:gd name="connsiteY3" fmla="*/ 363939 h 606722"/>
              <a:gd name="connsiteX4" fmla="*/ 584434 w 606157"/>
              <a:gd name="connsiteY4" fmla="*/ 385711 h 606722"/>
              <a:gd name="connsiteX5" fmla="*/ 557904 w 606157"/>
              <a:gd name="connsiteY5" fmla="*/ 385711 h 606722"/>
              <a:gd name="connsiteX6" fmla="*/ 549980 w 606157"/>
              <a:gd name="connsiteY6" fmla="*/ 548781 h 606722"/>
              <a:gd name="connsiteX7" fmla="*/ 489085 w 606157"/>
              <a:gd name="connsiteY7" fmla="*/ 606722 h 606722"/>
              <a:gd name="connsiteX8" fmla="*/ 426854 w 606157"/>
              <a:gd name="connsiteY8" fmla="*/ 547537 h 606722"/>
              <a:gd name="connsiteX9" fmla="*/ 420711 w 606157"/>
              <a:gd name="connsiteY9" fmla="*/ 420814 h 606722"/>
              <a:gd name="connsiteX10" fmla="*/ 461219 w 606157"/>
              <a:gd name="connsiteY10" fmla="*/ 363228 h 606722"/>
              <a:gd name="connsiteX11" fmla="*/ 461219 w 606157"/>
              <a:gd name="connsiteY11" fmla="*/ 185762 h 606722"/>
              <a:gd name="connsiteX12" fmla="*/ 451337 w 606157"/>
              <a:gd name="connsiteY12" fmla="*/ 147905 h 606722"/>
              <a:gd name="connsiteX13" fmla="*/ 38457 w 606157"/>
              <a:gd name="connsiteY13" fmla="*/ 147552 h 606722"/>
              <a:gd name="connsiteX14" fmla="*/ 155074 w 606157"/>
              <a:gd name="connsiteY14" fmla="*/ 147552 h 606722"/>
              <a:gd name="connsiteX15" fmla="*/ 145014 w 606157"/>
              <a:gd name="connsiteY15" fmla="*/ 185766 h 606722"/>
              <a:gd name="connsiteX16" fmla="*/ 145014 w 606157"/>
              <a:gd name="connsiteY16" fmla="*/ 363239 h 606722"/>
              <a:gd name="connsiteX17" fmla="*/ 187210 w 606157"/>
              <a:gd name="connsiteY17" fmla="*/ 421360 h 606722"/>
              <a:gd name="connsiteX18" fmla="*/ 181068 w 606157"/>
              <a:gd name="connsiteY18" fmla="*/ 548444 h 606722"/>
              <a:gd name="connsiteX19" fmla="*/ 120178 w 606157"/>
              <a:gd name="connsiteY19" fmla="*/ 606298 h 606722"/>
              <a:gd name="connsiteX20" fmla="*/ 57952 w 606157"/>
              <a:gd name="connsiteY20" fmla="*/ 547200 h 606722"/>
              <a:gd name="connsiteX21" fmla="*/ 50029 w 606157"/>
              <a:gd name="connsiteY21" fmla="*/ 385279 h 606722"/>
              <a:gd name="connsiteX22" fmla="*/ 21810 w 606157"/>
              <a:gd name="connsiteY22" fmla="*/ 385279 h 606722"/>
              <a:gd name="connsiteX23" fmla="*/ 0 w 606157"/>
              <a:gd name="connsiteY23" fmla="*/ 363595 h 606722"/>
              <a:gd name="connsiteX24" fmla="*/ 0 w 606157"/>
              <a:gd name="connsiteY24" fmla="*/ 186122 h 606722"/>
              <a:gd name="connsiteX25" fmla="*/ 38457 w 606157"/>
              <a:gd name="connsiteY25" fmla="*/ 147552 h 606722"/>
              <a:gd name="connsiteX26" fmla="*/ 222975 w 606157"/>
              <a:gd name="connsiteY26" fmla="*/ 147058 h 606722"/>
              <a:gd name="connsiteX27" fmla="*/ 282512 w 606157"/>
              <a:gd name="connsiteY27" fmla="*/ 147058 h 606722"/>
              <a:gd name="connsiteX28" fmla="*/ 270498 w 606157"/>
              <a:gd name="connsiteY28" fmla="*/ 159057 h 606722"/>
              <a:gd name="connsiteX29" fmla="*/ 270498 w 606157"/>
              <a:gd name="connsiteY29" fmla="*/ 169278 h 606722"/>
              <a:gd name="connsiteX30" fmla="*/ 283224 w 606157"/>
              <a:gd name="connsiteY30" fmla="*/ 181988 h 606722"/>
              <a:gd name="connsiteX31" fmla="*/ 273345 w 606157"/>
              <a:gd name="connsiteY31" fmla="*/ 292199 h 606722"/>
              <a:gd name="connsiteX32" fmla="*/ 276193 w 606157"/>
              <a:gd name="connsiteY32" fmla="*/ 302953 h 606722"/>
              <a:gd name="connsiteX33" fmla="*/ 297196 w 606157"/>
              <a:gd name="connsiteY33" fmla="*/ 332550 h 606722"/>
              <a:gd name="connsiteX34" fmla="*/ 303070 w 606157"/>
              <a:gd name="connsiteY34" fmla="*/ 335572 h 606722"/>
              <a:gd name="connsiteX35" fmla="*/ 309032 w 606157"/>
              <a:gd name="connsiteY35" fmla="*/ 332550 h 606722"/>
              <a:gd name="connsiteX36" fmla="*/ 329946 w 606157"/>
              <a:gd name="connsiteY36" fmla="*/ 302953 h 606722"/>
              <a:gd name="connsiteX37" fmla="*/ 332883 w 606157"/>
              <a:gd name="connsiteY37" fmla="*/ 292199 h 606722"/>
              <a:gd name="connsiteX38" fmla="*/ 323004 w 606157"/>
              <a:gd name="connsiteY38" fmla="*/ 181988 h 606722"/>
              <a:gd name="connsiteX39" fmla="*/ 335641 w 606157"/>
              <a:gd name="connsiteY39" fmla="*/ 169278 h 606722"/>
              <a:gd name="connsiteX40" fmla="*/ 335641 w 606157"/>
              <a:gd name="connsiteY40" fmla="*/ 159057 h 606722"/>
              <a:gd name="connsiteX41" fmla="*/ 323627 w 606157"/>
              <a:gd name="connsiteY41" fmla="*/ 147058 h 606722"/>
              <a:gd name="connsiteX42" fmla="*/ 385033 w 606157"/>
              <a:gd name="connsiteY42" fmla="*/ 147058 h 606722"/>
              <a:gd name="connsiteX43" fmla="*/ 385033 w 606157"/>
              <a:gd name="connsiteY43" fmla="*/ 147147 h 606722"/>
              <a:gd name="connsiteX44" fmla="*/ 421699 w 606157"/>
              <a:gd name="connsiteY44" fmla="*/ 185721 h 606722"/>
              <a:gd name="connsiteX45" fmla="*/ 421699 w 606157"/>
              <a:gd name="connsiteY45" fmla="*/ 363214 h 606722"/>
              <a:gd name="connsiteX46" fmla="*/ 399895 w 606157"/>
              <a:gd name="connsiteY46" fmla="*/ 384901 h 606722"/>
              <a:gd name="connsiteX47" fmla="*/ 373375 w 606157"/>
              <a:gd name="connsiteY47" fmla="*/ 384901 h 606722"/>
              <a:gd name="connsiteX48" fmla="*/ 371506 w 606157"/>
              <a:gd name="connsiteY48" fmla="*/ 424363 h 606722"/>
              <a:gd name="connsiteX49" fmla="*/ 365455 w 606157"/>
              <a:gd name="connsiteY49" fmla="*/ 548084 h 606722"/>
              <a:gd name="connsiteX50" fmla="*/ 304582 w 606157"/>
              <a:gd name="connsiteY50" fmla="*/ 605945 h 606722"/>
              <a:gd name="connsiteX51" fmla="*/ 242464 w 606157"/>
              <a:gd name="connsiteY51" fmla="*/ 546840 h 606722"/>
              <a:gd name="connsiteX52" fmla="*/ 236502 w 606157"/>
              <a:gd name="connsiteY52" fmla="*/ 424363 h 606722"/>
              <a:gd name="connsiteX53" fmla="*/ 234544 w 606157"/>
              <a:gd name="connsiteY53" fmla="*/ 384901 h 606722"/>
              <a:gd name="connsiteX54" fmla="*/ 206244 w 606157"/>
              <a:gd name="connsiteY54" fmla="*/ 384901 h 606722"/>
              <a:gd name="connsiteX55" fmla="*/ 184529 w 606157"/>
              <a:gd name="connsiteY55" fmla="*/ 363214 h 606722"/>
              <a:gd name="connsiteX56" fmla="*/ 184529 w 606157"/>
              <a:gd name="connsiteY56" fmla="*/ 185721 h 606722"/>
              <a:gd name="connsiteX57" fmla="*/ 222975 w 606157"/>
              <a:gd name="connsiteY57" fmla="*/ 147058 h 606722"/>
              <a:gd name="connsiteX58" fmla="*/ 488454 w 606157"/>
              <a:gd name="connsiteY58" fmla="*/ 706 h 606722"/>
              <a:gd name="connsiteX59" fmla="*/ 550481 w 606157"/>
              <a:gd name="connsiteY59" fmla="*/ 62663 h 606722"/>
              <a:gd name="connsiteX60" fmla="*/ 488454 w 606157"/>
              <a:gd name="connsiteY60" fmla="*/ 124620 h 606722"/>
              <a:gd name="connsiteX61" fmla="*/ 426427 w 606157"/>
              <a:gd name="connsiteY61" fmla="*/ 62663 h 606722"/>
              <a:gd name="connsiteX62" fmla="*/ 488454 w 606157"/>
              <a:gd name="connsiteY62" fmla="*/ 706 h 606722"/>
              <a:gd name="connsiteX63" fmla="*/ 119538 w 606157"/>
              <a:gd name="connsiteY63" fmla="*/ 353 h 606722"/>
              <a:gd name="connsiteX64" fmla="*/ 181565 w 606157"/>
              <a:gd name="connsiteY64" fmla="*/ 62310 h 606722"/>
              <a:gd name="connsiteX65" fmla="*/ 119538 w 606157"/>
              <a:gd name="connsiteY65" fmla="*/ 124267 h 606722"/>
              <a:gd name="connsiteX66" fmla="*/ 57511 w 606157"/>
              <a:gd name="connsiteY66" fmla="*/ 62310 h 606722"/>
              <a:gd name="connsiteX67" fmla="*/ 119538 w 606157"/>
              <a:gd name="connsiteY67" fmla="*/ 353 h 606722"/>
              <a:gd name="connsiteX68" fmla="*/ 303961 w 606157"/>
              <a:gd name="connsiteY68" fmla="*/ 0 h 606722"/>
              <a:gd name="connsiteX69" fmla="*/ 366024 w 606157"/>
              <a:gd name="connsiteY69" fmla="*/ 61957 h 606722"/>
              <a:gd name="connsiteX70" fmla="*/ 303961 w 606157"/>
              <a:gd name="connsiteY70" fmla="*/ 123914 h 606722"/>
              <a:gd name="connsiteX71" fmla="*/ 241898 w 606157"/>
              <a:gd name="connsiteY71" fmla="*/ 61957 h 606722"/>
              <a:gd name="connsiteX72" fmla="*/ 303961 w 606157"/>
              <a:gd name="connsiteY72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606157" h="606722">
                <a:moveTo>
                  <a:pt x="451337" y="147905"/>
                </a:moveTo>
                <a:lnTo>
                  <a:pt x="569477" y="147905"/>
                </a:lnTo>
                <a:cubicBezTo>
                  <a:pt x="589954" y="148971"/>
                  <a:pt x="606157" y="165856"/>
                  <a:pt x="606157" y="186562"/>
                </a:cubicBezTo>
                <a:lnTo>
                  <a:pt x="606157" y="363939"/>
                </a:lnTo>
                <a:cubicBezTo>
                  <a:pt x="606157" y="375936"/>
                  <a:pt x="596453" y="385711"/>
                  <a:pt x="584434" y="385711"/>
                </a:cubicBezTo>
                <a:lnTo>
                  <a:pt x="557904" y="385711"/>
                </a:lnTo>
                <a:lnTo>
                  <a:pt x="549980" y="548781"/>
                </a:lnTo>
                <a:cubicBezTo>
                  <a:pt x="548378" y="581217"/>
                  <a:pt x="521580" y="606722"/>
                  <a:pt x="489085" y="606722"/>
                </a:cubicBezTo>
                <a:cubicBezTo>
                  <a:pt x="455877" y="606722"/>
                  <a:pt x="428456" y="580684"/>
                  <a:pt x="426854" y="547537"/>
                </a:cubicBezTo>
                <a:lnTo>
                  <a:pt x="420711" y="420814"/>
                </a:lnTo>
                <a:cubicBezTo>
                  <a:pt x="444482" y="412194"/>
                  <a:pt x="461219" y="389355"/>
                  <a:pt x="461219" y="363228"/>
                </a:cubicBezTo>
                <a:lnTo>
                  <a:pt x="461219" y="185762"/>
                </a:lnTo>
                <a:cubicBezTo>
                  <a:pt x="461219" y="172077"/>
                  <a:pt x="457658" y="159102"/>
                  <a:pt x="451337" y="147905"/>
                </a:cubicBezTo>
                <a:close/>
                <a:moveTo>
                  <a:pt x="38457" y="147552"/>
                </a:moveTo>
                <a:lnTo>
                  <a:pt x="155074" y="147552"/>
                </a:lnTo>
                <a:cubicBezTo>
                  <a:pt x="148664" y="158839"/>
                  <a:pt x="145014" y="171902"/>
                  <a:pt x="145014" y="185766"/>
                </a:cubicBezTo>
                <a:lnTo>
                  <a:pt x="145014" y="363239"/>
                </a:lnTo>
                <a:cubicBezTo>
                  <a:pt x="145014" y="389811"/>
                  <a:pt x="162284" y="413184"/>
                  <a:pt x="187210" y="421360"/>
                </a:cubicBezTo>
                <a:lnTo>
                  <a:pt x="181068" y="548444"/>
                </a:lnTo>
                <a:cubicBezTo>
                  <a:pt x="179465" y="580881"/>
                  <a:pt x="152670" y="606298"/>
                  <a:pt x="120178" y="606298"/>
                </a:cubicBezTo>
                <a:cubicBezTo>
                  <a:pt x="86973" y="606298"/>
                  <a:pt x="59555" y="580348"/>
                  <a:pt x="57952" y="547200"/>
                </a:cubicBezTo>
                <a:lnTo>
                  <a:pt x="50029" y="385279"/>
                </a:lnTo>
                <a:lnTo>
                  <a:pt x="21810" y="385279"/>
                </a:lnTo>
                <a:cubicBezTo>
                  <a:pt x="9792" y="385279"/>
                  <a:pt x="0" y="375592"/>
                  <a:pt x="0" y="363595"/>
                </a:cubicBezTo>
                <a:lnTo>
                  <a:pt x="0" y="186122"/>
                </a:lnTo>
                <a:cubicBezTo>
                  <a:pt x="0" y="164882"/>
                  <a:pt x="17181" y="147641"/>
                  <a:pt x="38457" y="147552"/>
                </a:cubicBezTo>
                <a:close/>
                <a:moveTo>
                  <a:pt x="222975" y="147058"/>
                </a:moveTo>
                <a:lnTo>
                  <a:pt x="282512" y="147058"/>
                </a:lnTo>
                <a:lnTo>
                  <a:pt x="270498" y="159057"/>
                </a:lnTo>
                <a:cubicBezTo>
                  <a:pt x="267739" y="161901"/>
                  <a:pt x="267739" y="166523"/>
                  <a:pt x="270498" y="169278"/>
                </a:cubicBezTo>
                <a:lnTo>
                  <a:pt x="283224" y="181988"/>
                </a:lnTo>
                <a:lnTo>
                  <a:pt x="273345" y="292199"/>
                </a:lnTo>
                <a:cubicBezTo>
                  <a:pt x="272989" y="296021"/>
                  <a:pt x="274057" y="299754"/>
                  <a:pt x="276193" y="302953"/>
                </a:cubicBezTo>
                <a:lnTo>
                  <a:pt x="297196" y="332550"/>
                </a:lnTo>
                <a:cubicBezTo>
                  <a:pt x="298531" y="334417"/>
                  <a:pt x="300756" y="335572"/>
                  <a:pt x="303070" y="335572"/>
                </a:cubicBezTo>
                <a:cubicBezTo>
                  <a:pt x="305472" y="335572"/>
                  <a:pt x="307608" y="334417"/>
                  <a:pt x="309032" y="332550"/>
                </a:cubicBezTo>
                <a:lnTo>
                  <a:pt x="329946" y="302953"/>
                </a:lnTo>
                <a:cubicBezTo>
                  <a:pt x="332171" y="299754"/>
                  <a:pt x="333239" y="296021"/>
                  <a:pt x="332883" y="292199"/>
                </a:cubicBezTo>
                <a:lnTo>
                  <a:pt x="323004" y="181988"/>
                </a:lnTo>
                <a:lnTo>
                  <a:pt x="335641" y="169278"/>
                </a:lnTo>
                <a:cubicBezTo>
                  <a:pt x="338489" y="166523"/>
                  <a:pt x="338489" y="161901"/>
                  <a:pt x="335641" y="159057"/>
                </a:cubicBezTo>
                <a:lnTo>
                  <a:pt x="323627" y="147058"/>
                </a:lnTo>
                <a:lnTo>
                  <a:pt x="385033" y="147058"/>
                </a:lnTo>
                <a:lnTo>
                  <a:pt x="385033" y="147147"/>
                </a:lnTo>
                <a:cubicBezTo>
                  <a:pt x="405413" y="148214"/>
                  <a:pt x="421699" y="165101"/>
                  <a:pt x="421699" y="185721"/>
                </a:cubicBezTo>
                <a:lnTo>
                  <a:pt x="421699" y="363214"/>
                </a:lnTo>
                <a:cubicBezTo>
                  <a:pt x="421699" y="375213"/>
                  <a:pt x="411910" y="384901"/>
                  <a:pt x="399895" y="384901"/>
                </a:cubicBezTo>
                <a:lnTo>
                  <a:pt x="373375" y="384901"/>
                </a:lnTo>
                <a:lnTo>
                  <a:pt x="371506" y="424363"/>
                </a:lnTo>
                <a:lnTo>
                  <a:pt x="365455" y="548084"/>
                </a:lnTo>
                <a:cubicBezTo>
                  <a:pt x="363853" y="580525"/>
                  <a:pt x="337154" y="605945"/>
                  <a:pt x="304582" y="605945"/>
                </a:cubicBezTo>
                <a:cubicBezTo>
                  <a:pt x="271388" y="605945"/>
                  <a:pt x="244066" y="579903"/>
                  <a:pt x="242464" y="546840"/>
                </a:cubicBezTo>
                <a:lnTo>
                  <a:pt x="236502" y="424363"/>
                </a:lnTo>
                <a:lnTo>
                  <a:pt x="234544" y="384901"/>
                </a:lnTo>
                <a:lnTo>
                  <a:pt x="206244" y="384901"/>
                </a:lnTo>
                <a:cubicBezTo>
                  <a:pt x="194229" y="384901"/>
                  <a:pt x="184529" y="375213"/>
                  <a:pt x="184529" y="363214"/>
                </a:cubicBezTo>
                <a:lnTo>
                  <a:pt x="184529" y="185721"/>
                </a:lnTo>
                <a:cubicBezTo>
                  <a:pt x="184529" y="164479"/>
                  <a:pt x="201705" y="147236"/>
                  <a:pt x="222975" y="147058"/>
                </a:cubicBezTo>
                <a:close/>
                <a:moveTo>
                  <a:pt x="488454" y="706"/>
                </a:moveTo>
                <a:cubicBezTo>
                  <a:pt x="522711" y="706"/>
                  <a:pt x="550481" y="28445"/>
                  <a:pt x="550481" y="62663"/>
                </a:cubicBezTo>
                <a:cubicBezTo>
                  <a:pt x="550481" y="96881"/>
                  <a:pt x="522711" y="124620"/>
                  <a:pt x="488454" y="124620"/>
                </a:cubicBezTo>
                <a:cubicBezTo>
                  <a:pt x="454197" y="124620"/>
                  <a:pt x="426427" y="96881"/>
                  <a:pt x="426427" y="62663"/>
                </a:cubicBezTo>
                <a:cubicBezTo>
                  <a:pt x="426427" y="28445"/>
                  <a:pt x="454197" y="706"/>
                  <a:pt x="488454" y="706"/>
                </a:cubicBezTo>
                <a:close/>
                <a:moveTo>
                  <a:pt x="119538" y="353"/>
                </a:moveTo>
                <a:cubicBezTo>
                  <a:pt x="153795" y="353"/>
                  <a:pt x="181565" y="28092"/>
                  <a:pt x="181565" y="62310"/>
                </a:cubicBezTo>
                <a:cubicBezTo>
                  <a:pt x="181565" y="96528"/>
                  <a:pt x="153795" y="124267"/>
                  <a:pt x="119538" y="124267"/>
                </a:cubicBezTo>
                <a:cubicBezTo>
                  <a:pt x="85281" y="124267"/>
                  <a:pt x="57511" y="96528"/>
                  <a:pt x="57511" y="62310"/>
                </a:cubicBezTo>
                <a:cubicBezTo>
                  <a:pt x="57511" y="28092"/>
                  <a:pt x="85281" y="353"/>
                  <a:pt x="119538" y="353"/>
                </a:cubicBezTo>
                <a:close/>
                <a:moveTo>
                  <a:pt x="303961" y="0"/>
                </a:moveTo>
                <a:cubicBezTo>
                  <a:pt x="338237" y="0"/>
                  <a:pt x="366024" y="27739"/>
                  <a:pt x="366024" y="61957"/>
                </a:cubicBezTo>
                <a:cubicBezTo>
                  <a:pt x="366024" y="96175"/>
                  <a:pt x="338237" y="123914"/>
                  <a:pt x="303961" y="123914"/>
                </a:cubicBezTo>
                <a:cubicBezTo>
                  <a:pt x="269685" y="123914"/>
                  <a:pt x="241898" y="96175"/>
                  <a:pt x="241898" y="61957"/>
                </a:cubicBezTo>
                <a:cubicBezTo>
                  <a:pt x="241898" y="27739"/>
                  <a:pt x="269685" y="0"/>
                  <a:pt x="30396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69CEAF25-1A9A-4B71-A30F-C7DCBBE5E14B}"/>
              </a:ext>
            </a:extLst>
          </p:cNvPr>
          <p:cNvSpPr txBox="1"/>
          <p:nvPr/>
        </p:nvSpPr>
        <p:spPr>
          <a:xfrm>
            <a:off x="4381830" y="358605"/>
            <a:ext cx="34283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【</a:t>
            </a:r>
            <a:r>
              <a:rPr lang="zh-CN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请输入标题内容</a:t>
            </a:r>
            <a:r>
              <a:rPr lang="en-US" altLang="zh-CN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】</a:t>
            </a:r>
            <a:endParaRPr lang="zh-CN" alt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716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  <p:bldP spid="8" grpId="0" animBg="1"/>
      <p:bldP spid="9" grpId="0"/>
      <p:bldP spid="10" grpId="0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ïṩ1ïďè">
            <a:extLst>
              <a:ext uri="{FF2B5EF4-FFF2-40B4-BE49-F238E27FC236}">
                <a16:creationId xmlns:a16="http://schemas.microsoft.com/office/drawing/2014/main" xmlns="" id="{2BF2279A-9D44-4D7C-8C59-0D31E8FC7502}"/>
              </a:ext>
            </a:extLst>
          </p:cNvPr>
          <p:cNvSpPr/>
          <p:nvPr/>
        </p:nvSpPr>
        <p:spPr>
          <a:xfrm>
            <a:off x="4210812" y="2107673"/>
            <a:ext cx="1281289" cy="413418"/>
          </a:xfrm>
          <a:prstGeom prst="rect">
            <a:avLst/>
          </a:prstGeom>
          <a:gradFill>
            <a:gsLst>
              <a:gs pos="0">
                <a:srgbClr val="BA0001"/>
              </a:gs>
              <a:gs pos="100000">
                <a:srgbClr val="730000"/>
              </a:gs>
            </a:gsLst>
            <a:lin ang="2700000" scaled="1"/>
          </a:gra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 anchorCtr="1">
            <a:normAutofit/>
          </a:bodyPr>
          <a:lstStyle/>
          <a:p>
            <a:pPr algn="ctr"/>
            <a:endParaRPr lang="zh-CN" altLang="en-US" sz="2000" dirty="0">
              <a:solidFill>
                <a:schemeClr val="bg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21" name="ïṥlíḋè">
            <a:extLst>
              <a:ext uri="{FF2B5EF4-FFF2-40B4-BE49-F238E27FC236}">
                <a16:creationId xmlns:a16="http://schemas.microsoft.com/office/drawing/2014/main" xmlns="" id="{441646E2-1B7E-42DB-AAD2-67E07B47F9BB}"/>
              </a:ext>
            </a:extLst>
          </p:cNvPr>
          <p:cNvSpPr/>
          <p:nvPr/>
        </p:nvSpPr>
        <p:spPr>
          <a:xfrm>
            <a:off x="8026002" y="1789425"/>
            <a:ext cx="422578" cy="490094"/>
          </a:xfrm>
          <a:custGeom>
            <a:avLst/>
            <a:gdLst>
              <a:gd name="connsiteX0" fmla="*/ 319112 w 489849"/>
              <a:gd name="connsiteY0" fmla="*/ 229316 h 568112"/>
              <a:gd name="connsiteX1" fmla="*/ 466776 w 489849"/>
              <a:gd name="connsiteY1" fmla="*/ 229316 h 568112"/>
              <a:gd name="connsiteX2" fmla="*/ 489849 w 489849"/>
              <a:gd name="connsiteY2" fmla="*/ 252332 h 568112"/>
              <a:gd name="connsiteX3" fmla="*/ 488926 w 489849"/>
              <a:gd name="connsiteY3" fmla="*/ 394111 h 568112"/>
              <a:gd name="connsiteX4" fmla="*/ 465854 w 489849"/>
              <a:gd name="connsiteY4" fmla="*/ 417127 h 568112"/>
              <a:gd name="connsiteX5" fmla="*/ 448318 w 489849"/>
              <a:gd name="connsiteY5" fmla="*/ 407920 h 568112"/>
              <a:gd name="connsiteX6" fmla="*/ 440012 w 489849"/>
              <a:gd name="connsiteY6" fmla="*/ 546017 h 568112"/>
              <a:gd name="connsiteX7" fmla="*/ 416017 w 489849"/>
              <a:gd name="connsiteY7" fmla="*/ 568112 h 568112"/>
              <a:gd name="connsiteX8" fmla="*/ 369872 w 489849"/>
              <a:gd name="connsiteY8" fmla="*/ 568112 h 568112"/>
              <a:gd name="connsiteX9" fmla="*/ 345877 w 489849"/>
              <a:gd name="connsiteY9" fmla="*/ 546017 h 568112"/>
              <a:gd name="connsiteX10" fmla="*/ 336648 w 489849"/>
              <a:gd name="connsiteY10" fmla="*/ 407920 h 568112"/>
              <a:gd name="connsiteX11" fmla="*/ 319112 w 489849"/>
              <a:gd name="connsiteY11" fmla="*/ 417127 h 568112"/>
              <a:gd name="connsiteX12" fmla="*/ 296963 w 489849"/>
              <a:gd name="connsiteY12" fmla="*/ 394111 h 568112"/>
              <a:gd name="connsiteX13" fmla="*/ 296040 w 489849"/>
              <a:gd name="connsiteY13" fmla="*/ 252332 h 568112"/>
              <a:gd name="connsiteX14" fmla="*/ 319112 w 489849"/>
              <a:gd name="connsiteY14" fmla="*/ 229316 h 568112"/>
              <a:gd name="connsiteX15" fmla="*/ 218220 w 489849"/>
              <a:gd name="connsiteY15" fmla="*/ 220143 h 568112"/>
              <a:gd name="connsiteX16" fmla="*/ 245442 w 489849"/>
              <a:gd name="connsiteY16" fmla="*/ 247291 h 568112"/>
              <a:gd name="connsiteX17" fmla="*/ 218220 w 489849"/>
              <a:gd name="connsiteY17" fmla="*/ 274439 h 568112"/>
              <a:gd name="connsiteX18" fmla="*/ 190998 w 489849"/>
              <a:gd name="connsiteY18" fmla="*/ 247291 h 568112"/>
              <a:gd name="connsiteX19" fmla="*/ 218220 w 489849"/>
              <a:gd name="connsiteY19" fmla="*/ 220143 h 568112"/>
              <a:gd name="connsiteX20" fmla="*/ 124127 w 489849"/>
              <a:gd name="connsiteY20" fmla="*/ 220143 h 568112"/>
              <a:gd name="connsiteX21" fmla="*/ 151349 w 489849"/>
              <a:gd name="connsiteY21" fmla="*/ 247291 h 568112"/>
              <a:gd name="connsiteX22" fmla="*/ 124127 w 489849"/>
              <a:gd name="connsiteY22" fmla="*/ 274439 h 568112"/>
              <a:gd name="connsiteX23" fmla="*/ 96905 w 489849"/>
              <a:gd name="connsiteY23" fmla="*/ 247291 h 568112"/>
              <a:gd name="connsiteX24" fmla="*/ 124127 w 489849"/>
              <a:gd name="connsiteY24" fmla="*/ 220143 h 568112"/>
              <a:gd name="connsiteX25" fmla="*/ 111618 w 489849"/>
              <a:gd name="connsiteY25" fmla="*/ 137146 h 568112"/>
              <a:gd name="connsiteX26" fmla="*/ 249963 w 489849"/>
              <a:gd name="connsiteY26" fmla="*/ 137146 h 568112"/>
              <a:gd name="connsiteX27" fmla="*/ 267487 w 489849"/>
              <a:gd name="connsiteY27" fmla="*/ 154677 h 568112"/>
              <a:gd name="connsiteX28" fmla="*/ 249963 w 489849"/>
              <a:gd name="connsiteY28" fmla="*/ 172209 h 568112"/>
              <a:gd name="connsiteX29" fmla="*/ 111618 w 489849"/>
              <a:gd name="connsiteY29" fmla="*/ 172209 h 568112"/>
              <a:gd name="connsiteX30" fmla="*/ 94094 w 489849"/>
              <a:gd name="connsiteY30" fmla="*/ 154677 h 568112"/>
              <a:gd name="connsiteX31" fmla="*/ 111618 w 489849"/>
              <a:gd name="connsiteY31" fmla="*/ 137146 h 568112"/>
              <a:gd name="connsiteX32" fmla="*/ 392944 w 489849"/>
              <a:gd name="connsiteY32" fmla="*/ 88472 h 568112"/>
              <a:gd name="connsiteX33" fmla="*/ 455673 w 489849"/>
              <a:gd name="connsiteY33" fmla="*/ 151053 h 568112"/>
              <a:gd name="connsiteX34" fmla="*/ 392944 w 489849"/>
              <a:gd name="connsiteY34" fmla="*/ 213634 h 568112"/>
              <a:gd name="connsiteX35" fmla="*/ 330215 w 489849"/>
              <a:gd name="connsiteY35" fmla="*/ 151053 h 568112"/>
              <a:gd name="connsiteX36" fmla="*/ 392944 w 489849"/>
              <a:gd name="connsiteY36" fmla="*/ 88472 h 568112"/>
              <a:gd name="connsiteX37" fmla="*/ 18450 w 489849"/>
              <a:gd name="connsiteY37" fmla="*/ 0 h 568112"/>
              <a:gd name="connsiteX38" fmla="*/ 404971 w 489849"/>
              <a:gd name="connsiteY38" fmla="*/ 0 h 568112"/>
              <a:gd name="connsiteX39" fmla="*/ 423421 w 489849"/>
              <a:gd name="connsiteY39" fmla="*/ 18421 h 568112"/>
              <a:gd name="connsiteX40" fmla="*/ 423421 w 489849"/>
              <a:gd name="connsiteY40" fmla="*/ 70920 h 568112"/>
              <a:gd name="connsiteX41" fmla="*/ 392056 w 489849"/>
              <a:gd name="connsiteY41" fmla="*/ 64473 h 568112"/>
              <a:gd name="connsiteX42" fmla="*/ 328405 w 489849"/>
              <a:gd name="connsiteY42" fmla="*/ 93947 h 568112"/>
              <a:gd name="connsiteX43" fmla="*/ 58117 w 489849"/>
              <a:gd name="connsiteY43" fmla="*/ 93947 h 568112"/>
              <a:gd name="connsiteX44" fmla="*/ 58117 w 489849"/>
              <a:gd name="connsiteY44" fmla="*/ 299340 h 568112"/>
              <a:gd name="connsiteX45" fmla="*/ 79334 w 489849"/>
              <a:gd name="connsiteY45" fmla="*/ 320524 h 568112"/>
              <a:gd name="connsiteX46" fmla="*/ 273056 w 489849"/>
              <a:gd name="connsiteY46" fmla="*/ 320524 h 568112"/>
              <a:gd name="connsiteX47" fmla="*/ 273056 w 489849"/>
              <a:gd name="connsiteY47" fmla="*/ 367497 h 568112"/>
              <a:gd name="connsiteX48" fmla="*/ 79334 w 489849"/>
              <a:gd name="connsiteY48" fmla="*/ 367497 h 568112"/>
              <a:gd name="connsiteX49" fmla="*/ 11992 w 489849"/>
              <a:gd name="connsiteY49" fmla="*/ 299340 h 568112"/>
              <a:gd name="connsiteX50" fmla="*/ 11992 w 489849"/>
              <a:gd name="connsiteY50" fmla="*/ 95789 h 568112"/>
              <a:gd name="connsiteX51" fmla="*/ 0 w 489849"/>
              <a:gd name="connsiteY51" fmla="*/ 78289 h 568112"/>
              <a:gd name="connsiteX52" fmla="*/ 0 w 489849"/>
              <a:gd name="connsiteY52" fmla="*/ 18421 h 568112"/>
              <a:gd name="connsiteX53" fmla="*/ 18450 w 489849"/>
              <a:gd name="connsiteY53" fmla="*/ 0 h 56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489849" h="568112">
                <a:moveTo>
                  <a:pt x="319112" y="229316"/>
                </a:moveTo>
                <a:cubicBezTo>
                  <a:pt x="329264" y="229316"/>
                  <a:pt x="466776" y="229316"/>
                  <a:pt x="466776" y="229316"/>
                </a:cubicBezTo>
                <a:cubicBezTo>
                  <a:pt x="479697" y="229316"/>
                  <a:pt x="489849" y="239443"/>
                  <a:pt x="489849" y="252332"/>
                </a:cubicBezTo>
                <a:lnTo>
                  <a:pt x="488926" y="394111"/>
                </a:lnTo>
                <a:cubicBezTo>
                  <a:pt x="488926" y="406079"/>
                  <a:pt x="478774" y="417127"/>
                  <a:pt x="465854" y="417127"/>
                </a:cubicBezTo>
                <a:cubicBezTo>
                  <a:pt x="459393" y="417127"/>
                  <a:pt x="452933" y="413444"/>
                  <a:pt x="448318" y="407920"/>
                </a:cubicBezTo>
                <a:lnTo>
                  <a:pt x="440012" y="546017"/>
                </a:lnTo>
                <a:cubicBezTo>
                  <a:pt x="439090" y="558906"/>
                  <a:pt x="428938" y="568112"/>
                  <a:pt x="416017" y="568112"/>
                </a:cubicBezTo>
                <a:lnTo>
                  <a:pt x="369872" y="568112"/>
                </a:lnTo>
                <a:cubicBezTo>
                  <a:pt x="356951" y="568112"/>
                  <a:pt x="346800" y="558906"/>
                  <a:pt x="345877" y="546017"/>
                </a:cubicBezTo>
                <a:lnTo>
                  <a:pt x="336648" y="407920"/>
                </a:lnTo>
                <a:cubicBezTo>
                  <a:pt x="332956" y="413444"/>
                  <a:pt x="326496" y="417127"/>
                  <a:pt x="319112" y="417127"/>
                </a:cubicBezTo>
                <a:cubicBezTo>
                  <a:pt x="307115" y="417127"/>
                  <a:pt x="296963" y="406079"/>
                  <a:pt x="296963" y="394111"/>
                </a:cubicBezTo>
                <a:lnTo>
                  <a:pt x="296040" y="252332"/>
                </a:lnTo>
                <a:cubicBezTo>
                  <a:pt x="296040" y="239443"/>
                  <a:pt x="306192" y="229316"/>
                  <a:pt x="319112" y="229316"/>
                </a:cubicBezTo>
                <a:close/>
                <a:moveTo>
                  <a:pt x="218220" y="220143"/>
                </a:moveTo>
                <a:cubicBezTo>
                  <a:pt x="233254" y="220143"/>
                  <a:pt x="245442" y="232298"/>
                  <a:pt x="245442" y="247291"/>
                </a:cubicBezTo>
                <a:cubicBezTo>
                  <a:pt x="245442" y="262284"/>
                  <a:pt x="233254" y="274439"/>
                  <a:pt x="218220" y="274439"/>
                </a:cubicBezTo>
                <a:cubicBezTo>
                  <a:pt x="203186" y="274439"/>
                  <a:pt x="190998" y="262284"/>
                  <a:pt x="190998" y="247291"/>
                </a:cubicBezTo>
                <a:cubicBezTo>
                  <a:pt x="190998" y="232298"/>
                  <a:pt x="203186" y="220143"/>
                  <a:pt x="218220" y="220143"/>
                </a:cubicBezTo>
                <a:close/>
                <a:moveTo>
                  <a:pt x="124127" y="220143"/>
                </a:moveTo>
                <a:cubicBezTo>
                  <a:pt x="139161" y="220143"/>
                  <a:pt x="151349" y="232298"/>
                  <a:pt x="151349" y="247291"/>
                </a:cubicBezTo>
                <a:cubicBezTo>
                  <a:pt x="151349" y="262284"/>
                  <a:pt x="139161" y="274439"/>
                  <a:pt x="124127" y="274439"/>
                </a:cubicBezTo>
                <a:cubicBezTo>
                  <a:pt x="109093" y="274439"/>
                  <a:pt x="96905" y="262284"/>
                  <a:pt x="96905" y="247291"/>
                </a:cubicBezTo>
                <a:cubicBezTo>
                  <a:pt x="96905" y="232298"/>
                  <a:pt x="109093" y="220143"/>
                  <a:pt x="124127" y="220143"/>
                </a:cubicBezTo>
                <a:close/>
                <a:moveTo>
                  <a:pt x="111618" y="137146"/>
                </a:moveTo>
                <a:lnTo>
                  <a:pt x="249963" y="137146"/>
                </a:lnTo>
                <a:cubicBezTo>
                  <a:pt x="259186" y="137146"/>
                  <a:pt x="267487" y="144528"/>
                  <a:pt x="267487" y="154677"/>
                </a:cubicBezTo>
                <a:cubicBezTo>
                  <a:pt x="267487" y="164827"/>
                  <a:pt x="259186" y="172209"/>
                  <a:pt x="249963" y="172209"/>
                </a:cubicBezTo>
                <a:lnTo>
                  <a:pt x="111618" y="172209"/>
                </a:lnTo>
                <a:cubicBezTo>
                  <a:pt x="101472" y="172209"/>
                  <a:pt x="94094" y="163905"/>
                  <a:pt x="94094" y="154677"/>
                </a:cubicBezTo>
                <a:cubicBezTo>
                  <a:pt x="94094" y="144528"/>
                  <a:pt x="101472" y="137146"/>
                  <a:pt x="111618" y="137146"/>
                </a:cubicBezTo>
                <a:close/>
                <a:moveTo>
                  <a:pt x="392944" y="88472"/>
                </a:moveTo>
                <a:cubicBezTo>
                  <a:pt x="427588" y="88472"/>
                  <a:pt x="455673" y="116490"/>
                  <a:pt x="455673" y="151053"/>
                </a:cubicBezTo>
                <a:cubicBezTo>
                  <a:pt x="455673" y="185616"/>
                  <a:pt x="427588" y="213634"/>
                  <a:pt x="392944" y="213634"/>
                </a:cubicBezTo>
                <a:cubicBezTo>
                  <a:pt x="358300" y="213634"/>
                  <a:pt x="330215" y="185616"/>
                  <a:pt x="330215" y="151053"/>
                </a:cubicBezTo>
                <a:cubicBezTo>
                  <a:pt x="330215" y="116490"/>
                  <a:pt x="358300" y="88472"/>
                  <a:pt x="392944" y="88472"/>
                </a:cubicBezTo>
                <a:close/>
                <a:moveTo>
                  <a:pt x="18450" y="0"/>
                </a:moveTo>
                <a:lnTo>
                  <a:pt x="404971" y="0"/>
                </a:lnTo>
                <a:cubicBezTo>
                  <a:pt x="415119" y="0"/>
                  <a:pt x="423421" y="8289"/>
                  <a:pt x="423421" y="18421"/>
                </a:cubicBezTo>
                <a:lnTo>
                  <a:pt x="423421" y="70920"/>
                </a:lnTo>
                <a:cubicBezTo>
                  <a:pt x="414196" y="67236"/>
                  <a:pt x="403126" y="64473"/>
                  <a:pt x="392056" y="64473"/>
                </a:cubicBezTo>
                <a:cubicBezTo>
                  <a:pt x="367149" y="64473"/>
                  <a:pt x="344087" y="75526"/>
                  <a:pt x="328405" y="93947"/>
                </a:cubicBezTo>
                <a:lnTo>
                  <a:pt x="58117" y="93947"/>
                </a:lnTo>
                <a:lnTo>
                  <a:pt x="58117" y="299340"/>
                </a:lnTo>
                <a:cubicBezTo>
                  <a:pt x="58117" y="311313"/>
                  <a:pt x="68264" y="320524"/>
                  <a:pt x="79334" y="320524"/>
                </a:cubicBezTo>
                <a:lnTo>
                  <a:pt x="273056" y="320524"/>
                </a:lnTo>
                <a:lnTo>
                  <a:pt x="273056" y="367497"/>
                </a:lnTo>
                <a:lnTo>
                  <a:pt x="79334" y="367497"/>
                </a:lnTo>
                <a:cubicBezTo>
                  <a:pt x="42434" y="367497"/>
                  <a:pt x="11992" y="337103"/>
                  <a:pt x="11992" y="299340"/>
                </a:cubicBezTo>
                <a:lnTo>
                  <a:pt x="11992" y="95789"/>
                </a:lnTo>
                <a:cubicBezTo>
                  <a:pt x="5535" y="93026"/>
                  <a:pt x="0" y="86578"/>
                  <a:pt x="0" y="78289"/>
                </a:cubicBezTo>
                <a:lnTo>
                  <a:pt x="0" y="18421"/>
                </a:lnTo>
                <a:cubicBezTo>
                  <a:pt x="0" y="8289"/>
                  <a:pt x="8302" y="0"/>
                  <a:pt x="18450" y="0"/>
                </a:cubicBezTo>
                <a:close/>
              </a:path>
            </a:pathLst>
          </a:custGeom>
          <a:gradFill>
            <a:gsLst>
              <a:gs pos="0">
                <a:srgbClr val="BA0001"/>
              </a:gs>
              <a:gs pos="100000">
                <a:srgbClr val="730000"/>
              </a:gs>
            </a:gsLst>
            <a:lin ang="2700000" scaled="1"/>
          </a:gradFill>
          <a:ln w="3175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54"/>
            <a:endParaRPr lang="zh-CN" altLang="en-US" sz="2000" b="1" i="1" dirty="0">
              <a:solidFill>
                <a:schemeClr val="tx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17" name="iŝľíḍé">
            <a:extLst>
              <a:ext uri="{FF2B5EF4-FFF2-40B4-BE49-F238E27FC236}">
                <a16:creationId xmlns:a16="http://schemas.microsoft.com/office/drawing/2014/main" xmlns="" id="{637A6241-CCB9-4027-98E6-AA6831AC5690}"/>
              </a:ext>
            </a:extLst>
          </p:cNvPr>
          <p:cNvSpPr/>
          <p:nvPr/>
        </p:nvSpPr>
        <p:spPr>
          <a:xfrm>
            <a:off x="8026002" y="3152226"/>
            <a:ext cx="422578" cy="490094"/>
          </a:xfrm>
          <a:custGeom>
            <a:avLst/>
            <a:gdLst>
              <a:gd name="connsiteX0" fmla="*/ 319112 w 489849"/>
              <a:gd name="connsiteY0" fmla="*/ 229316 h 568112"/>
              <a:gd name="connsiteX1" fmla="*/ 466776 w 489849"/>
              <a:gd name="connsiteY1" fmla="*/ 229316 h 568112"/>
              <a:gd name="connsiteX2" fmla="*/ 489849 w 489849"/>
              <a:gd name="connsiteY2" fmla="*/ 252332 h 568112"/>
              <a:gd name="connsiteX3" fmla="*/ 488926 w 489849"/>
              <a:gd name="connsiteY3" fmla="*/ 394111 h 568112"/>
              <a:gd name="connsiteX4" fmla="*/ 465854 w 489849"/>
              <a:gd name="connsiteY4" fmla="*/ 417127 h 568112"/>
              <a:gd name="connsiteX5" fmla="*/ 448318 w 489849"/>
              <a:gd name="connsiteY5" fmla="*/ 407920 h 568112"/>
              <a:gd name="connsiteX6" fmla="*/ 440012 w 489849"/>
              <a:gd name="connsiteY6" fmla="*/ 546017 h 568112"/>
              <a:gd name="connsiteX7" fmla="*/ 416017 w 489849"/>
              <a:gd name="connsiteY7" fmla="*/ 568112 h 568112"/>
              <a:gd name="connsiteX8" fmla="*/ 369872 w 489849"/>
              <a:gd name="connsiteY8" fmla="*/ 568112 h 568112"/>
              <a:gd name="connsiteX9" fmla="*/ 345877 w 489849"/>
              <a:gd name="connsiteY9" fmla="*/ 546017 h 568112"/>
              <a:gd name="connsiteX10" fmla="*/ 336648 w 489849"/>
              <a:gd name="connsiteY10" fmla="*/ 407920 h 568112"/>
              <a:gd name="connsiteX11" fmla="*/ 319112 w 489849"/>
              <a:gd name="connsiteY11" fmla="*/ 417127 h 568112"/>
              <a:gd name="connsiteX12" fmla="*/ 296963 w 489849"/>
              <a:gd name="connsiteY12" fmla="*/ 394111 h 568112"/>
              <a:gd name="connsiteX13" fmla="*/ 296040 w 489849"/>
              <a:gd name="connsiteY13" fmla="*/ 252332 h 568112"/>
              <a:gd name="connsiteX14" fmla="*/ 319112 w 489849"/>
              <a:gd name="connsiteY14" fmla="*/ 229316 h 568112"/>
              <a:gd name="connsiteX15" fmla="*/ 218220 w 489849"/>
              <a:gd name="connsiteY15" fmla="*/ 220143 h 568112"/>
              <a:gd name="connsiteX16" fmla="*/ 245442 w 489849"/>
              <a:gd name="connsiteY16" fmla="*/ 247291 h 568112"/>
              <a:gd name="connsiteX17" fmla="*/ 218220 w 489849"/>
              <a:gd name="connsiteY17" fmla="*/ 274439 h 568112"/>
              <a:gd name="connsiteX18" fmla="*/ 190998 w 489849"/>
              <a:gd name="connsiteY18" fmla="*/ 247291 h 568112"/>
              <a:gd name="connsiteX19" fmla="*/ 218220 w 489849"/>
              <a:gd name="connsiteY19" fmla="*/ 220143 h 568112"/>
              <a:gd name="connsiteX20" fmla="*/ 124127 w 489849"/>
              <a:gd name="connsiteY20" fmla="*/ 220143 h 568112"/>
              <a:gd name="connsiteX21" fmla="*/ 151349 w 489849"/>
              <a:gd name="connsiteY21" fmla="*/ 247291 h 568112"/>
              <a:gd name="connsiteX22" fmla="*/ 124127 w 489849"/>
              <a:gd name="connsiteY22" fmla="*/ 274439 h 568112"/>
              <a:gd name="connsiteX23" fmla="*/ 96905 w 489849"/>
              <a:gd name="connsiteY23" fmla="*/ 247291 h 568112"/>
              <a:gd name="connsiteX24" fmla="*/ 124127 w 489849"/>
              <a:gd name="connsiteY24" fmla="*/ 220143 h 568112"/>
              <a:gd name="connsiteX25" fmla="*/ 111618 w 489849"/>
              <a:gd name="connsiteY25" fmla="*/ 137146 h 568112"/>
              <a:gd name="connsiteX26" fmla="*/ 249963 w 489849"/>
              <a:gd name="connsiteY26" fmla="*/ 137146 h 568112"/>
              <a:gd name="connsiteX27" fmla="*/ 267487 w 489849"/>
              <a:gd name="connsiteY27" fmla="*/ 154677 h 568112"/>
              <a:gd name="connsiteX28" fmla="*/ 249963 w 489849"/>
              <a:gd name="connsiteY28" fmla="*/ 172209 h 568112"/>
              <a:gd name="connsiteX29" fmla="*/ 111618 w 489849"/>
              <a:gd name="connsiteY29" fmla="*/ 172209 h 568112"/>
              <a:gd name="connsiteX30" fmla="*/ 94094 w 489849"/>
              <a:gd name="connsiteY30" fmla="*/ 154677 h 568112"/>
              <a:gd name="connsiteX31" fmla="*/ 111618 w 489849"/>
              <a:gd name="connsiteY31" fmla="*/ 137146 h 568112"/>
              <a:gd name="connsiteX32" fmla="*/ 392944 w 489849"/>
              <a:gd name="connsiteY32" fmla="*/ 88472 h 568112"/>
              <a:gd name="connsiteX33" fmla="*/ 455673 w 489849"/>
              <a:gd name="connsiteY33" fmla="*/ 151053 h 568112"/>
              <a:gd name="connsiteX34" fmla="*/ 392944 w 489849"/>
              <a:gd name="connsiteY34" fmla="*/ 213634 h 568112"/>
              <a:gd name="connsiteX35" fmla="*/ 330215 w 489849"/>
              <a:gd name="connsiteY35" fmla="*/ 151053 h 568112"/>
              <a:gd name="connsiteX36" fmla="*/ 392944 w 489849"/>
              <a:gd name="connsiteY36" fmla="*/ 88472 h 568112"/>
              <a:gd name="connsiteX37" fmla="*/ 18450 w 489849"/>
              <a:gd name="connsiteY37" fmla="*/ 0 h 568112"/>
              <a:gd name="connsiteX38" fmla="*/ 404971 w 489849"/>
              <a:gd name="connsiteY38" fmla="*/ 0 h 568112"/>
              <a:gd name="connsiteX39" fmla="*/ 423421 w 489849"/>
              <a:gd name="connsiteY39" fmla="*/ 18421 h 568112"/>
              <a:gd name="connsiteX40" fmla="*/ 423421 w 489849"/>
              <a:gd name="connsiteY40" fmla="*/ 70920 h 568112"/>
              <a:gd name="connsiteX41" fmla="*/ 392056 w 489849"/>
              <a:gd name="connsiteY41" fmla="*/ 64473 h 568112"/>
              <a:gd name="connsiteX42" fmla="*/ 328405 w 489849"/>
              <a:gd name="connsiteY42" fmla="*/ 93947 h 568112"/>
              <a:gd name="connsiteX43" fmla="*/ 58117 w 489849"/>
              <a:gd name="connsiteY43" fmla="*/ 93947 h 568112"/>
              <a:gd name="connsiteX44" fmla="*/ 58117 w 489849"/>
              <a:gd name="connsiteY44" fmla="*/ 299340 h 568112"/>
              <a:gd name="connsiteX45" fmla="*/ 79334 w 489849"/>
              <a:gd name="connsiteY45" fmla="*/ 320524 h 568112"/>
              <a:gd name="connsiteX46" fmla="*/ 273056 w 489849"/>
              <a:gd name="connsiteY46" fmla="*/ 320524 h 568112"/>
              <a:gd name="connsiteX47" fmla="*/ 273056 w 489849"/>
              <a:gd name="connsiteY47" fmla="*/ 367497 h 568112"/>
              <a:gd name="connsiteX48" fmla="*/ 79334 w 489849"/>
              <a:gd name="connsiteY48" fmla="*/ 367497 h 568112"/>
              <a:gd name="connsiteX49" fmla="*/ 11992 w 489849"/>
              <a:gd name="connsiteY49" fmla="*/ 299340 h 568112"/>
              <a:gd name="connsiteX50" fmla="*/ 11992 w 489849"/>
              <a:gd name="connsiteY50" fmla="*/ 95789 h 568112"/>
              <a:gd name="connsiteX51" fmla="*/ 0 w 489849"/>
              <a:gd name="connsiteY51" fmla="*/ 78289 h 568112"/>
              <a:gd name="connsiteX52" fmla="*/ 0 w 489849"/>
              <a:gd name="connsiteY52" fmla="*/ 18421 h 568112"/>
              <a:gd name="connsiteX53" fmla="*/ 18450 w 489849"/>
              <a:gd name="connsiteY53" fmla="*/ 0 h 56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489849" h="568112">
                <a:moveTo>
                  <a:pt x="319112" y="229316"/>
                </a:moveTo>
                <a:cubicBezTo>
                  <a:pt x="329264" y="229316"/>
                  <a:pt x="466776" y="229316"/>
                  <a:pt x="466776" y="229316"/>
                </a:cubicBezTo>
                <a:cubicBezTo>
                  <a:pt x="479697" y="229316"/>
                  <a:pt x="489849" y="239443"/>
                  <a:pt x="489849" y="252332"/>
                </a:cubicBezTo>
                <a:lnTo>
                  <a:pt x="488926" y="394111"/>
                </a:lnTo>
                <a:cubicBezTo>
                  <a:pt x="488926" y="406079"/>
                  <a:pt x="478774" y="417127"/>
                  <a:pt x="465854" y="417127"/>
                </a:cubicBezTo>
                <a:cubicBezTo>
                  <a:pt x="459393" y="417127"/>
                  <a:pt x="452933" y="413444"/>
                  <a:pt x="448318" y="407920"/>
                </a:cubicBezTo>
                <a:lnTo>
                  <a:pt x="440012" y="546017"/>
                </a:lnTo>
                <a:cubicBezTo>
                  <a:pt x="439090" y="558906"/>
                  <a:pt x="428938" y="568112"/>
                  <a:pt x="416017" y="568112"/>
                </a:cubicBezTo>
                <a:lnTo>
                  <a:pt x="369872" y="568112"/>
                </a:lnTo>
                <a:cubicBezTo>
                  <a:pt x="356951" y="568112"/>
                  <a:pt x="346800" y="558906"/>
                  <a:pt x="345877" y="546017"/>
                </a:cubicBezTo>
                <a:lnTo>
                  <a:pt x="336648" y="407920"/>
                </a:lnTo>
                <a:cubicBezTo>
                  <a:pt x="332956" y="413444"/>
                  <a:pt x="326496" y="417127"/>
                  <a:pt x="319112" y="417127"/>
                </a:cubicBezTo>
                <a:cubicBezTo>
                  <a:pt x="307115" y="417127"/>
                  <a:pt x="296963" y="406079"/>
                  <a:pt x="296963" y="394111"/>
                </a:cubicBezTo>
                <a:lnTo>
                  <a:pt x="296040" y="252332"/>
                </a:lnTo>
                <a:cubicBezTo>
                  <a:pt x="296040" y="239443"/>
                  <a:pt x="306192" y="229316"/>
                  <a:pt x="319112" y="229316"/>
                </a:cubicBezTo>
                <a:close/>
                <a:moveTo>
                  <a:pt x="218220" y="220143"/>
                </a:moveTo>
                <a:cubicBezTo>
                  <a:pt x="233254" y="220143"/>
                  <a:pt x="245442" y="232298"/>
                  <a:pt x="245442" y="247291"/>
                </a:cubicBezTo>
                <a:cubicBezTo>
                  <a:pt x="245442" y="262284"/>
                  <a:pt x="233254" y="274439"/>
                  <a:pt x="218220" y="274439"/>
                </a:cubicBezTo>
                <a:cubicBezTo>
                  <a:pt x="203186" y="274439"/>
                  <a:pt x="190998" y="262284"/>
                  <a:pt x="190998" y="247291"/>
                </a:cubicBezTo>
                <a:cubicBezTo>
                  <a:pt x="190998" y="232298"/>
                  <a:pt x="203186" y="220143"/>
                  <a:pt x="218220" y="220143"/>
                </a:cubicBezTo>
                <a:close/>
                <a:moveTo>
                  <a:pt x="124127" y="220143"/>
                </a:moveTo>
                <a:cubicBezTo>
                  <a:pt x="139161" y="220143"/>
                  <a:pt x="151349" y="232298"/>
                  <a:pt x="151349" y="247291"/>
                </a:cubicBezTo>
                <a:cubicBezTo>
                  <a:pt x="151349" y="262284"/>
                  <a:pt x="139161" y="274439"/>
                  <a:pt x="124127" y="274439"/>
                </a:cubicBezTo>
                <a:cubicBezTo>
                  <a:pt x="109093" y="274439"/>
                  <a:pt x="96905" y="262284"/>
                  <a:pt x="96905" y="247291"/>
                </a:cubicBezTo>
                <a:cubicBezTo>
                  <a:pt x="96905" y="232298"/>
                  <a:pt x="109093" y="220143"/>
                  <a:pt x="124127" y="220143"/>
                </a:cubicBezTo>
                <a:close/>
                <a:moveTo>
                  <a:pt x="111618" y="137146"/>
                </a:moveTo>
                <a:lnTo>
                  <a:pt x="249963" y="137146"/>
                </a:lnTo>
                <a:cubicBezTo>
                  <a:pt x="259186" y="137146"/>
                  <a:pt x="267487" y="144528"/>
                  <a:pt x="267487" y="154677"/>
                </a:cubicBezTo>
                <a:cubicBezTo>
                  <a:pt x="267487" y="164827"/>
                  <a:pt x="259186" y="172209"/>
                  <a:pt x="249963" y="172209"/>
                </a:cubicBezTo>
                <a:lnTo>
                  <a:pt x="111618" y="172209"/>
                </a:lnTo>
                <a:cubicBezTo>
                  <a:pt x="101472" y="172209"/>
                  <a:pt x="94094" y="163905"/>
                  <a:pt x="94094" y="154677"/>
                </a:cubicBezTo>
                <a:cubicBezTo>
                  <a:pt x="94094" y="144528"/>
                  <a:pt x="101472" y="137146"/>
                  <a:pt x="111618" y="137146"/>
                </a:cubicBezTo>
                <a:close/>
                <a:moveTo>
                  <a:pt x="392944" y="88472"/>
                </a:moveTo>
                <a:cubicBezTo>
                  <a:pt x="427588" y="88472"/>
                  <a:pt x="455673" y="116490"/>
                  <a:pt x="455673" y="151053"/>
                </a:cubicBezTo>
                <a:cubicBezTo>
                  <a:pt x="455673" y="185616"/>
                  <a:pt x="427588" y="213634"/>
                  <a:pt x="392944" y="213634"/>
                </a:cubicBezTo>
                <a:cubicBezTo>
                  <a:pt x="358300" y="213634"/>
                  <a:pt x="330215" y="185616"/>
                  <a:pt x="330215" y="151053"/>
                </a:cubicBezTo>
                <a:cubicBezTo>
                  <a:pt x="330215" y="116490"/>
                  <a:pt x="358300" y="88472"/>
                  <a:pt x="392944" y="88472"/>
                </a:cubicBezTo>
                <a:close/>
                <a:moveTo>
                  <a:pt x="18450" y="0"/>
                </a:moveTo>
                <a:lnTo>
                  <a:pt x="404971" y="0"/>
                </a:lnTo>
                <a:cubicBezTo>
                  <a:pt x="415119" y="0"/>
                  <a:pt x="423421" y="8289"/>
                  <a:pt x="423421" y="18421"/>
                </a:cubicBezTo>
                <a:lnTo>
                  <a:pt x="423421" y="70920"/>
                </a:lnTo>
                <a:cubicBezTo>
                  <a:pt x="414196" y="67236"/>
                  <a:pt x="403126" y="64473"/>
                  <a:pt x="392056" y="64473"/>
                </a:cubicBezTo>
                <a:cubicBezTo>
                  <a:pt x="367149" y="64473"/>
                  <a:pt x="344087" y="75526"/>
                  <a:pt x="328405" y="93947"/>
                </a:cubicBezTo>
                <a:lnTo>
                  <a:pt x="58117" y="93947"/>
                </a:lnTo>
                <a:lnTo>
                  <a:pt x="58117" y="299340"/>
                </a:lnTo>
                <a:cubicBezTo>
                  <a:pt x="58117" y="311313"/>
                  <a:pt x="68264" y="320524"/>
                  <a:pt x="79334" y="320524"/>
                </a:cubicBezTo>
                <a:lnTo>
                  <a:pt x="273056" y="320524"/>
                </a:lnTo>
                <a:lnTo>
                  <a:pt x="273056" y="367497"/>
                </a:lnTo>
                <a:lnTo>
                  <a:pt x="79334" y="367497"/>
                </a:lnTo>
                <a:cubicBezTo>
                  <a:pt x="42434" y="367497"/>
                  <a:pt x="11992" y="337103"/>
                  <a:pt x="11992" y="299340"/>
                </a:cubicBezTo>
                <a:lnTo>
                  <a:pt x="11992" y="95789"/>
                </a:lnTo>
                <a:cubicBezTo>
                  <a:pt x="5535" y="93026"/>
                  <a:pt x="0" y="86578"/>
                  <a:pt x="0" y="78289"/>
                </a:cubicBezTo>
                <a:lnTo>
                  <a:pt x="0" y="18421"/>
                </a:lnTo>
                <a:cubicBezTo>
                  <a:pt x="0" y="8289"/>
                  <a:pt x="8302" y="0"/>
                  <a:pt x="18450" y="0"/>
                </a:cubicBezTo>
                <a:close/>
              </a:path>
            </a:pathLst>
          </a:custGeom>
          <a:gradFill>
            <a:gsLst>
              <a:gs pos="0">
                <a:srgbClr val="BA0001"/>
              </a:gs>
              <a:gs pos="100000">
                <a:srgbClr val="730000"/>
              </a:gs>
            </a:gsLst>
            <a:lin ang="2700000" scaled="1"/>
          </a:gradFill>
          <a:ln w="3175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54"/>
            <a:endParaRPr lang="zh-CN" altLang="en-US" sz="2000" b="1" i="1" dirty="0">
              <a:solidFill>
                <a:schemeClr val="tx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13" name="iŝḻîḓé">
            <a:extLst>
              <a:ext uri="{FF2B5EF4-FFF2-40B4-BE49-F238E27FC236}">
                <a16:creationId xmlns:a16="http://schemas.microsoft.com/office/drawing/2014/main" xmlns="" id="{6D532CA9-9E77-473E-A0E6-EA40D382E402}"/>
              </a:ext>
            </a:extLst>
          </p:cNvPr>
          <p:cNvSpPr/>
          <p:nvPr/>
        </p:nvSpPr>
        <p:spPr>
          <a:xfrm>
            <a:off x="8026002" y="4515027"/>
            <a:ext cx="422578" cy="490094"/>
          </a:xfrm>
          <a:custGeom>
            <a:avLst/>
            <a:gdLst>
              <a:gd name="connsiteX0" fmla="*/ 319112 w 489849"/>
              <a:gd name="connsiteY0" fmla="*/ 229316 h 568112"/>
              <a:gd name="connsiteX1" fmla="*/ 466776 w 489849"/>
              <a:gd name="connsiteY1" fmla="*/ 229316 h 568112"/>
              <a:gd name="connsiteX2" fmla="*/ 489849 w 489849"/>
              <a:gd name="connsiteY2" fmla="*/ 252332 h 568112"/>
              <a:gd name="connsiteX3" fmla="*/ 488926 w 489849"/>
              <a:gd name="connsiteY3" fmla="*/ 394111 h 568112"/>
              <a:gd name="connsiteX4" fmla="*/ 465854 w 489849"/>
              <a:gd name="connsiteY4" fmla="*/ 417127 h 568112"/>
              <a:gd name="connsiteX5" fmla="*/ 448318 w 489849"/>
              <a:gd name="connsiteY5" fmla="*/ 407920 h 568112"/>
              <a:gd name="connsiteX6" fmla="*/ 440012 w 489849"/>
              <a:gd name="connsiteY6" fmla="*/ 546017 h 568112"/>
              <a:gd name="connsiteX7" fmla="*/ 416017 w 489849"/>
              <a:gd name="connsiteY7" fmla="*/ 568112 h 568112"/>
              <a:gd name="connsiteX8" fmla="*/ 369872 w 489849"/>
              <a:gd name="connsiteY8" fmla="*/ 568112 h 568112"/>
              <a:gd name="connsiteX9" fmla="*/ 345877 w 489849"/>
              <a:gd name="connsiteY9" fmla="*/ 546017 h 568112"/>
              <a:gd name="connsiteX10" fmla="*/ 336648 w 489849"/>
              <a:gd name="connsiteY10" fmla="*/ 407920 h 568112"/>
              <a:gd name="connsiteX11" fmla="*/ 319112 w 489849"/>
              <a:gd name="connsiteY11" fmla="*/ 417127 h 568112"/>
              <a:gd name="connsiteX12" fmla="*/ 296963 w 489849"/>
              <a:gd name="connsiteY12" fmla="*/ 394111 h 568112"/>
              <a:gd name="connsiteX13" fmla="*/ 296040 w 489849"/>
              <a:gd name="connsiteY13" fmla="*/ 252332 h 568112"/>
              <a:gd name="connsiteX14" fmla="*/ 319112 w 489849"/>
              <a:gd name="connsiteY14" fmla="*/ 229316 h 568112"/>
              <a:gd name="connsiteX15" fmla="*/ 218220 w 489849"/>
              <a:gd name="connsiteY15" fmla="*/ 220143 h 568112"/>
              <a:gd name="connsiteX16" fmla="*/ 245442 w 489849"/>
              <a:gd name="connsiteY16" fmla="*/ 247291 h 568112"/>
              <a:gd name="connsiteX17" fmla="*/ 218220 w 489849"/>
              <a:gd name="connsiteY17" fmla="*/ 274439 h 568112"/>
              <a:gd name="connsiteX18" fmla="*/ 190998 w 489849"/>
              <a:gd name="connsiteY18" fmla="*/ 247291 h 568112"/>
              <a:gd name="connsiteX19" fmla="*/ 218220 w 489849"/>
              <a:gd name="connsiteY19" fmla="*/ 220143 h 568112"/>
              <a:gd name="connsiteX20" fmla="*/ 124127 w 489849"/>
              <a:gd name="connsiteY20" fmla="*/ 220143 h 568112"/>
              <a:gd name="connsiteX21" fmla="*/ 151349 w 489849"/>
              <a:gd name="connsiteY21" fmla="*/ 247291 h 568112"/>
              <a:gd name="connsiteX22" fmla="*/ 124127 w 489849"/>
              <a:gd name="connsiteY22" fmla="*/ 274439 h 568112"/>
              <a:gd name="connsiteX23" fmla="*/ 96905 w 489849"/>
              <a:gd name="connsiteY23" fmla="*/ 247291 h 568112"/>
              <a:gd name="connsiteX24" fmla="*/ 124127 w 489849"/>
              <a:gd name="connsiteY24" fmla="*/ 220143 h 568112"/>
              <a:gd name="connsiteX25" fmla="*/ 111618 w 489849"/>
              <a:gd name="connsiteY25" fmla="*/ 137146 h 568112"/>
              <a:gd name="connsiteX26" fmla="*/ 249963 w 489849"/>
              <a:gd name="connsiteY26" fmla="*/ 137146 h 568112"/>
              <a:gd name="connsiteX27" fmla="*/ 267487 w 489849"/>
              <a:gd name="connsiteY27" fmla="*/ 154677 h 568112"/>
              <a:gd name="connsiteX28" fmla="*/ 249963 w 489849"/>
              <a:gd name="connsiteY28" fmla="*/ 172209 h 568112"/>
              <a:gd name="connsiteX29" fmla="*/ 111618 w 489849"/>
              <a:gd name="connsiteY29" fmla="*/ 172209 h 568112"/>
              <a:gd name="connsiteX30" fmla="*/ 94094 w 489849"/>
              <a:gd name="connsiteY30" fmla="*/ 154677 h 568112"/>
              <a:gd name="connsiteX31" fmla="*/ 111618 w 489849"/>
              <a:gd name="connsiteY31" fmla="*/ 137146 h 568112"/>
              <a:gd name="connsiteX32" fmla="*/ 392944 w 489849"/>
              <a:gd name="connsiteY32" fmla="*/ 88472 h 568112"/>
              <a:gd name="connsiteX33" fmla="*/ 455673 w 489849"/>
              <a:gd name="connsiteY33" fmla="*/ 151053 h 568112"/>
              <a:gd name="connsiteX34" fmla="*/ 392944 w 489849"/>
              <a:gd name="connsiteY34" fmla="*/ 213634 h 568112"/>
              <a:gd name="connsiteX35" fmla="*/ 330215 w 489849"/>
              <a:gd name="connsiteY35" fmla="*/ 151053 h 568112"/>
              <a:gd name="connsiteX36" fmla="*/ 392944 w 489849"/>
              <a:gd name="connsiteY36" fmla="*/ 88472 h 568112"/>
              <a:gd name="connsiteX37" fmla="*/ 18450 w 489849"/>
              <a:gd name="connsiteY37" fmla="*/ 0 h 568112"/>
              <a:gd name="connsiteX38" fmla="*/ 404971 w 489849"/>
              <a:gd name="connsiteY38" fmla="*/ 0 h 568112"/>
              <a:gd name="connsiteX39" fmla="*/ 423421 w 489849"/>
              <a:gd name="connsiteY39" fmla="*/ 18421 h 568112"/>
              <a:gd name="connsiteX40" fmla="*/ 423421 w 489849"/>
              <a:gd name="connsiteY40" fmla="*/ 70920 h 568112"/>
              <a:gd name="connsiteX41" fmla="*/ 392056 w 489849"/>
              <a:gd name="connsiteY41" fmla="*/ 64473 h 568112"/>
              <a:gd name="connsiteX42" fmla="*/ 328405 w 489849"/>
              <a:gd name="connsiteY42" fmla="*/ 93947 h 568112"/>
              <a:gd name="connsiteX43" fmla="*/ 58117 w 489849"/>
              <a:gd name="connsiteY43" fmla="*/ 93947 h 568112"/>
              <a:gd name="connsiteX44" fmla="*/ 58117 w 489849"/>
              <a:gd name="connsiteY44" fmla="*/ 299340 h 568112"/>
              <a:gd name="connsiteX45" fmla="*/ 79334 w 489849"/>
              <a:gd name="connsiteY45" fmla="*/ 320524 h 568112"/>
              <a:gd name="connsiteX46" fmla="*/ 273056 w 489849"/>
              <a:gd name="connsiteY46" fmla="*/ 320524 h 568112"/>
              <a:gd name="connsiteX47" fmla="*/ 273056 w 489849"/>
              <a:gd name="connsiteY47" fmla="*/ 367497 h 568112"/>
              <a:gd name="connsiteX48" fmla="*/ 79334 w 489849"/>
              <a:gd name="connsiteY48" fmla="*/ 367497 h 568112"/>
              <a:gd name="connsiteX49" fmla="*/ 11992 w 489849"/>
              <a:gd name="connsiteY49" fmla="*/ 299340 h 568112"/>
              <a:gd name="connsiteX50" fmla="*/ 11992 w 489849"/>
              <a:gd name="connsiteY50" fmla="*/ 95789 h 568112"/>
              <a:gd name="connsiteX51" fmla="*/ 0 w 489849"/>
              <a:gd name="connsiteY51" fmla="*/ 78289 h 568112"/>
              <a:gd name="connsiteX52" fmla="*/ 0 w 489849"/>
              <a:gd name="connsiteY52" fmla="*/ 18421 h 568112"/>
              <a:gd name="connsiteX53" fmla="*/ 18450 w 489849"/>
              <a:gd name="connsiteY53" fmla="*/ 0 h 56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489849" h="568112">
                <a:moveTo>
                  <a:pt x="319112" y="229316"/>
                </a:moveTo>
                <a:cubicBezTo>
                  <a:pt x="329264" y="229316"/>
                  <a:pt x="466776" y="229316"/>
                  <a:pt x="466776" y="229316"/>
                </a:cubicBezTo>
                <a:cubicBezTo>
                  <a:pt x="479697" y="229316"/>
                  <a:pt x="489849" y="239443"/>
                  <a:pt x="489849" y="252332"/>
                </a:cubicBezTo>
                <a:lnTo>
                  <a:pt x="488926" y="394111"/>
                </a:lnTo>
                <a:cubicBezTo>
                  <a:pt x="488926" y="406079"/>
                  <a:pt x="478774" y="417127"/>
                  <a:pt x="465854" y="417127"/>
                </a:cubicBezTo>
                <a:cubicBezTo>
                  <a:pt x="459393" y="417127"/>
                  <a:pt x="452933" y="413444"/>
                  <a:pt x="448318" y="407920"/>
                </a:cubicBezTo>
                <a:lnTo>
                  <a:pt x="440012" y="546017"/>
                </a:lnTo>
                <a:cubicBezTo>
                  <a:pt x="439090" y="558906"/>
                  <a:pt x="428938" y="568112"/>
                  <a:pt x="416017" y="568112"/>
                </a:cubicBezTo>
                <a:lnTo>
                  <a:pt x="369872" y="568112"/>
                </a:lnTo>
                <a:cubicBezTo>
                  <a:pt x="356951" y="568112"/>
                  <a:pt x="346800" y="558906"/>
                  <a:pt x="345877" y="546017"/>
                </a:cubicBezTo>
                <a:lnTo>
                  <a:pt x="336648" y="407920"/>
                </a:lnTo>
                <a:cubicBezTo>
                  <a:pt x="332956" y="413444"/>
                  <a:pt x="326496" y="417127"/>
                  <a:pt x="319112" y="417127"/>
                </a:cubicBezTo>
                <a:cubicBezTo>
                  <a:pt x="307115" y="417127"/>
                  <a:pt x="296963" y="406079"/>
                  <a:pt x="296963" y="394111"/>
                </a:cubicBezTo>
                <a:lnTo>
                  <a:pt x="296040" y="252332"/>
                </a:lnTo>
                <a:cubicBezTo>
                  <a:pt x="296040" y="239443"/>
                  <a:pt x="306192" y="229316"/>
                  <a:pt x="319112" y="229316"/>
                </a:cubicBezTo>
                <a:close/>
                <a:moveTo>
                  <a:pt x="218220" y="220143"/>
                </a:moveTo>
                <a:cubicBezTo>
                  <a:pt x="233254" y="220143"/>
                  <a:pt x="245442" y="232298"/>
                  <a:pt x="245442" y="247291"/>
                </a:cubicBezTo>
                <a:cubicBezTo>
                  <a:pt x="245442" y="262284"/>
                  <a:pt x="233254" y="274439"/>
                  <a:pt x="218220" y="274439"/>
                </a:cubicBezTo>
                <a:cubicBezTo>
                  <a:pt x="203186" y="274439"/>
                  <a:pt x="190998" y="262284"/>
                  <a:pt x="190998" y="247291"/>
                </a:cubicBezTo>
                <a:cubicBezTo>
                  <a:pt x="190998" y="232298"/>
                  <a:pt x="203186" y="220143"/>
                  <a:pt x="218220" y="220143"/>
                </a:cubicBezTo>
                <a:close/>
                <a:moveTo>
                  <a:pt x="124127" y="220143"/>
                </a:moveTo>
                <a:cubicBezTo>
                  <a:pt x="139161" y="220143"/>
                  <a:pt x="151349" y="232298"/>
                  <a:pt x="151349" y="247291"/>
                </a:cubicBezTo>
                <a:cubicBezTo>
                  <a:pt x="151349" y="262284"/>
                  <a:pt x="139161" y="274439"/>
                  <a:pt x="124127" y="274439"/>
                </a:cubicBezTo>
                <a:cubicBezTo>
                  <a:pt x="109093" y="274439"/>
                  <a:pt x="96905" y="262284"/>
                  <a:pt x="96905" y="247291"/>
                </a:cubicBezTo>
                <a:cubicBezTo>
                  <a:pt x="96905" y="232298"/>
                  <a:pt x="109093" y="220143"/>
                  <a:pt x="124127" y="220143"/>
                </a:cubicBezTo>
                <a:close/>
                <a:moveTo>
                  <a:pt x="111618" y="137146"/>
                </a:moveTo>
                <a:lnTo>
                  <a:pt x="249963" y="137146"/>
                </a:lnTo>
                <a:cubicBezTo>
                  <a:pt x="259186" y="137146"/>
                  <a:pt x="267487" y="144528"/>
                  <a:pt x="267487" y="154677"/>
                </a:cubicBezTo>
                <a:cubicBezTo>
                  <a:pt x="267487" y="164827"/>
                  <a:pt x="259186" y="172209"/>
                  <a:pt x="249963" y="172209"/>
                </a:cubicBezTo>
                <a:lnTo>
                  <a:pt x="111618" y="172209"/>
                </a:lnTo>
                <a:cubicBezTo>
                  <a:pt x="101472" y="172209"/>
                  <a:pt x="94094" y="163905"/>
                  <a:pt x="94094" y="154677"/>
                </a:cubicBezTo>
                <a:cubicBezTo>
                  <a:pt x="94094" y="144528"/>
                  <a:pt x="101472" y="137146"/>
                  <a:pt x="111618" y="137146"/>
                </a:cubicBezTo>
                <a:close/>
                <a:moveTo>
                  <a:pt x="392944" y="88472"/>
                </a:moveTo>
                <a:cubicBezTo>
                  <a:pt x="427588" y="88472"/>
                  <a:pt x="455673" y="116490"/>
                  <a:pt x="455673" y="151053"/>
                </a:cubicBezTo>
                <a:cubicBezTo>
                  <a:pt x="455673" y="185616"/>
                  <a:pt x="427588" y="213634"/>
                  <a:pt x="392944" y="213634"/>
                </a:cubicBezTo>
                <a:cubicBezTo>
                  <a:pt x="358300" y="213634"/>
                  <a:pt x="330215" y="185616"/>
                  <a:pt x="330215" y="151053"/>
                </a:cubicBezTo>
                <a:cubicBezTo>
                  <a:pt x="330215" y="116490"/>
                  <a:pt x="358300" y="88472"/>
                  <a:pt x="392944" y="88472"/>
                </a:cubicBezTo>
                <a:close/>
                <a:moveTo>
                  <a:pt x="18450" y="0"/>
                </a:moveTo>
                <a:lnTo>
                  <a:pt x="404971" y="0"/>
                </a:lnTo>
                <a:cubicBezTo>
                  <a:pt x="415119" y="0"/>
                  <a:pt x="423421" y="8289"/>
                  <a:pt x="423421" y="18421"/>
                </a:cubicBezTo>
                <a:lnTo>
                  <a:pt x="423421" y="70920"/>
                </a:lnTo>
                <a:cubicBezTo>
                  <a:pt x="414196" y="67236"/>
                  <a:pt x="403126" y="64473"/>
                  <a:pt x="392056" y="64473"/>
                </a:cubicBezTo>
                <a:cubicBezTo>
                  <a:pt x="367149" y="64473"/>
                  <a:pt x="344087" y="75526"/>
                  <a:pt x="328405" y="93947"/>
                </a:cubicBezTo>
                <a:lnTo>
                  <a:pt x="58117" y="93947"/>
                </a:lnTo>
                <a:lnTo>
                  <a:pt x="58117" y="299340"/>
                </a:lnTo>
                <a:cubicBezTo>
                  <a:pt x="58117" y="311313"/>
                  <a:pt x="68264" y="320524"/>
                  <a:pt x="79334" y="320524"/>
                </a:cubicBezTo>
                <a:lnTo>
                  <a:pt x="273056" y="320524"/>
                </a:lnTo>
                <a:lnTo>
                  <a:pt x="273056" y="367497"/>
                </a:lnTo>
                <a:lnTo>
                  <a:pt x="79334" y="367497"/>
                </a:lnTo>
                <a:cubicBezTo>
                  <a:pt x="42434" y="367497"/>
                  <a:pt x="11992" y="337103"/>
                  <a:pt x="11992" y="299340"/>
                </a:cubicBezTo>
                <a:lnTo>
                  <a:pt x="11992" y="95789"/>
                </a:lnTo>
                <a:cubicBezTo>
                  <a:pt x="5535" y="93026"/>
                  <a:pt x="0" y="86578"/>
                  <a:pt x="0" y="78289"/>
                </a:cubicBezTo>
                <a:lnTo>
                  <a:pt x="0" y="18421"/>
                </a:lnTo>
                <a:cubicBezTo>
                  <a:pt x="0" y="8289"/>
                  <a:pt x="8302" y="0"/>
                  <a:pt x="18450" y="0"/>
                </a:cubicBezTo>
                <a:close/>
              </a:path>
            </a:pathLst>
          </a:custGeom>
          <a:gradFill>
            <a:gsLst>
              <a:gs pos="0">
                <a:srgbClr val="BA0001"/>
              </a:gs>
              <a:gs pos="100000">
                <a:srgbClr val="730000"/>
              </a:gs>
            </a:gsLst>
            <a:lin ang="2700000" scaled="1"/>
          </a:gradFill>
          <a:ln w="3175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54"/>
            <a:endParaRPr lang="zh-CN" altLang="en-US" sz="2000" b="1" i="1" dirty="0">
              <a:solidFill>
                <a:schemeClr val="tx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26" name="î$liḑê">
            <a:extLst>
              <a:ext uri="{FF2B5EF4-FFF2-40B4-BE49-F238E27FC236}">
                <a16:creationId xmlns:a16="http://schemas.microsoft.com/office/drawing/2014/main" xmlns="" id="{E1BB6FC7-50B6-4DBE-9C32-BA17B6BD27D1}"/>
              </a:ext>
            </a:extLst>
          </p:cNvPr>
          <p:cNvSpPr txBox="1"/>
          <p:nvPr/>
        </p:nvSpPr>
        <p:spPr>
          <a:xfrm>
            <a:off x="4210812" y="2088764"/>
            <a:ext cx="1281288" cy="480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添加标题</a:t>
            </a:r>
            <a:endParaRPr lang="en-US" altLang="zh-CN" sz="2000" dirty="0">
              <a:solidFill>
                <a:schemeClr val="bg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cxnSp>
        <p:nvCxnSpPr>
          <p:cNvPr id="5" name="直接箭头连接符 4">
            <a:extLst>
              <a:ext uri="{FF2B5EF4-FFF2-40B4-BE49-F238E27FC236}">
                <a16:creationId xmlns:a16="http://schemas.microsoft.com/office/drawing/2014/main" xmlns="" id="{E22E697E-5EEE-46DB-A696-F1E054A4E539}"/>
              </a:ext>
            </a:extLst>
          </p:cNvPr>
          <p:cNvCxnSpPr/>
          <p:nvPr/>
        </p:nvCxnSpPr>
        <p:spPr>
          <a:xfrm>
            <a:off x="4056903" y="1341774"/>
            <a:ext cx="0" cy="4524375"/>
          </a:xfrm>
          <a:prstGeom prst="straightConnector1">
            <a:avLst/>
          </a:prstGeom>
          <a:ln w="3175" cap="rnd">
            <a:solidFill>
              <a:schemeClr val="bg1">
                <a:lumMod val="75000"/>
              </a:schemeClr>
            </a:solidFill>
            <a:prstDash val="dash"/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ïṩḻîḍe">
            <a:extLst>
              <a:ext uri="{FF2B5EF4-FFF2-40B4-BE49-F238E27FC236}">
                <a16:creationId xmlns:a16="http://schemas.microsoft.com/office/drawing/2014/main" xmlns="" id="{928B56F9-3C9A-4C68-8B4F-C9C30345916C}"/>
              </a:ext>
            </a:extLst>
          </p:cNvPr>
          <p:cNvSpPr txBox="1"/>
          <p:nvPr/>
        </p:nvSpPr>
        <p:spPr>
          <a:xfrm>
            <a:off x="4210812" y="2803801"/>
            <a:ext cx="3255233" cy="203286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一年的辛劳，换来今日的举杯祝贺，成功就在面前；一年的汗水，得来今日的鲜花掌声，胜利就在眼前；一年的历程，一年的打拼，终有收获。</a:t>
            </a:r>
          </a:p>
        </p:txBody>
      </p: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xmlns="" id="{9F84444F-EB9B-481C-B0F9-68F07948569C}"/>
              </a:ext>
            </a:extLst>
          </p:cNvPr>
          <p:cNvCxnSpPr/>
          <p:nvPr/>
        </p:nvCxnSpPr>
        <p:spPr>
          <a:xfrm>
            <a:off x="7619953" y="1341774"/>
            <a:ext cx="0" cy="4524375"/>
          </a:xfrm>
          <a:prstGeom prst="straightConnector1">
            <a:avLst/>
          </a:prstGeom>
          <a:ln w="3175" cap="rnd">
            <a:solidFill>
              <a:schemeClr val="bg1">
                <a:lumMod val="75000"/>
              </a:schemeClr>
            </a:solidFill>
            <a:prstDash val="dash"/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íṡ1ïdé">
            <a:extLst>
              <a:ext uri="{FF2B5EF4-FFF2-40B4-BE49-F238E27FC236}">
                <a16:creationId xmlns:a16="http://schemas.microsoft.com/office/drawing/2014/main" xmlns="" id="{DAFBF18D-770A-484F-81A0-6D219BA5B2BF}"/>
              </a:ext>
            </a:extLst>
          </p:cNvPr>
          <p:cNvGrpSpPr/>
          <p:nvPr/>
        </p:nvGrpSpPr>
        <p:grpSpPr>
          <a:xfrm>
            <a:off x="8762030" y="1575849"/>
            <a:ext cx="2557592" cy="1093103"/>
            <a:chOff x="9203023" y="1722525"/>
            <a:chExt cx="2315878" cy="1093103"/>
          </a:xfrm>
        </p:grpSpPr>
        <p:sp>
          <p:nvSpPr>
            <p:cNvPr id="23" name="îṡľidè">
              <a:extLst>
                <a:ext uri="{FF2B5EF4-FFF2-40B4-BE49-F238E27FC236}">
                  <a16:creationId xmlns:a16="http://schemas.microsoft.com/office/drawing/2014/main" xmlns="" id="{921D2456-A6A6-43F5-AD86-0A010D24A2F0}"/>
                </a:ext>
              </a:extLst>
            </p:cNvPr>
            <p:cNvSpPr txBox="1"/>
            <p:nvPr/>
          </p:nvSpPr>
          <p:spPr>
            <a:xfrm>
              <a:off x="9203023" y="1722525"/>
              <a:ext cx="2315878" cy="446696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zh-CN" altLang="en-US" sz="1600" dirty="0">
                  <a:latin typeface="Arial" panose="020B0604020202020204" pitchFamily="34" charset="0"/>
                  <a:ea typeface="思源宋体 CN Heavy" panose="02020900000000000000" pitchFamily="18" charset="-122"/>
                  <a:sym typeface="Arial" panose="020B0604020202020204" pitchFamily="34" charset="0"/>
                </a:rPr>
                <a:t>添加标题</a:t>
              </a:r>
              <a:endParaRPr lang="en-US" altLang="zh-CN" sz="1600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4" name="ïṣḻïďè">
              <a:extLst>
                <a:ext uri="{FF2B5EF4-FFF2-40B4-BE49-F238E27FC236}">
                  <a16:creationId xmlns:a16="http://schemas.microsoft.com/office/drawing/2014/main" xmlns="" id="{F8E07573-A8E5-42F7-B445-E2E8E3B47ABD}"/>
                </a:ext>
              </a:extLst>
            </p:cNvPr>
            <p:cNvSpPr/>
            <p:nvPr/>
          </p:nvSpPr>
          <p:spPr bwMode="auto">
            <a:xfrm>
              <a:off x="9203023" y="2169224"/>
              <a:ext cx="2315878" cy="64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Arial" panose="020B0604020202020204" pitchFamily="34" charset="0"/>
                  <a:ea typeface="思源宋体 CN Heavy" panose="02020900000000000000" pitchFamily="18" charset="-122"/>
                  <a:sym typeface="Arial" panose="020B0604020202020204" pitchFamily="34" charset="0"/>
                </a:rPr>
                <a:t>一年的辛劳，换来今日的举杯祝贺，成功就在面前</a:t>
              </a:r>
              <a:endParaRPr lang="en-US" altLang="zh-CN" sz="1100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islîḓe">
            <a:extLst>
              <a:ext uri="{FF2B5EF4-FFF2-40B4-BE49-F238E27FC236}">
                <a16:creationId xmlns:a16="http://schemas.microsoft.com/office/drawing/2014/main" xmlns="" id="{8944AC07-4B24-406C-A624-4ADC859BE173}"/>
              </a:ext>
            </a:extLst>
          </p:cNvPr>
          <p:cNvGrpSpPr/>
          <p:nvPr/>
        </p:nvGrpSpPr>
        <p:grpSpPr>
          <a:xfrm>
            <a:off x="8762030" y="2938650"/>
            <a:ext cx="2557592" cy="1093103"/>
            <a:chOff x="9203023" y="1722525"/>
            <a:chExt cx="2315878" cy="1093103"/>
          </a:xfrm>
        </p:grpSpPr>
        <p:sp>
          <p:nvSpPr>
            <p:cNvPr id="19" name="išļïḋè">
              <a:extLst>
                <a:ext uri="{FF2B5EF4-FFF2-40B4-BE49-F238E27FC236}">
                  <a16:creationId xmlns:a16="http://schemas.microsoft.com/office/drawing/2014/main" xmlns="" id="{921D2456-A6A6-43F5-AD86-0A010D24A2F0}"/>
                </a:ext>
              </a:extLst>
            </p:cNvPr>
            <p:cNvSpPr txBox="1"/>
            <p:nvPr/>
          </p:nvSpPr>
          <p:spPr>
            <a:xfrm>
              <a:off x="9203023" y="1722525"/>
              <a:ext cx="2315878" cy="446696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zh-CN" altLang="en-US" sz="1600" dirty="0">
                  <a:latin typeface="Arial" panose="020B0604020202020204" pitchFamily="34" charset="0"/>
                  <a:ea typeface="思源宋体 CN Heavy" panose="02020900000000000000" pitchFamily="18" charset="-122"/>
                  <a:sym typeface="Arial" panose="020B0604020202020204" pitchFamily="34" charset="0"/>
                </a:rPr>
                <a:t>添加标题</a:t>
              </a:r>
              <a:endParaRPr lang="en-US" altLang="zh-CN" sz="1600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0" name="iśļíḑé">
              <a:extLst>
                <a:ext uri="{FF2B5EF4-FFF2-40B4-BE49-F238E27FC236}">
                  <a16:creationId xmlns:a16="http://schemas.microsoft.com/office/drawing/2014/main" xmlns="" id="{F8E07573-A8E5-42F7-B445-E2E8E3B47ABD}"/>
                </a:ext>
              </a:extLst>
            </p:cNvPr>
            <p:cNvSpPr/>
            <p:nvPr/>
          </p:nvSpPr>
          <p:spPr bwMode="auto">
            <a:xfrm>
              <a:off x="9203023" y="2169224"/>
              <a:ext cx="2315878" cy="64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Arial" panose="020B0604020202020204" pitchFamily="34" charset="0"/>
                  <a:ea typeface="思源宋体 CN Heavy" panose="02020900000000000000" pitchFamily="18" charset="-122"/>
                  <a:sym typeface="Arial" panose="020B0604020202020204" pitchFamily="34" charset="0"/>
                </a:rPr>
                <a:t>一年的辛劳，换来今日的举杯祝贺，成功就在面前</a:t>
              </a:r>
              <a:endParaRPr lang="en-US" altLang="zh-CN" sz="1100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í$ḻîďè">
            <a:extLst>
              <a:ext uri="{FF2B5EF4-FFF2-40B4-BE49-F238E27FC236}">
                <a16:creationId xmlns:a16="http://schemas.microsoft.com/office/drawing/2014/main" xmlns="" id="{C91EB0F1-953E-45A1-9055-330654ED9B17}"/>
              </a:ext>
            </a:extLst>
          </p:cNvPr>
          <p:cNvGrpSpPr/>
          <p:nvPr/>
        </p:nvGrpSpPr>
        <p:grpSpPr>
          <a:xfrm>
            <a:off x="8762030" y="4301450"/>
            <a:ext cx="2557592" cy="1093103"/>
            <a:chOff x="9203023" y="1722525"/>
            <a:chExt cx="2315878" cy="1093103"/>
          </a:xfrm>
        </p:grpSpPr>
        <p:sp>
          <p:nvSpPr>
            <p:cNvPr id="15" name="išľîḓê">
              <a:extLst>
                <a:ext uri="{FF2B5EF4-FFF2-40B4-BE49-F238E27FC236}">
                  <a16:creationId xmlns:a16="http://schemas.microsoft.com/office/drawing/2014/main" xmlns="" id="{921D2456-A6A6-43F5-AD86-0A010D24A2F0}"/>
                </a:ext>
              </a:extLst>
            </p:cNvPr>
            <p:cNvSpPr txBox="1"/>
            <p:nvPr/>
          </p:nvSpPr>
          <p:spPr>
            <a:xfrm>
              <a:off x="9203023" y="1722525"/>
              <a:ext cx="2315878" cy="446696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zh-CN" altLang="en-US" sz="1600" dirty="0">
                  <a:latin typeface="Arial" panose="020B0604020202020204" pitchFamily="34" charset="0"/>
                  <a:ea typeface="思源宋体 CN Heavy" panose="02020900000000000000" pitchFamily="18" charset="-122"/>
                  <a:sym typeface="Arial" panose="020B0604020202020204" pitchFamily="34" charset="0"/>
                </a:rPr>
                <a:t>添加标题</a:t>
              </a:r>
              <a:endParaRPr lang="en-US" altLang="zh-CN" sz="1600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6" name="íşľïdê">
              <a:extLst>
                <a:ext uri="{FF2B5EF4-FFF2-40B4-BE49-F238E27FC236}">
                  <a16:creationId xmlns:a16="http://schemas.microsoft.com/office/drawing/2014/main" xmlns="" id="{F8E07573-A8E5-42F7-B445-E2E8E3B47ABD}"/>
                </a:ext>
              </a:extLst>
            </p:cNvPr>
            <p:cNvSpPr/>
            <p:nvPr/>
          </p:nvSpPr>
          <p:spPr bwMode="auto">
            <a:xfrm>
              <a:off x="9203023" y="2169224"/>
              <a:ext cx="2315878" cy="64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Arial" panose="020B0604020202020204" pitchFamily="34" charset="0"/>
                  <a:ea typeface="思源宋体 CN Heavy" panose="02020900000000000000" pitchFamily="18" charset="-122"/>
                  <a:sym typeface="Arial" panose="020B0604020202020204" pitchFamily="34" charset="0"/>
                </a:rPr>
                <a:t>一年的辛劳，换来今日的举杯祝贺，成功就在面前</a:t>
              </a:r>
              <a:endParaRPr lang="en-US" altLang="zh-CN" sz="1100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8DF58B43-EA03-4685-BD65-E11FAA2A9310}"/>
              </a:ext>
            </a:extLst>
          </p:cNvPr>
          <p:cNvCxnSpPr/>
          <p:nvPr/>
        </p:nvCxnSpPr>
        <p:spPr>
          <a:xfrm>
            <a:off x="8836081" y="2803801"/>
            <a:ext cx="2480541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0ADAA566-8E79-40CE-88D5-272E6EE61752}"/>
              </a:ext>
            </a:extLst>
          </p:cNvPr>
          <p:cNvCxnSpPr/>
          <p:nvPr/>
        </p:nvCxnSpPr>
        <p:spPr>
          <a:xfrm>
            <a:off x="8836081" y="4166602"/>
            <a:ext cx="2480541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E383334D-739E-4156-B1BB-73725B79349C}"/>
              </a:ext>
            </a:extLst>
          </p:cNvPr>
          <p:cNvSpPr>
            <a:spLocks noChangeAspect="1"/>
          </p:cNvSpPr>
          <p:nvPr/>
        </p:nvSpPr>
        <p:spPr>
          <a:xfrm>
            <a:off x="1237953" y="1789425"/>
            <a:ext cx="2382669" cy="3574004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5891E640-8A8C-4115-A8D1-267FEE5DB4BC}"/>
              </a:ext>
            </a:extLst>
          </p:cNvPr>
          <p:cNvSpPr txBox="1"/>
          <p:nvPr/>
        </p:nvSpPr>
        <p:spPr>
          <a:xfrm>
            <a:off x="4381830" y="358605"/>
            <a:ext cx="34283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【</a:t>
            </a:r>
            <a:r>
              <a:rPr lang="zh-CN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请输入标题内容</a:t>
            </a:r>
            <a:r>
              <a:rPr lang="en-US" altLang="zh-CN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】</a:t>
            </a:r>
            <a:endParaRPr lang="zh-CN" alt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1648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1" grpId="0" animBg="1"/>
      <p:bldP spid="17" grpId="0" animBg="1"/>
      <p:bldP spid="13" grpId="0" animBg="1"/>
      <p:bldP spid="26" grpId="0"/>
      <p:bldP spid="25" grpId="0"/>
      <p:bldP spid="8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iŝľiḓê">
            <a:extLst>
              <a:ext uri="{FF2B5EF4-FFF2-40B4-BE49-F238E27FC236}">
                <a16:creationId xmlns:a16="http://schemas.microsoft.com/office/drawing/2014/main" xmlns="" id="{3DC2B540-3D20-49C9-B868-71BA1AA4AD7F}"/>
              </a:ext>
            </a:extLst>
          </p:cNvPr>
          <p:cNvSpPr/>
          <p:nvPr/>
        </p:nvSpPr>
        <p:spPr>
          <a:xfrm>
            <a:off x="6292158" y="0"/>
            <a:ext cx="5899842" cy="685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ctr"/>
          </a:blipFill>
          <a:ln w="12700" cap="flat" cmpd="sng" algn="ctr">
            <a:noFill/>
            <a:prstDash val="solid"/>
            <a:miter lim="800000"/>
          </a:ln>
          <a:effectLst>
            <a:outerShdw dist="381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 defTabSz="913765"/>
            <a:endParaRPr lang="zh-CN" altLang="en-US"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31" name="ïšḷîḋé">
            <a:extLst>
              <a:ext uri="{FF2B5EF4-FFF2-40B4-BE49-F238E27FC236}">
                <a16:creationId xmlns:a16="http://schemas.microsoft.com/office/drawing/2014/main" xmlns="" id="{E21FB547-4979-4D58-97EA-6D36121BAAD3}"/>
              </a:ext>
            </a:extLst>
          </p:cNvPr>
          <p:cNvSpPr/>
          <p:nvPr/>
        </p:nvSpPr>
        <p:spPr>
          <a:xfrm>
            <a:off x="0" y="3429000"/>
            <a:ext cx="6716388" cy="2277324"/>
          </a:xfrm>
          <a:prstGeom prst="rect">
            <a:avLst/>
          </a:prstGeom>
          <a:gradFill flip="none" rotWithShape="1">
            <a:gsLst>
              <a:gs pos="0">
                <a:srgbClr val="BA0001"/>
              </a:gs>
              <a:gs pos="100000">
                <a:srgbClr val="730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defTabSz="914354">
              <a:lnSpc>
                <a:spcPct val="150000"/>
              </a:lnSpc>
            </a:pPr>
            <a:endParaRPr lang="zh-CN" altLang="en-US" sz="1400" kern="0" dirty="0">
              <a:solidFill>
                <a:schemeClr val="bg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37" name="ïṡlïḋè">
            <a:extLst>
              <a:ext uri="{FF2B5EF4-FFF2-40B4-BE49-F238E27FC236}">
                <a16:creationId xmlns:a16="http://schemas.microsoft.com/office/drawing/2014/main" xmlns="" id="{4526A6D4-3938-483E-AE04-387A4D4F50AE}"/>
              </a:ext>
            </a:extLst>
          </p:cNvPr>
          <p:cNvSpPr txBox="1"/>
          <p:nvPr/>
        </p:nvSpPr>
        <p:spPr>
          <a:xfrm>
            <a:off x="885193" y="1236423"/>
            <a:ext cx="3953026" cy="219257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一年的辛劳，换来今日的举杯祝贺，成功就在面前；一年的汗水，得来今日的鲜花掌声，胜利就在眼前；一年的历程，一年的打拼，终有收获。</a:t>
            </a:r>
          </a:p>
        </p:txBody>
      </p:sp>
      <p:sp>
        <p:nvSpPr>
          <p:cNvPr id="34" name="îSļïḑè">
            <a:extLst>
              <a:ext uri="{FF2B5EF4-FFF2-40B4-BE49-F238E27FC236}">
                <a16:creationId xmlns:a16="http://schemas.microsoft.com/office/drawing/2014/main" xmlns="" id="{73DA5CA1-A22D-45FF-B355-18D3880E7B99}"/>
              </a:ext>
            </a:extLst>
          </p:cNvPr>
          <p:cNvSpPr/>
          <p:nvPr/>
        </p:nvSpPr>
        <p:spPr>
          <a:xfrm>
            <a:off x="953105" y="3630315"/>
            <a:ext cx="3784846" cy="503542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添加标题</a:t>
            </a:r>
            <a:endParaRPr lang="en-US" altLang="zh-CN" dirty="0">
              <a:solidFill>
                <a:schemeClr val="bg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35" name="ïṣḻiďê">
            <a:extLst>
              <a:ext uri="{FF2B5EF4-FFF2-40B4-BE49-F238E27FC236}">
                <a16:creationId xmlns:a16="http://schemas.microsoft.com/office/drawing/2014/main" xmlns="" id="{B40F5E8D-FBEB-4054-86D5-66BEF7C4392C}"/>
              </a:ext>
            </a:extLst>
          </p:cNvPr>
          <p:cNvSpPr txBox="1"/>
          <p:nvPr/>
        </p:nvSpPr>
        <p:spPr>
          <a:xfrm>
            <a:off x="885193" y="4133857"/>
            <a:ext cx="3784849" cy="142443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一年的辛劳，换来今日的举杯祝贺，成功就在面前；一年的汗水，得来今日的鲜花掌声，胜利就在眼前</a:t>
            </a:r>
            <a:endParaRPr lang="en-US" altLang="zh-CN" dirty="0">
              <a:solidFill>
                <a:schemeClr val="bg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8456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7" grpId="0"/>
      <p:bldP spid="34" grpId="0"/>
      <p:bldP spid="3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6F5E2AED-E559-428A-92A7-CB00673B9B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DB2246C7-264F-409F-866F-0AE0DA92E26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386" t="26929" r="11933" b="38748"/>
          <a:stretch/>
        </p:blipFill>
        <p:spPr>
          <a:xfrm>
            <a:off x="8673812" y="1681985"/>
            <a:ext cx="5264727" cy="2944347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D6FBC363-2857-46A6-8706-55142F17DB9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50" r="23523" b="7174"/>
          <a:stretch/>
        </p:blipFill>
        <p:spPr>
          <a:xfrm>
            <a:off x="0" y="0"/>
            <a:ext cx="9171706" cy="565785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B0CF64A7-E750-4D1F-BDD0-1A0C89376D4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367" t="38749" b="5697"/>
          <a:stretch/>
        </p:blipFill>
        <p:spPr>
          <a:xfrm>
            <a:off x="3414714" y="2632097"/>
            <a:ext cx="8420100" cy="3988469"/>
          </a:xfrm>
          <a:prstGeom prst="rect">
            <a:avLst/>
          </a:prstGeom>
          <a:ln>
            <a:noFill/>
          </a:ln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20807FC9-E31D-40C9-8FA1-431C8D828C0B}"/>
              </a:ext>
            </a:extLst>
          </p:cNvPr>
          <p:cNvSpPr txBox="1"/>
          <p:nvPr/>
        </p:nvSpPr>
        <p:spPr>
          <a:xfrm>
            <a:off x="2953619" y="5654457"/>
            <a:ext cx="46884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spc="1000" dirty="0">
                <a:gradFill>
                  <a:gsLst>
                    <a:gs pos="0">
                      <a:srgbClr val="FDD69C"/>
                    </a:gs>
                    <a:gs pos="100000">
                      <a:srgbClr val="F1A364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红色喜庆元宵节灯会</a:t>
            </a:r>
          </a:p>
        </p:txBody>
      </p:sp>
    </p:spTree>
    <p:extLst>
      <p:ext uri="{BB962C8B-B14F-4D97-AF65-F5344CB8AC3E}">
        <p14:creationId xmlns:p14="http://schemas.microsoft.com/office/powerpoint/2010/main" xmlns="" val="144428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C8F3F45D-34F6-4CAC-BEAE-40B3DB59F48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296" r="1563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F01ABA8E-258A-4471-A4EA-3BDBEAABF7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3034" t="21818" b="60000"/>
          <a:stretch/>
        </p:blipFill>
        <p:spPr>
          <a:xfrm>
            <a:off x="9989127" y="5569476"/>
            <a:ext cx="2202872" cy="98367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8D449B04-E118-48FC-BA1F-C02919EBE5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23064" y="346361"/>
            <a:ext cx="5347856" cy="5347856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834601D3-5358-4DD1-A9AD-B1543312612A}"/>
              </a:ext>
            </a:extLst>
          </p:cNvPr>
          <p:cNvSpPr txBox="1"/>
          <p:nvPr/>
        </p:nvSpPr>
        <p:spPr>
          <a:xfrm>
            <a:off x="7148944" y="1696850"/>
            <a:ext cx="269609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600" dirty="0">
                <a:gradFill flip="none" rotWithShape="1">
                  <a:gsLst>
                    <a:gs pos="0">
                      <a:srgbClr val="FDD69C"/>
                    </a:gs>
                    <a:gs pos="100000">
                      <a:srgbClr val="F1A364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壹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7471D425-4DE7-43CD-8707-E6C1346D88B8}"/>
              </a:ext>
            </a:extLst>
          </p:cNvPr>
          <p:cNvSpPr txBox="1"/>
          <p:nvPr/>
        </p:nvSpPr>
        <p:spPr>
          <a:xfrm>
            <a:off x="6416427" y="4848577"/>
            <a:ext cx="41611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gradFill>
                  <a:gsLst>
                    <a:gs pos="0">
                      <a:srgbClr val="FDD69C"/>
                    </a:gs>
                    <a:gs pos="100000">
                      <a:srgbClr val="F1A364"/>
                    </a:gs>
                  </a:gsLst>
                  <a:lin ang="27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请输入标题内容</a:t>
            </a:r>
          </a:p>
        </p:txBody>
      </p:sp>
    </p:spTree>
    <p:extLst>
      <p:ext uri="{BB962C8B-B14F-4D97-AF65-F5344CB8AC3E}">
        <p14:creationId xmlns:p14="http://schemas.microsoft.com/office/powerpoint/2010/main" xmlns="" val="90218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îşlíde">
            <a:extLst>
              <a:ext uri="{FF2B5EF4-FFF2-40B4-BE49-F238E27FC236}">
                <a16:creationId xmlns:a16="http://schemas.microsoft.com/office/drawing/2014/main" xmlns="" id="{64FEE752-DC64-4A89-91FA-0CAD3EC5287F}"/>
              </a:ext>
            </a:extLst>
          </p:cNvPr>
          <p:cNvSpPr/>
          <p:nvPr/>
        </p:nvSpPr>
        <p:spPr bwMode="auto">
          <a:xfrm>
            <a:off x="4601" y="1396518"/>
            <a:ext cx="12187399" cy="2303462"/>
          </a:xfrm>
          <a:custGeom>
            <a:avLst/>
            <a:gdLst>
              <a:gd name="connsiteX0" fmla="*/ 6861671 w 12187399"/>
              <a:gd name="connsiteY0" fmla="*/ 0 h 2303462"/>
              <a:gd name="connsiteX1" fmla="*/ 12187399 w 12187399"/>
              <a:gd name="connsiteY1" fmla="*/ 0 h 2303462"/>
              <a:gd name="connsiteX2" fmla="*/ 12187399 w 12187399"/>
              <a:gd name="connsiteY2" fmla="*/ 2303462 h 2303462"/>
              <a:gd name="connsiteX3" fmla="*/ 6861671 w 12187399"/>
              <a:gd name="connsiteY3" fmla="*/ 2303462 h 2303462"/>
              <a:gd name="connsiteX4" fmla="*/ 0 w 12187399"/>
              <a:gd name="connsiteY4" fmla="*/ 0 h 2303462"/>
              <a:gd name="connsiteX5" fmla="*/ 6747028 w 12187399"/>
              <a:gd name="connsiteY5" fmla="*/ 0 h 2303462"/>
              <a:gd name="connsiteX6" fmla="*/ 6747028 w 12187399"/>
              <a:gd name="connsiteY6" fmla="*/ 2303462 h 2303462"/>
              <a:gd name="connsiteX7" fmla="*/ 0 w 12187399"/>
              <a:gd name="connsiteY7" fmla="*/ 2303462 h 2303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7399" h="2303462">
                <a:moveTo>
                  <a:pt x="6861671" y="0"/>
                </a:moveTo>
                <a:lnTo>
                  <a:pt x="12187399" y="0"/>
                </a:lnTo>
                <a:lnTo>
                  <a:pt x="12187399" y="2303462"/>
                </a:lnTo>
                <a:lnTo>
                  <a:pt x="6861671" y="2303462"/>
                </a:lnTo>
                <a:close/>
                <a:moveTo>
                  <a:pt x="0" y="0"/>
                </a:moveTo>
                <a:lnTo>
                  <a:pt x="6747028" y="0"/>
                </a:lnTo>
                <a:lnTo>
                  <a:pt x="6747028" y="2303462"/>
                </a:lnTo>
                <a:lnTo>
                  <a:pt x="0" y="2303462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5" name="ïṡḻíḓê">
            <a:extLst>
              <a:ext uri="{FF2B5EF4-FFF2-40B4-BE49-F238E27FC236}">
                <a16:creationId xmlns:a16="http://schemas.microsoft.com/office/drawing/2014/main" xmlns="" id="{FCA3BB35-3538-41E8-A5CA-76C49B413542}"/>
              </a:ext>
            </a:extLst>
          </p:cNvPr>
          <p:cNvSpPr/>
          <p:nvPr/>
        </p:nvSpPr>
        <p:spPr bwMode="auto">
          <a:xfrm>
            <a:off x="4599" y="1396518"/>
            <a:ext cx="649325" cy="2303462"/>
          </a:xfrm>
          <a:prstGeom prst="rect">
            <a:avLst/>
          </a:prstGeom>
          <a:gradFill flip="none" rotWithShape="1">
            <a:gsLst>
              <a:gs pos="0">
                <a:srgbClr val="BA0001"/>
              </a:gs>
              <a:gs pos="100000">
                <a:srgbClr val="730000"/>
              </a:gs>
            </a:gsLst>
            <a:lin ang="13500000" scaled="1"/>
            <a:tileRect/>
          </a:gradFill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9pPr>
          </a:lstStyle>
          <a:p>
            <a:pPr algn="ctr"/>
            <a:endParaRPr lang="zh-CN" altLang="en-US"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6" name="ïṣľidè">
            <a:extLst>
              <a:ext uri="{FF2B5EF4-FFF2-40B4-BE49-F238E27FC236}">
                <a16:creationId xmlns:a16="http://schemas.microsoft.com/office/drawing/2014/main" xmlns="" id="{51C7FFF4-8A47-44F8-BA8C-F0296207288B}"/>
              </a:ext>
            </a:extLst>
          </p:cNvPr>
          <p:cNvSpPr/>
          <p:nvPr/>
        </p:nvSpPr>
        <p:spPr bwMode="auto">
          <a:xfrm>
            <a:off x="11529687" y="1396518"/>
            <a:ext cx="666912" cy="2303462"/>
          </a:xfrm>
          <a:prstGeom prst="rect">
            <a:avLst/>
          </a:prstGeom>
          <a:gradFill flip="none" rotWithShape="1">
            <a:gsLst>
              <a:gs pos="0">
                <a:srgbClr val="BA0001"/>
              </a:gs>
              <a:gs pos="100000">
                <a:srgbClr val="730000"/>
              </a:gs>
            </a:gsLst>
            <a:lin ang="13500000" scaled="1"/>
            <a:tileRect/>
          </a:gradFill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</a:defRPr>
            </a:lvl9pPr>
          </a:lstStyle>
          <a:p>
            <a:pPr algn="ctr"/>
            <a:endParaRPr lang="zh-CN" altLang="en-US"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23" name="iSľíďé">
            <a:extLst>
              <a:ext uri="{FF2B5EF4-FFF2-40B4-BE49-F238E27FC236}">
                <a16:creationId xmlns:a16="http://schemas.microsoft.com/office/drawing/2014/main" xmlns="" id="{8D46E830-9751-49F4-B77A-3DED485C0F48}"/>
              </a:ext>
            </a:extLst>
          </p:cNvPr>
          <p:cNvSpPr/>
          <p:nvPr/>
        </p:nvSpPr>
        <p:spPr>
          <a:xfrm>
            <a:off x="857067" y="4233102"/>
            <a:ext cx="5752518" cy="1680380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一年的辛劳，换来今日的举杯祝贺，成功就在面前；一年的汗水，得来今日的鲜花掌声，胜利就在眼前；一年的历程，一年的打拼，终有收获。</a:t>
            </a:r>
          </a:p>
        </p:txBody>
      </p:sp>
      <p:sp>
        <p:nvSpPr>
          <p:cNvPr id="24" name="ïṥľiḍé">
            <a:extLst>
              <a:ext uri="{FF2B5EF4-FFF2-40B4-BE49-F238E27FC236}">
                <a16:creationId xmlns:a16="http://schemas.microsoft.com/office/drawing/2014/main" xmlns="" id="{457058DE-6AD0-433C-9BC1-CB0BD4247494}"/>
              </a:ext>
            </a:extLst>
          </p:cNvPr>
          <p:cNvSpPr/>
          <p:nvPr/>
        </p:nvSpPr>
        <p:spPr>
          <a:xfrm>
            <a:off x="664999" y="4373205"/>
            <a:ext cx="127000" cy="1400175"/>
          </a:xfrm>
          <a:prstGeom prst="rect">
            <a:avLst/>
          </a:prstGeom>
          <a:gradFill>
            <a:gsLst>
              <a:gs pos="100000">
                <a:schemeClr val="bg1">
                  <a:lumMod val="0"/>
                  <a:lumOff val="100000"/>
                </a:schemeClr>
              </a:gs>
              <a:gs pos="10000">
                <a:srgbClr val="BA0001"/>
              </a:gs>
            </a:gsLst>
            <a:lin ang="3600000" scaled="0"/>
          </a:gradFill>
          <a:ln w="3175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 defTabSz="914354"/>
            <a:endParaRPr lang="zh-CN" altLang="en-US" sz="2000" b="1" i="1" dirty="0">
              <a:solidFill>
                <a:schemeClr val="tx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grpSp>
        <p:nvGrpSpPr>
          <p:cNvPr id="17" name="íślidê">
            <a:extLst>
              <a:ext uri="{FF2B5EF4-FFF2-40B4-BE49-F238E27FC236}">
                <a16:creationId xmlns:a16="http://schemas.microsoft.com/office/drawing/2014/main" xmlns="" id="{110AE089-BA1D-4B9E-8990-5D58A6AE8806}"/>
              </a:ext>
            </a:extLst>
          </p:cNvPr>
          <p:cNvGrpSpPr/>
          <p:nvPr/>
        </p:nvGrpSpPr>
        <p:grpSpPr>
          <a:xfrm>
            <a:off x="7208757" y="4251088"/>
            <a:ext cx="534704" cy="534704"/>
            <a:chOff x="7161905" y="3799547"/>
            <a:chExt cx="534704" cy="534704"/>
          </a:xfrm>
        </p:grpSpPr>
        <p:sp>
          <p:nvSpPr>
            <p:cNvPr id="21" name="íśľíḋè">
              <a:extLst>
                <a:ext uri="{FF2B5EF4-FFF2-40B4-BE49-F238E27FC236}">
                  <a16:creationId xmlns:a16="http://schemas.microsoft.com/office/drawing/2014/main" xmlns="" id="{224643BA-1B0F-4F3E-9EB7-5CE0B2D59ED7}"/>
                </a:ext>
              </a:extLst>
            </p:cNvPr>
            <p:cNvSpPr/>
            <p:nvPr/>
          </p:nvSpPr>
          <p:spPr>
            <a:xfrm>
              <a:off x="7161905" y="3799547"/>
              <a:ext cx="534704" cy="534704"/>
            </a:xfrm>
            <a:prstGeom prst="ellipse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i="1" dirty="0">
                <a:solidFill>
                  <a:schemeClr val="tx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2" name="ïṣļîḑè">
              <a:extLst>
                <a:ext uri="{FF2B5EF4-FFF2-40B4-BE49-F238E27FC236}">
                  <a16:creationId xmlns:a16="http://schemas.microsoft.com/office/drawing/2014/main" xmlns="" id="{6C51C5D3-C4D8-46D1-8E24-72CCDD7BA7BE}"/>
                </a:ext>
              </a:extLst>
            </p:cNvPr>
            <p:cNvSpPr/>
            <p:nvPr/>
          </p:nvSpPr>
          <p:spPr>
            <a:xfrm>
              <a:off x="7299862" y="3930498"/>
              <a:ext cx="258792" cy="272804"/>
            </a:xfrm>
            <a:custGeom>
              <a:avLst/>
              <a:gdLst>
                <a:gd name="connsiteX0" fmla="*/ 433739 w 575565"/>
                <a:gd name="connsiteY0" fmla="*/ 176978 h 606722"/>
                <a:gd name="connsiteX1" fmla="*/ 496216 w 575565"/>
                <a:gd name="connsiteY1" fmla="*/ 176978 h 606722"/>
                <a:gd name="connsiteX2" fmla="*/ 559049 w 575565"/>
                <a:gd name="connsiteY2" fmla="*/ 232339 h 606722"/>
                <a:gd name="connsiteX3" fmla="*/ 575246 w 575565"/>
                <a:gd name="connsiteY3" fmla="*/ 361900 h 606722"/>
                <a:gd name="connsiteX4" fmla="*/ 566079 w 575565"/>
                <a:gd name="connsiteY4" fmla="*/ 391669 h 606722"/>
                <a:gd name="connsiteX5" fmla="*/ 540092 w 575565"/>
                <a:gd name="connsiteY5" fmla="*/ 404376 h 606722"/>
                <a:gd name="connsiteX6" fmla="*/ 528344 w 575565"/>
                <a:gd name="connsiteY6" fmla="*/ 569659 h 606722"/>
                <a:gd name="connsiteX7" fmla="*/ 515707 w 575565"/>
                <a:gd name="connsiteY7" fmla="*/ 581389 h 606722"/>
                <a:gd name="connsiteX8" fmla="*/ 414427 w 575565"/>
                <a:gd name="connsiteY8" fmla="*/ 581389 h 606722"/>
                <a:gd name="connsiteX9" fmla="*/ 401789 w 575565"/>
                <a:gd name="connsiteY9" fmla="*/ 569659 h 606722"/>
                <a:gd name="connsiteX10" fmla="*/ 398140 w 575565"/>
                <a:gd name="connsiteY10" fmla="*/ 519097 h 606722"/>
                <a:gd name="connsiteX11" fmla="*/ 398229 w 575565"/>
                <a:gd name="connsiteY11" fmla="*/ 513054 h 606722"/>
                <a:gd name="connsiteX12" fmla="*/ 405438 w 575565"/>
                <a:gd name="connsiteY12" fmla="*/ 501858 h 606722"/>
                <a:gd name="connsiteX13" fmla="*/ 418432 w 575565"/>
                <a:gd name="connsiteY13" fmla="*/ 491727 h 606722"/>
                <a:gd name="connsiteX14" fmla="*/ 426353 w 575565"/>
                <a:gd name="connsiteY14" fmla="*/ 460359 h 606722"/>
                <a:gd name="connsiteX15" fmla="*/ 411846 w 575565"/>
                <a:gd name="connsiteY15" fmla="*/ 387048 h 606722"/>
                <a:gd name="connsiteX16" fmla="*/ 413982 w 575565"/>
                <a:gd name="connsiteY16" fmla="*/ 377184 h 606722"/>
                <a:gd name="connsiteX17" fmla="*/ 426442 w 575565"/>
                <a:gd name="connsiteY17" fmla="*/ 328755 h 606722"/>
                <a:gd name="connsiteX18" fmla="*/ 409888 w 575565"/>
                <a:gd name="connsiteY18" fmla="*/ 210568 h 606722"/>
                <a:gd name="connsiteX19" fmla="*/ 406773 w 575565"/>
                <a:gd name="connsiteY19" fmla="*/ 195373 h 606722"/>
                <a:gd name="connsiteX20" fmla="*/ 415228 w 575565"/>
                <a:gd name="connsiteY20" fmla="*/ 180000 h 606722"/>
                <a:gd name="connsiteX21" fmla="*/ 433739 w 575565"/>
                <a:gd name="connsiteY21" fmla="*/ 176978 h 606722"/>
                <a:gd name="connsiteX22" fmla="*/ 79316 w 575565"/>
                <a:gd name="connsiteY22" fmla="*/ 176978 h 606722"/>
                <a:gd name="connsiteX23" fmla="*/ 141793 w 575565"/>
                <a:gd name="connsiteY23" fmla="*/ 176978 h 606722"/>
                <a:gd name="connsiteX24" fmla="*/ 157813 w 575565"/>
                <a:gd name="connsiteY24" fmla="*/ 179200 h 606722"/>
                <a:gd name="connsiteX25" fmla="*/ 167246 w 575565"/>
                <a:gd name="connsiteY25" fmla="*/ 191109 h 606722"/>
                <a:gd name="connsiteX26" fmla="*/ 167513 w 575565"/>
                <a:gd name="connsiteY26" fmla="*/ 199819 h 606722"/>
                <a:gd name="connsiteX27" fmla="*/ 167335 w 575565"/>
                <a:gd name="connsiteY27" fmla="*/ 202574 h 606722"/>
                <a:gd name="connsiteX28" fmla="*/ 166534 w 575565"/>
                <a:gd name="connsiteY28" fmla="*/ 206129 h 606722"/>
                <a:gd name="connsiteX29" fmla="*/ 165912 w 575565"/>
                <a:gd name="connsiteY29" fmla="*/ 208973 h 606722"/>
                <a:gd name="connsiteX30" fmla="*/ 149002 w 575565"/>
                <a:gd name="connsiteY30" fmla="*/ 330374 h 606722"/>
                <a:gd name="connsiteX31" fmla="*/ 161551 w 575565"/>
                <a:gd name="connsiteY31" fmla="*/ 377388 h 606722"/>
                <a:gd name="connsiteX32" fmla="*/ 163776 w 575565"/>
                <a:gd name="connsiteY32" fmla="*/ 387253 h 606722"/>
                <a:gd name="connsiteX33" fmla="*/ 149269 w 575565"/>
                <a:gd name="connsiteY33" fmla="*/ 460396 h 606722"/>
                <a:gd name="connsiteX34" fmla="*/ 157190 w 575565"/>
                <a:gd name="connsiteY34" fmla="*/ 491768 h 606722"/>
                <a:gd name="connsiteX35" fmla="*/ 170094 w 575565"/>
                <a:gd name="connsiteY35" fmla="*/ 501900 h 606722"/>
                <a:gd name="connsiteX36" fmla="*/ 177392 w 575565"/>
                <a:gd name="connsiteY36" fmla="*/ 512920 h 606722"/>
                <a:gd name="connsiteX37" fmla="*/ 177481 w 575565"/>
                <a:gd name="connsiteY37" fmla="*/ 517897 h 606722"/>
                <a:gd name="connsiteX38" fmla="*/ 173832 w 575565"/>
                <a:gd name="connsiteY38" fmla="*/ 569799 h 606722"/>
                <a:gd name="connsiteX39" fmla="*/ 161195 w 575565"/>
                <a:gd name="connsiteY39" fmla="*/ 581530 h 606722"/>
                <a:gd name="connsiteX40" fmla="*/ 60004 w 575565"/>
                <a:gd name="connsiteY40" fmla="*/ 581530 h 606722"/>
                <a:gd name="connsiteX41" fmla="*/ 47366 w 575565"/>
                <a:gd name="connsiteY41" fmla="*/ 569799 h 606722"/>
                <a:gd name="connsiteX42" fmla="*/ 35529 w 575565"/>
                <a:gd name="connsiteY42" fmla="*/ 404494 h 606722"/>
                <a:gd name="connsiteX43" fmla="*/ 9542 w 575565"/>
                <a:gd name="connsiteY43" fmla="*/ 391697 h 606722"/>
                <a:gd name="connsiteX44" fmla="*/ 286 w 575565"/>
                <a:gd name="connsiteY44" fmla="*/ 361924 h 606722"/>
                <a:gd name="connsiteX45" fmla="*/ 16573 w 575565"/>
                <a:gd name="connsiteY45" fmla="*/ 232346 h 606722"/>
                <a:gd name="connsiteX46" fmla="*/ 79316 w 575565"/>
                <a:gd name="connsiteY46" fmla="*/ 176978 h 606722"/>
                <a:gd name="connsiteX47" fmla="*/ 255458 w 575565"/>
                <a:gd name="connsiteY47" fmla="*/ 151716 h 606722"/>
                <a:gd name="connsiteX48" fmla="*/ 320163 w 575565"/>
                <a:gd name="connsiteY48" fmla="*/ 151716 h 606722"/>
                <a:gd name="connsiteX49" fmla="*/ 384690 w 575565"/>
                <a:gd name="connsiteY49" fmla="*/ 213124 h 606722"/>
                <a:gd name="connsiteX50" fmla="*/ 401422 w 575565"/>
                <a:gd name="connsiteY50" fmla="*/ 332563 h 606722"/>
                <a:gd name="connsiteX51" fmla="*/ 383177 w 575565"/>
                <a:gd name="connsiteY51" fmla="*/ 372465 h 606722"/>
                <a:gd name="connsiteX52" fmla="*/ 401511 w 575565"/>
                <a:gd name="connsiteY52" fmla="*/ 465244 h 606722"/>
                <a:gd name="connsiteX53" fmla="*/ 398841 w 575565"/>
                <a:gd name="connsiteY53" fmla="*/ 475641 h 606722"/>
                <a:gd name="connsiteX54" fmla="*/ 389051 w 575565"/>
                <a:gd name="connsiteY54" fmla="*/ 480263 h 606722"/>
                <a:gd name="connsiteX55" fmla="*/ 346063 w 575565"/>
                <a:gd name="connsiteY55" fmla="*/ 480263 h 606722"/>
                <a:gd name="connsiteX56" fmla="*/ 325503 w 575565"/>
                <a:gd name="connsiteY56" fmla="*/ 596236 h 606722"/>
                <a:gd name="connsiteX57" fmla="*/ 313043 w 575565"/>
                <a:gd name="connsiteY57" fmla="*/ 606722 h 606722"/>
                <a:gd name="connsiteX58" fmla="*/ 262401 w 575565"/>
                <a:gd name="connsiteY58" fmla="*/ 606722 h 606722"/>
                <a:gd name="connsiteX59" fmla="*/ 249940 w 575565"/>
                <a:gd name="connsiteY59" fmla="*/ 596236 h 606722"/>
                <a:gd name="connsiteX60" fmla="*/ 229559 w 575565"/>
                <a:gd name="connsiteY60" fmla="*/ 480263 h 606722"/>
                <a:gd name="connsiteX61" fmla="*/ 186482 w 575565"/>
                <a:gd name="connsiteY61" fmla="*/ 480263 h 606722"/>
                <a:gd name="connsiteX62" fmla="*/ 176691 w 575565"/>
                <a:gd name="connsiteY62" fmla="*/ 475641 h 606722"/>
                <a:gd name="connsiteX63" fmla="*/ 174110 w 575565"/>
                <a:gd name="connsiteY63" fmla="*/ 465155 h 606722"/>
                <a:gd name="connsiteX64" fmla="*/ 192445 w 575565"/>
                <a:gd name="connsiteY64" fmla="*/ 372376 h 606722"/>
                <a:gd name="connsiteX65" fmla="*/ 174110 w 575565"/>
                <a:gd name="connsiteY65" fmla="*/ 332919 h 606722"/>
                <a:gd name="connsiteX66" fmla="*/ 190932 w 575565"/>
                <a:gd name="connsiteY66" fmla="*/ 212769 h 606722"/>
                <a:gd name="connsiteX67" fmla="*/ 255458 w 575565"/>
                <a:gd name="connsiteY67" fmla="*/ 151716 h 606722"/>
                <a:gd name="connsiteX68" fmla="*/ 465001 w 575565"/>
                <a:gd name="connsiteY68" fmla="*/ 25262 h 606722"/>
                <a:gd name="connsiteX69" fmla="*/ 528334 w 575565"/>
                <a:gd name="connsiteY69" fmla="*/ 88489 h 606722"/>
                <a:gd name="connsiteX70" fmla="*/ 465001 w 575565"/>
                <a:gd name="connsiteY70" fmla="*/ 151716 h 606722"/>
                <a:gd name="connsiteX71" fmla="*/ 401668 w 575565"/>
                <a:gd name="connsiteY71" fmla="*/ 88489 h 606722"/>
                <a:gd name="connsiteX72" fmla="*/ 465001 w 575565"/>
                <a:gd name="connsiteY72" fmla="*/ 25262 h 606722"/>
                <a:gd name="connsiteX73" fmla="*/ 110550 w 575565"/>
                <a:gd name="connsiteY73" fmla="*/ 25262 h 606722"/>
                <a:gd name="connsiteX74" fmla="*/ 173812 w 575565"/>
                <a:gd name="connsiteY74" fmla="*/ 88489 h 606722"/>
                <a:gd name="connsiteX75" fmla="*/ 110550 w 575565"/>
                <a:gd name="connsiteY75" fmla="*/ 151716 h 606722"/>
                <a:gd name="connsiteX76" fmla="*/ 47288 w 575565"/>
                <a:gd name="connsiteY76" fmla="*/ 88489 h 606722"/>
                <a:gd name="connsiteX77" fmla="*/ 110550 w 575565"/>
                <a:gd name="connsiteY77" fmla="*/ 25262 h 606722"/>
                <a:gd name="connsiteX78" fmla="*/ 285623 w 575565"/>
                <a:gd name="connsiteY78" fmla="*/ 0 h 606722"/>
                <a:gd name="connsiteX79" fmla="*/ 348885 w 575565"/>
                <a:gd name="connsiteY79" fmla="*/ 63192 h 606722"/>
                <a:gd name="connsiteX80" fmla="*/ 285623 w 575565"/>
                <a:gd name="connsiteY80" fmla="*/ 126384 h 606722"/>
                <a:gd name="connsiteX81" fmla="*/ 222361 w 575565"/>
                <a:gd name="connsiteY81" fmla="*/ 63192 h 606722"/>
                <a:gd name="connsiteX82" fmla="*/ 285623 w 575565"/>
                <a:gd name="connsiteY82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575565" h="606722">
                  <a:moveTo>
                    <a:pt x="433739" y="176978"/>
                  </a:moveTo>
                  <a:lnTo>
                    <a:pt x="496216" y="176978"/>
                  </a:lnTo>
                  <a:cubicBezTo>
                    <a:pt x="528077" y="176978"/>
                    <a:pt x="555044" y="200793"/>
                    <a:pt x="559049" y="232339"/>
                  </a:cubicBezTo>
                  <a:lnTo>
                    <a:pt x="575246" y="361900"/>
                  </a:lnTo>
                  <a:cubicBezTo>
                    <a:pt x="576670" y="372652"/>
                    <a:pt x="573288" y="383494"/>
                    <a:pt x="566079" y="391669"/>
                  </a:cubicBezTo>
                  <a:cubicBezTo>
                    <a:pt x="559405" y="399222"/>
                    <a:pt x="550060" y="403754"/>
                    <a:pt x="540092" y="404376"/>
                  </a:cubicBezTo>
                  <a:lnTo>
                    <a:pt x="528344" y="569659"/>
                  </a:lnTo>
                  <a:cubicBezTo>
                    <a:pt x="527810" y="576235"/>
                    <a:pt x="522292" y="581389"/>
                    <a:pt x="515707" y="581389"/>
                  </a:cubicBezTo>
                  <a:lnTo>
                    <a:pt x="414427" y="581389"/>
                  </a:lnTo>
                  <a:cubicBezTo>
                    <a:pt x="407752" y="581389"/>
                    <a:pt x="402234" y="576235"/>
                    <a:pt x="401789" y="569659"/>
                  </a:cubicBezTo>
                  <a:lnTo>
                    <a:pt x="398140" y="519097"/>
                  </a:lnTo>
                  <a:lnTo>
                    <a:pt x="398229" y="513054"/>
                  </a:lnTo>
                  <a:cubicBezTo>
                    <a:pt x="398318" y="508256"/>
                    <a:pt x="401077" y="503902"/>
                    <a:pt x="405438" y="501858"/>
                  </a:cubicBezTo>
                  <a:cubicBezTo>
                    <a:pt x="410511" y="499458"/>
                    <a:pt x="414872" y="495993"/>
                    <a:pt x="418432" y="491727"/>
                  </a:cubicBezTo>
                  <a:cubicBezTo>
                    <a:pt x="425641" y="482930"/>
                    <a:pt x="428578" y="471467"/>
                    <a:pt x="426353" y="460359"/>
                  </a:cubicBezTo>
                  <a:lnTo>
                    <a:pt x="411846" y="387048"/>
                  </a:lnTo>
                  <a:cubicBezTo>
                    <a:pt x="411134" y="383671"/>
                    <a:pt x="411935" y="380117"/>
                    <a:pt x="413982" y="377184"/>
                  </a:cubicBezTo>
                  <a:cubicBezTo>
                    <a:pt x="424039" y="363411"/>
                    <a:pt x="428400" y="346172"/>
                    <a:pt x="426442" y="328755"/>
                  </a:cubicBezTo>
                  <a:lnTo>
                    <a:pt x="409888" y="210568"/>
                  </a:lnTo>
                  <a:cubicBezTo>
                    <a:pt x="409265" y="205059"/>
                    <a:pt x="408019" y="200171"/>
                    <a:pt x="406773" y="195373"/>
                  </a:cubicBezTo>
                  <a:cubicBezTo>
                    <a:pt x="404993" y="188797"/>
                    <a:pt x="408731" y="182043"/>
                    <a:pt x="415228" y="180000"/>
                  </a:cubicBezTo>
                  <a:cubicBezTo>
                    <a:pt x="421725" y="177956"/>
                    <a:pt x="427777" y="176978"/>
                    <a:pt x="433739" y="176978"/>
                  </a:cubicBezTo>
                  <a:close/>
                  <a:moveTo>
                    <a:pt x="79316" y="176978"/>
                  </a:moveTo>
                  <a:lnTo>
                    <a:pt x="141793" y="176978"/>
                  </a:lnTo>
                  <a:cubicBezTo>
                    <a:pt x="146866" y="176978"/>
                    <a:pt x="151939" y="177689"/>
                    <a:pt x="157813" y="179200"/>
                  </a:cubicBezTo>
                  <a:cubicBezTo>
                    <a:pt x="163242" y="180622"/>
                    <a:pt x="167068" y="185510"/>
                    <a:pt x="167246" y="191109"/>
                  </a:cubicBezTo>
                  <a:lnTo>
                    <a:pt x="167513" y="199819"/>
                  </a:lnTo>
                  <a:cubicBezTo>
                    <a:pt x="167513" y="200707"/>
                    <a:pt x="167513" y="201685"/>
                    <a:pt x="167335" y="202574"/>
                  </a:cubicBezTo>
                  <a:lnTo>
                    <a:pt x="166534" y="206129"/>
                  </a:lnTo>
                  <a:cubicBezTo>
                    <a:pt x="166356" y="207017"/>
                    <a:pt x="166000" y="207995"/>
                    <a:pt x="165912" y="208973"/>
                  </a:cubicBezTo>
                  <a:lnTo>
                    <a:pt x="149002" y="330374"/>
                  </a:lnTo>
                  <a:cubicBezTo>
                    <a:pt x="147044" y="346904"/>
                    <a:pt x="151494" y="363701"/>
                    <a:pt x="161551" y="377388"/>
                  </a:cubicBezTo>
                  <a:cubicBezTo>
                    <a:pt x="163598" y="380232"/>
                    <a:pt x="164399" y="383787"/>
                    <a:pt x="163776" y="387253"/>
                  </a:cubicBezTo>
                  <a:lnTo>
                    <a:pt x="149269" y="460396"/>
                  </a:lnTo>
                  <a:cubicBezTo>
                    <a:pt x="147044" y="471505"/>
                    <a:pt x="149981" y="482970"/>
                    <a:pt x="157190" y="491768"/>
                  </a:cubicBezTo>
                  <a:cubicBezTo>
                    <a:pt x="160750" y="496034"/>
                    <a:pt x="165111" y="499411"/>
                    <a:pt x="170094" y="501900"/>
                  </a:cubicBezTo>
                  <a:cubicBezTo>
                    <a:pt x="174366" y="503944"/>
                    <a:pt x="177125" y="508210"/>
                    <a:pt x="177392" y="512920"/>
                  </a:cubicBezTo>
                  <a:lnTo>
                    <a:pt x="177481" y="517897"/>
                  </a:lnTo>
                  <a:lnTo>
                    <a:pt x="173832" y="569799"/>
                  </a:lnTo>
                  <a:cubicBezTo>
                    <a:pt x="173387" y="576376"/>
                    <a:pt x="167869" y="581530"/>
                    <a:pt x="161195" y="581530"/>
                  </a:cubicBezTo>
                  <a:lnTo>
                    <a:pt x="60004" y="581530"/>
                  </a:lnTo>
                  <a:cubicBezTo>
                    <a:pt x="53329" y="581530"/>
                    <a:pt x="47811" y="576376"/>
                    <a:pt x="47366" y="569799"/>
                  </a:cubicBezTo>
                  <a:lnTo>
                    <a:pt x="35529" y="404494"/>
                  </a:lnTo>
                  <a:cubicBezTo>
                    <a:pt x="25562" y="403783"/>
                    <a:pt x="16217" y="399251"/>
                    <a:pt x="9542" y="391697"/>
                  </a:cubicBezTo>
                  <a:cubicBezTo>
                    <a:pt x="2333" y="383520"/>
                    <a:pt x="-1049" y="372678"/>
                    <a:pt x="286" y="361924"/>
                  </a:cubicBezTo>
                  <a:lnTo>
                    <a:pt x="16573" y="232346"/>
                  </a:lnTo>
                  <a:cubicBezTo>
                    <a:pt x="20489" y="200796"/>
                    <a:pt x="47455" y="176978"/>
                    <a:pt x="79316" y="176978"/>
                  </a:cubicBezTo>
                  <a:close/>
                  <a:moveTo>
                    <a:pt x="255458" y="151716"/>
                  </a:moveTo>
                  <a:lnTo>
                    <a:pt x="320163" y="151716"/>
                  </a:lnTo>
                  <a:cubicBezTo>
                    <a:pt x="352916" y="151716"/>
                    <a:pt x="380685" y="178110"/>
                    <a:pt x="384690" y="213124"/>
                  </a:cubicBezTo>
                  <a:lnTo>
                    <a:pt x="401422" y="332563"/>
                  </a:lnTo>
                  <a:cubicBezTo>
                    <a:pt x="403291" y="348915"/>
                    <a:pt x="395726" y="364200"/>
                    <a:pt x="383177" y="372465"/>
                  </a:cubicBezTo>
                  <a:lnTo>
                    <a:pt x="401511" y="465244"/>
                  </a:lnTo>
                  <a:cubicBezTo>
                    <a:pt x="402223" y="468887"/>
                    <a:pt x="401244" y="472798"/>
                    <a:pt x="398841" y="475641"/>
                  </a:cubicBezTo>
                  <a:cubicBezTo>
                    <a:pt x="396438" y="478574"/>
                    <a:pt x="392789" y="480263"/>
                    <a:pt x="389051" y="480263"/>
                  </a:cubicBezTo>
                  <a:lnTo>
                    <a:pt x="346063" y="480263"/>
                  </a:lnTo>
                  <a:lnTo>
                    <a:pt x="325503" y="596236"/>
                  </a:lnTo>
                  <a:cubicBezTo>
                    <a:pt x="324435" y="602279"/>
                    <a:pt x="319184" y="606722"/>
                    <a:pt x="313043" y="606722"/>
                  </a:cubicBezTo>
                  <a:lnTo>
                    <a:pt x="262401" y="606722"/>
                  </a:lnTo>
                  <a:cubicBezTo>
                    <a:pt x="256259" y="606722"/>
                    <a:pt x="251008" y="602279"/>
                    <a:pt x="249940" y="596236"/>
                  </a:cubicBezTo>
                  <a:lnTo>
                    <a:pt x="229559" y="480263"/>
                  </a:lnTo>
                  <a:lnTo>
                    <a:pt x="186482" y="480263"/>
                  </a:lnTo>
                  <a:cubicBezTo>
                    <a:pt x="182744" y="480263"/>
                    <a:pt x="179094" y="478574"/>
                    <a:pt x="176691" y="475641"/>
                  </a:cubicBezTo>
                  <a:cubicBezTo>
                    <a:pt x="174288" y="472709"/>
                    <a:pt x="173309" y="468887"/>
                    <a:pt x="174110" y="465155"/>
                  </a:cubicBezTo>
                  <a:lnTo>
                    <a:pt x="192445" y="372376"/>
                  </a:lnTo>
                  <a:cubicBezTo>
                    <a:pt x="179806" y="364200"/>
                    <a:pt x="172330" y="348915"/>
                    <a:pt x="174110" y="332919"/>
                  </a:cubicBezTo>
                  <a:lnTo>
                    <a:pt x="190932" y="212769"/>
                  </a:lnTo>
                  <a:cubicBezTo>
                    <a:pt x="194937" y="178110"/>
                    <a:pt x="222706" y="151716"/>
                    <a:pt x="255458" y="151716"/>
                  </a:cubicBezTo>
                  <a:close/>
                  <a:moveTo>
                    <a:pt x="465001" y="25262"/>
                  </a:moveTo>
                  <a:cubicBezTo>
                    <a:pt x="499979" y="25262"/>
                    <a:pt x="528334" y="53570"/>
                    <a:pt x="528334" y="88489"/>
                  </a:cubicBezTo>
                  <a:cubicBezTo>
                    <a:pt x="528334" y="123408"/>
                    <a:pt x="499979" y="151716"/>
                    <a:pt x="465001" y="151716"/>
                  </a:cubicBezTo>
                  <a:cubicBezTo>
                    <a:pt x="430023" y="151716"/>
                    <a:pt x="401668" y="123408"/>
                    <a:pt x="401668" y="88489"/>
                  </a:cubicBezTo>
                  <a:cubicBezTo>
                    <a:pt x="401668" y="53570"/>
                    <a:pt x="430023" y="25262"/>
                    <a:pt x="465001" y="25262"/>
                  </a:cubicBezTo>
                  <a:close/>
                  <a:moveTo>
                    <a:pt x="110550" y="25262"/>
                  </a:moveTo>
                  <a:cubicBezTo>
                    <a:pt x="145489" y="25262"/>
                    <a:pt x="173812" y="53570"/>
                    <a:pt x="173812" y="88489"/>
                  </a:cubicBezTo>
                  <a:cubicBezTo>
                    <a:pt x="173812" y="123408"/>
                    <a:pt x="145489" y="151716"/>
                    <a:pt x="110550" y="151716"/>
                  </a:cubicBezTo>
                  <a:cubicBezTo>
                    <a:pt x="75611" y="151716"/>
                    <a:pt x="47288" y="123408"/>
                    <a:pt x="47288" y="88489"/>
                  </a:cubicBezTo>
                  <a:cubicBezTo>
                    <a:pt x="47288" y="53570"/>
                    <a:pt x="75611" y="25262"/>
                    <a:pt x="110550" y="25262"/>
                  </a:cubicBezTo>
                  <a:close/>
                  <a:moveTo>
                    <a:pt x="285623" y="0"/>
                  </a:moveTo>
                  <a:cubicBezTo>
                    <a:pt x="320562" y="0"/>
                    <a:pt x="348885" y="28292"/>
                    <a:pt x="348885" y="63192"/>
                  </a:cubicBezTo>
                  <a:cubicBezTo>
                    <a:pt x="348885" y="98092"/>
                    <a:pt x="320562" y="126384"/>
                    <a:pt x="285623" y="126384"/>
                  </a:cubicBezTo>
                  <a:cubicBezTo>
                    <a:pt x="250684" y="126384"/>
                    <a:pt x="222361" y="98092"/>
                    <a:pt x="222361" y="63192"/>
                  </a:cubicBezTo>
                  <a:cubicBezTo>
                    <a:pt x="222361" y="28292"/>
                    <a:pt x="250684" y="0"/>
                    <a:pt x="285623" y="0"/>
                  </a:cubicBezTo>
                  <a:close/>
                </a:path>
              </a:pathLst>
            </a:custGeom>
            <a:gradFill>
              <a:gsLst>
                <a:gs pos="0">
                  <a:srgbClr val="BA0001"/>
                </a:gs>
                <a:gs pos="100000">
                  <a:srgbClr val="730000"/>
                </a:gs>
              </a:gsLst>
              <a:lin ang="13500000" scaled="1"/>
            </a:gra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i="1" dirty="0">
                <a:solidFill>
                  <a:schemeClr val="tx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íṧḻíḋé">
            <a:extLst>
              <a:ext uri="{FF2B5EF4-FFF2-40B4-BE49-F238E27FC236}">
                <a16:creationId xmlns:a16="http://schemas.microsoft.com/office/drawing/2014/main" xmlns="" id="{853EB496-0FEE-40DF-A7A1-7637F91D3417}"/>
              </a:ext>
            </a:extLst>
          </p:cNvPr>
          <p:cNvGrpSpPr/>
          <p:nvPr/>
        </p:nvGrpSpPr>
        <p:grpSpPr>
          <a:xfrm>
            <a:off x="7882796" y="4073632"/>
            <a:ext cx="3452137" cy="1060235"/>
            <a:chOff x="8066763" y="3476254"/>
            <a:chExt cx="3452137" cy="1060235"/>
          </a:xfrm>
        </p:grpSpPr>
        <p:sp>
          <p:nvSpPr>
            <p:cNvPr id="19" name="iṧḻïḍe">
              <a:extLst>
                <a:ext uri="{FF2B5EF4-FFF2-40B4-BE49-F238E27FC236}">
                  <a16:creationId xmlns:a16="http://schemas.microsoft.com/office/drawing/2014/main" xmlns="" id="{921D2456-A6A6-43F5-AD86-0A010D24A2F0}"/>
                </a:ext>
              </a:extLst>
            </p:cNvPr>
            <p:cNvSpPr txBox="1"/>
            <p:nvPr/>
          </p:nvSpPr>
          <p:spPr>
            <a:xfrm>
              <a:off x="8066763" y="3476254"/>
              <a:ext cx="3452137" cy="39109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400" dirty="0">
                  <a:latin typeface="Arial" panose="020B0604020202020204" pitchFamily="34" charset="0"/>
                  <a:ea typeface="思源宋体 CN Heavy" panose="02020900000000000000" pitchFamily="18" charset="-122"/>
                  <a:sym typeface="Arial" panose="020B0604020202020204" pitchFamily="34" charset="0"/>
                </a:rPr>
                <a:t>01.</a:t>
              </a:r>
              <a:r>
                <a:rPr lang="zh-CN" altLang="en-US" sz="1400" dirty="0">
                  <a:latin typeface="Arial" panose="020B0604020202020204" pitchFamily="34" charset="0"/>
                  <a:ea typeface="思源宋体 CN Heavy" panose="02020900000000000000" pitchFamily="18" charset="-122"/>
                  <a:sym typeface="Arial" panose="020B0604020202020204" pitchFamily="34" charset="0"/>
                </a:rPr>
                <a:t>添加标题</a:t>
              </a:r>
              <a:endParaRPr lang="id-ID" sz="1400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20" name="îṧļídê">
              <a:extLst>
                <a:ext uri="{FF2B5EF4-FFF2-40B4-BE49-F238E27FC236}">
                  <a16:creationId xmlns:a16="http://schemas.microsoft.com/office/drawing/2014/main" xmlns="" id="{F8E07573-A8E5-42F7-B445-E2E8E3B47ABD}"/>
                </a:ext>
              </a:extLst>
            </p:cNvPr>
            <p:cNvSpPr/>
            <p:nvPr/>
          </p:nvSpPr>
          <p:spPr bwMode="auto">
            <a:xfrm>
              <a:off x="8066763" y="3867356"/>
              <a:ext cx="3452137" cy="669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Arial" panose="020B0604020202020204" pitchFamily="34" charset="0"/>
                  <a:ea typeface="思源宋体 CN Heavy" panose="02020900000000000000" pitchFamily="18" charset="-122"/>
                  <a:sym typeface="Arial" panose="020B0604020202020204" pitchFamily="34" charset="0"/>
                </a:rPr>
                <a:t>一年的历程，一年的打拼，终有收获。</a:t>
              </a:r>
              <a:endParaRPr lang="en-US" altLang="zh-CN" sz="1400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îṡ1ïďè">
            <a:extLst>
              <a:ext uri="{FF2B5EF4-FFF2-40B4-BE49-F238E27FC236}">
                <a16:creationId xmlns:a16="http://schemas.microsoft.com/office/drawing/2014/main" xmlns="" id="{5253C2A2-C207-4AE5-8A21-DF3E2388FFB4}"/>
              </a:ext>
            </a:extLst>
          </p:cNvPr>
          <p:cNvGrpSpPr/>
          <p:nvPr/>
        </p:nvGrpSpPr>
        <p:grpSpPr>
          <a:xfrm>
            <a:off x="7208757" y="5560820"/>
            <a:ext cx="534704" cy="534704"/>
            <a:chOff x="7161905" y="5109279"/>
            <a:chExt cx="534704" cy="534704"/>
          </a:xfrm>
        </p:grpSpPr>
        <p:sp>
          <p:nvSpPr>
            <p:cNvPr id="15" name="îś1îḍè">
              <a:extLst>
                <a:ext uri="{FF2B5EF4-FFF2-40B4-BE49-F238E27FC236}">
                  <a16:creationId xmlns:a16="http://schemas.microsoft.com/office/drawing/2014/main" xmlns="" id="{41540A99-CF5F-4F48-BC20-4434663E126D}"/>
                </a:ext>
              </a:extLst>
            </p:cNvPr>
            <p:cNvSpPr/>
            <p:nvPr/>
          </p:nvSpPr>
          <p:spPr>
            <a:xfrm>
              <a:off x="7161905" y="5109279"/>
              <a:ext cx="534704" cy="534704"/>
            </a:xfrm>
            <a:prstGeom prst="ellipse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i="1" dirty="0">
                <a:solidFill>
                  <a:schemeClr val="tx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6" name="îŝḻíďè">
              <a:extLst>
                <a:ext uri="{FF2B5EF4-FFF2-40B4-BE49-F238E27FC236}">
                  <a16:creationId xmlns:a16="http://schemas.microsoft.com/office/drawing/2014/main" xmlns="" id="{8E8B58FA-9D93-4F76-BEC3-635841433E89}"/>
                </a:ext>
              </a:extLst>
            </p:cNvPr>
            <p:cNvSpPr/>
            <p:nvPr/>
          </p:nvSpPr>
          <p:spPr>
            <a:xfrm>
              <a:off x="7292985" y="5240230"/>
              <a:ext cx="272548" cy="272804"/>
            </a:xfrm>
            <a:custGeom>
              <a:avLst/>
              <a:gdLst>
                <a:gd name="connsiteX0" fmla="*/ 451337 w 606157"/>
                <a:gd name="connsiteY0" fmla="*/ 147905 h 606722"/>
                <a:gd name="connsiteX1" fmla="*/ 569477 w 606157"/>
                <a:gd name="connsiteY1" fmla="*/ 147905 h 606722"/>
                <a:gd name="connsiteX2" fmla="*/ 606157 w 606157"/>
                <a:gd name="connsiteY2" fmla="*/ 186562 h 606722"/>
                <a:gd name="connsiteX3" fmla="*/ 606157 w 606157"/>
                <a:gd name="connsiteY3" fmla="*/ 363939 h 606722"/>
                <a:gd name="connsiteX4" fmla="*/ 584434 w 606157"/>
                <a:gd name="connsiteY4" fmla="*/ 385711 h 606722"/>
                <a:gd name="connsiteX5" fmla="*/ 557904 w 606157"/>
                <a:gd name="connsiteY5" fmla="*/ 385711 h 606722"/>
                <a:gd name="connsiteX6" fmla="*/ 549980 w 606157"/>
                <a:gd name="connsiteY6" fmla="*/ 548781 h 606722"/>
                <a:gd name="connsiteX7" fmla="*/ 489085 w 606157"/>
                <a:gd name="connsiteY7" fmla="*/ 606722 h 606722"/>
                <a:gd name="connsiteX8" fmla="*/ 426854 w 606157"/>
                <a:gd name="connsiteY8" fmla="*/ 547537 h 606722"/>
                <a:gd name="connsiteX9" fmla="*/ 420711 w 606157"/>
                <a:gd name="connsiteY9" fmla="*/ 420814 h 606722"/>
                <a:gd name="connsiteX10" fmla="*/ 461219 w 606157"/>
                <a:gd name="connsiteY10" fmla="*/ 363228 h 606722"/>
                <a:gd name="connsiteX11" fmla="*/ 461219 w 606157"/>
                <a:gd name="connsiteY11" fmla="*/ 185762 h 606722"/>
                <a:gd name="connsiteX12" fmla="*/ 451337 w 606157"/>
                <a:gd name="connsiteY12" fmla="*/ 147905 h 606722"/>
                <a:gd name="connsiteX13" fmla="*/ 38457 w 606157"/>
                <a:gd name="connsiteY13" fmla="*/ 147552 h 606722"/>
                <a:gd name="connsiteX14" fmla="*/ 155074 w 606157"/>
                <a:gd name="connsiteY14" fmla="*/ 147552 h 606722"/>
                <a:gd name="connsiteX15" fmla="*/ 145014 w 606157"/>
                <a:gd name="connsiteY15" fmla="*/ 185766 h 606722"/>
                <a:gd name="connsiteX16" fmla="*/ 145014 w 606157"/>
                <a:gd name="connsiteY16" fmla="*/ 363239 h 606722"/>
                <a:gd name="connsiteX17" fmla="*/ 187210 w 606157"/>
                <a:gd name="connsiteY17" fmla="*/ 421360 h 606722"/>
                <a:gd name="connsiteX18" fmla="*/ 181068 w 606157"/>
                <a:gd name="connsiteY18" fmla="*/ 548444 h 606722"/>
                <a:gd name="connsiteX19" fmla="*/ 120178 w 606157"/>
                <a:gd name="connsiteY19" fmla="*/ 606298 h 606722"/>
                <a:gd name="connsiteX20" fmla="*/ 57952 w 606157"/>
                <a:gd name="connsiteY20" fmla="*/ 547200 h 606722"/>
                <a:gd name="connsiteX21" fmla="*/ 50029 w 606157"/>
                <a:gd name="connsiteY21" fmla="*/ 385279 h 606722"/>
                <a:gd name="connsiteX22" fmla="*/ 21810 w 606157"/>
                <a:gd name="connsiteY22" fmla="*/ 385279 h 606722"/>
                <a:gd name="connsiteX23" fmla="*/ 0 w 606157"/>
                <a:gd name="connsiteY23" fmla="*/ 363595 h 606722"/>
                <a:gd name="connsiteX24" fmla="*/ 0 w 606157"/>
                <a:gd name="connsiteY24" fmla="*/ 186122 h 606722"/>
                <a:gd name="connsiteX25" fmla="*/ 38457 w 606157"/>
                <a:gd name="connsiteY25" fmla="*/ 147552 h 606722"/>
                <a:gd name="connsiteX26" fmla="*/ 222975 w 606157"/>
                <a:gd name="connsiteY26" fmla="*/ 147058 h 606722"/>
                <a:gd name="connsiteX27" fmla="*/ 282512 w 606157"/>
                <a:gd name="connsiteY27" fmla="*/ 147058 h 606722"/>
                <a:gd name="connsiteX28" fmla="*/ 270498 w 606157"/>
                <a:gd name="connsiteY28" fmla="*/ 159057 h 606722"/>
                <a:gd name="connsiteX29" fmla="*/ 270498 w 606157"/>
                <a:gd name="connsiteY29" fmla="*/ 169278 h 606722"/>
                <a:gd name="connsiteX30" fmla="*/ 283224 w 606157"/>
                <a:gd name="connsiteY30" fmla="*/ 181988 h 606722"/>
                <a:gd name="connsiteX31" fmla="*/ 273345 w 606157"/>
                <a:gd name="connsiteY31" fmla="*/ 292199 h 606722"/>
                <a:gd name="connsiteX32" fmla="*/ 276193 w 606157"/>
                <a:gd name="connsiteY32" fmla="*/ 302953 h 606722"/>
                <a:gd name="connsiteX33" fmla="*/ 297196 w 606157"/>
                <a:gd name="connsiteY33" fmla="*/ 332550 h 606722"/>
                <a:gd name="connsiteX34" fmla="*/ 303070 w 606157"/>
                <a:gd name="connsiteY34" fmla="*/ 335572 h 606722"/>
                <a:gd name="connsiteX35" fmla="*/ 309032 w 606157"/>
                <a:gd name="connsiteY35" fmla="*/ 332550 h 606722"/>
                <a:gd name="connsiteX36" fmla="*/ 329946 w 606157"/>
                <a:gd name="connsiteY36" fmla="*/ 302953 h 606722"/>
                <a:gd name="connsiteX37" fmla="*/ 332883 w 606157"/>
                <a:gd name="connsiteY37" fmla="*/ 292199 h 606722"/>
                <a:gd name="connsiteX38" fmla="*/ 323004 w 606157"/>
                <a:gd name="connsiteY38" fmla="*/ 181988 h 606722"/>
                <a:gd name="connsiteX39" fmla="*/ 335641 w 606157"/>
                <a:gd name="connsiteY39" fmla="*/ 169278 h 606722"/>
                <a:gd name="connsiteX40" fmla="*/ 335641 w 606157"/>
                <a:gd name="connsiteY40" fmla="*/ 159057 h 606722"/>
                <a:gd name="connsiteX41" fmla="*/ 323627 w 606157"/>
                <a:gd name="connsiteY41" fmla="*/ 147058 h 606722"/>
                <a:gd name="connsiteX42" fmla="*/ 385033 w 606157"/>
                <a:gd name="connsiteY42" fmla="*/ 147058 h 606722"/>
                <a:gd name="connsiteX43" fmla="*/ 385033 w 606157"/>
                <a:gd name="connsiteY43" fmla="*/ 147147 h 606722"/>
                <a:gd name="connsiteX44" fmla="*/ 421699 w 606157"/>
                <a:gd name="connsiteY44" fmla="*/ 185721 h 606722"/>
                <a:gd name="connsiteX45" fmla="*/ 421699 w 606157"/>
                <a:gd name="connsiteY45" fmla="*/ 363214 h 606722"/>
                <a:gd name="connsiteX46" fmla="*/ 399895 w 606157"/>
                <a:gd name="connsiteY46" fmla="*/ 384901 h 606722"/>
                <a:gd name="connsiteX47" fmla="*/ 373375 w 606157"/>
                <a:gd name="connsiteY47" fmla="*/ 384901 h 606722"/>
                <a:gd name="connsiteX48" fmla="*/ 371506 w 606157"/>
                <a:gd name="connsiteY48" fmla="*/ 424363 h 606722"/>
                <a:gd name="connsiteX49" fmla="*/ 365455 w 606157"/>
                <a:gd name="connsiteY49" fmla="*/ 548084 h 606722"/>
                <a:gd name="connsiteX50" fmla="*/ 304582 w 606157"/>
                <a:gd name="connsiteY50" fmla="*/ 605945 h 606722"/>
                <a:gd name="connsiteX51" fmla="*/ 242464 w 606157"/>
                <a:gd name="connsiteY51" fmla="*/ 546840 h 606722"/>
                <a:gd name="connsiteX52" fmla="*/ 236502 w 606157"/>
                <a:gd name="connsiteY52" fmla="*/ 424363 h 606722"/>
                <a:gd name="connsiteX53" fmla="*/ 234544 w 606157"/>
                <a:gd name="connsiteY53" fmla="*/ 384901 h 606722"/>
                <a:gd name="connsiteX54" fmla="*/ 206244 w 606157"/>
                <a:gd name="connsiteY54" fmla="*/ 384901 h 606722"/>
                <a:gd name="connsiteX55" fmla="*/ 184529 w 606157"/>
                <a:gd name="connsiteY55" fmla="*/ 363214 h 606722"/>
                <a:gd name="connsiteX56" fmla="*/ 184529 w 606157"/>
                <a:gd name="connsiteY56" fmla="*/ 185721 h 606722"/>
                <a:gd name="connsiteX57" fmla="*/ 222975 w 606157"/>
                <a:gd name="connsiteY57" fmla="*/ 147058 h 606722"/>
                <a:gd name="connsiteX58" fmla="*/ 488454 w 606157"/>
                <a:gd name="connsiteY58" fmla="*/ 706 h 606722"/>
                <a:gd name="connsiteX59" fmla="*/ 550481 w 606157"/>
                <a:gd name="connsiteY59" fmla="*/ 62663 h 606722"/>
                <a:gd name="connsiteX60" fmla="*/ 488454 w 606157"/>
                <a:gd name="connsiteY60" fmla="*/ 124620 h 606722"/>
                <a:gd name="connsiteX61" fmla="*/ 426427 w 606157"/>
                <a:gd name="connsiteY61" fmla="*/ 62663 h 606722"/>
                <a:gd name="connsiteX62" fmla="*/ 488454 w 606157"/>
                <a:gd name="connsiteY62" fmla="*/ 706 h 606722"/>
                <a:gd name="connsiteX63" fmla="*/ 119538 w 606157"/>
                <a:gd name="connsiteY63" fmla="*/ 353 h 606722"/>
                <a:gd name="connsiteX64" fmla="*/ 181565 w 606157"/>
                <a:gd name="connsiteY64" fmla="*/ 62310 h 606722"/>
                <a:gd name="connsiteX65" fmla="*/ 119538 w 606157"/>
                <a:gd name="connsiteY65" fmla="*/ 124267 h 606722"/>
                <a:gd name="connsiteX66" fmla="*/ 57511 w 606157"/>
                <a:gd name="connsiteY66" fmla="*/ 62310 h 606722"/>
                <a:gd name="connsiteX67" fmla="*/ 119538 w 606157"/>
                <a:gd name="connsiteY67" fmla="*/ 353 h 606722"/>
                <a:gd name="connsiteX68" fmla="*/ 303961 w 606157"/>
                <a:gd name="connsiteY68" fmla="*/ 0 h 606722"/>
                <a:gd name="connsiteX69" fmla="*/ 366024 w 606157"/>
                <a:gd name="connsiteY69" fmla="*/ 61957 h 606722"/>
                <a:gd name="connsiteX70" fmla="*/ 303961 w 606157"/>
                <a:gd name="connsiteY70" fmla="*/ 123914 h 606722"/>
                <a:gd name="connsiteX71" fmla="*/ 241898 w 606157"/>
                <a:gd name="connsiteY71" fmla="*/ 61957 h 606722"/>
                <a:gd name="connsiteX72" fmla="*/ 303961 w 606157"/>
                <a:gd name="connsiteY72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606157" h="606722">
                  <a:moveTo>
                    <a:pt x="451337" y="147905"/>
                  </a:moveTo>
                  <a:lnTo>
                    <a:pt x="569477" y="147905"/>
                  </a:lnTo>
                  <a:cubicBezTo>
                    <a:pt x="589954" y="148971"/>
                    <a:pt x="606157" y="165856"/>
                    <a:pt x="606157" y="186562"/>
                  </a:cubicBezTo>
                  <a:lnTo>
                    <a:pt x="606157" y="363939"/>
                  </a:lnTo>
                  <a:cubicBezTo>
                    <a:pt x="606157" y="375936"/>
                    <a:pt x="596453" y="385711"/>
                    <a:pt x="584434" y="385711"/>
                  </a:cubicBezTo>
                  <a:lnTo>
                    <a:pt x="557904" y="385711"/>
                  </a:lnTo>
                  <a:lnTo>
                    <a:pt x="549980" y="548781"/>
                  </a:lnTo>
                  <a:cubicBezTo>
                    <a:pt x="548378" y="581217"/>
                    <a:pt x="521580" y="606722"/>
                    <a:pt x="489085" y="606722"/>
                  </a:cubicBezTo>
                  <a:cubicBezTo>
                    <a:pt x="455877" y="606722"/>
                    <a:pt x="428456" y="580684"/>
                    <a:pt x="426854" y="547537"/>
                  </a:cubicBezTo>
                  <a:lnTo>
                    <a:pt x="420711" y="420814"/>
                  </a:lnTo>
                  <a:cubicBezTo>
                    <a:pt x="444482" y="412194"/>
                    <a:pt x="461219" y="389355"/>
                    <a:pt x="461219" y="363228"/>
                  </a:cubicBezTo>
                  <a:lnTo>
                    <a:pt x="461219" y="185762"/>
                  </a:lnTo>
                  <a:cubicBezTo>
                    <a:pt x="461219" y="172077"/>
                    <a:pt x="457658" y="159102"/>
                    <a:pt x="451337" y="147905"/>
                  </a:cubicBezTo>
                  <a:close/>
                  <a:moveTo>
                    <a:pt x="38457" y="147552"/>
                  </a:moveTo>
                  <a:lnTo>
                    <a:pt x="155074" y="147552"/>
                  </a:lnTo>
                  <a:cubicBezTo>
                    <a:pt x="148664" y="158839"/>
                    <a:pt x="145014" y="171902"/>
                    <a:pt x="145014" y="185766"/>
                  </a:cubicBezTo>
                  <a:lnTo>
                    <a:pt x="145014" y="363239"/>
                  </a:lnTo>
                  <a:cubicBezTo>
                    <a:pt x="145014" y="389811"/>
                    <a:pt x="162284" y="413184"/>
                    <a:pt x="187210" y="421360"/>
                  </a:cubicBezTo>
                  <a:lnTo>
                    <a:pt x="181068" y="548444"/>
                  </a:lnTo>
                  <a:cubicBezTo>
                    <a:pt x="179465" y="580881"/>
                    <a:pt x="152670" y="606298"/>
                    <a:pt x="120178" y="606298"/>
                  </a:cubicBezTo>
                  <a:cubicBezTo>
                    <a:pt x="86973" y="606298"/>
                    <a:pt x="59555" y="580348"/>
                    <a:pt x="57952" y="547200"/>
                  </a:cubicBezTo>
                  <a:lnTo>
                    <a:pt x="50029" y="385279"/>
                  </a:lnTo>
                  <a:lnTo>
                    <a:pt x="21810" y="385279"/>
                  </a:lnTo>
                  <a:cubicBezTo>
                    <a:pt x="9792" y="385279"/>
                    <a:pt x="0" y="375592"/>
                    <a:pt x="0" y="363595"/>
                  </a:cubicBezTo>
                  <a:lnTo>
                    <a:pt x="0" y="186122"/>
                  </a:lnTo>
                  <a:cubicBezTo>
                    <a:pt x="0" y="164882"/>
                    <a:pt x="17181" y="147641"/>
                    <a:pt x="38457" y="147552"/>
                  </a:cubicBezTo>
                  <a:close/>
                  <a:moveTo>
                    <a:pt x="222975" y="147058"/>
                  </a:moveTo>
                  <a:lnTo>
                    <a:pt x="282512" y="147058"/>
                  </a:lnTo>
                  <a:lnTo>
                    <a:pt x="270498" y="159057"/>
                  </a:lnTo>
                  <a:cubicBezTo>
                    <a:pt x="267739" y="161901"/>
                    <a:pt x="267739" y="166523"/>
                    <a:pt x="270498" y="169278"/>
                  </a:cubicBezTo>
                  <a:lnTo>
                    <a:pt x="283224" y="181988"/>
                  </a:lnTo>
                  <a:lnTo>
                    <a:pt x="273345" y="292199"/>
                  </a:lnTo>
                  <a:cubicBezTo>
                    <a:pt x="272989" y="296021"/>
                    <a:pt x="274057" y="299754"/>
                    <a:pt x="276193" y="302953"/>
                  </a:cubicBezTo>
                  <a:lnTo>
                    <a:pt x="297196" y="332550"/>
                  </a:lnTo>
                  <a:cubicBezTo>
                    <a:pt x="298531" y="334417"/>
                    <a:pt x="300756" y="335572"/>
                    <a:pt x="303070" y="335572"/>
                  </a:cubicBezTo>
                  <a:cubicBezTo>
                    <a:pt x="305472" y="335572"/>
                    <a:pt x="307608" y="334417"/>
                    <a:pt x="309032" y="332550"/>
                  </a:cubicBezTo>
                  <a:lnTo>
                    <a:pt x="329946" y="302953"/>
                  </a:lnTo>
                  <a:cubicBezTo>
                    <a:pt x="332171" y="299754"/>
                    <a:pt x="333239" y="296021"/>
                    <a:pt x="332883" y="292199"/>
                  </a:cubicBezTo>
                  <a:lnTo>
                    <a:pt x="323004" y="181988"/>
                  </a:lnTo>
                  <a:lnTo>
                    <a:pt x="335641" y="169278"/>
                  </a:lnTo>
                  <a:cubicBezTo>
                    <a:pt x="338489" y="166523"/>
                    <a:pt x="338489" y="161901"/>
                    <a:pt x="335641" y="159057"/>
                  </a:cubicBezTo>
                  <a:lnTo>
                    <a:pt x="323627" y="147058"/>
                  </a:lnTo>
                  <a:lnTo>
                    <a:pt x="385033" y="147058"/>
                  </a:lnTo>
                  <a:lnTo>
                    <a:pt x="385033" y="147147"/>
                  </a:lnTo>
                  <a:cubicBezTo>
                    <a:pt x="405413" y="148214"/>
                    <a:pt x="421699" y="165101"/>
                    <a:pt x="421699" y="185721"/>
                  </a:cubicBezTo>
                  <a:lnTo>
                    <a:pt x="421699" y="363214"/>
                  </a:lnTo>
                  <a:cubicBezTo>
                    <a:pt x="421699" y="375213"/>
                    <a:pt x="411910" y="384901"/>
                    <a:pt x="399895" y="384901"/>
                  </a:cubicBezTo>
                  <a:lnTo>
                    <a:pt x="373375" y="384901"/>
                  </a:lnTo>
                  <a:lnTo>
                    <a:pt x="371506" y="424363"/>
                  </a:lnTo>
                  <a:lnTo>
                    <a:pt x="365455" y="548084"/>
                  </a:lnTo>
                  <a:cubicBezTo>
                    <a:pt x="363853" y="580525"/>
                    <a:pt x="337154" y="605945"/>
                    <a:pt x="304582" y="605945"/>
                  </a:cubicBezTo>
                  <a:cubicBezTo>
                    <a:pt x="271388" y="605945"/>
                    <a:pt x="244066" y="579903"/>
                    <a:pt x="242464" y="546840"/>
                  </a:cubicBezTo>
                  <a:lnTo>
                    <a:pt x="236502" y="424363"/>
                  </a:lnTo>
                  <a:lnTo>
                    <a:pt x="234544" y="384901"/>
                  </a:lnTo>
                  <a:lnTo>
                    <a:pt x="206244" y="384901"/>
                  </a:lnTo>
                  <a:cubicBezTo>
                    <a:pt x="194229" y="384901"/>
                    <a:pt x="184529" y="375213"/>
                    <a:pt x="184529" y="363214"/>
                  </a:cubicBezTo>
                  <a:lnTo>
                    <a:pt x="184529" y="185721"/>
                  </a:lnTo>
                  <a:cubicBezTo>
                    <a:pt x="184529" y="164479"/>
                    <a:pt x="201705" y="147236"/>
                    <a:pt x="222975" y="147058"/>
                  </a:cubicBezTo>
                  <a:close/>
                  <a:moveTo>
                    <a:pt x="488454" y="706"/>
                  </a:moveTo>
                  <a:cubicBezTo>
                    <a:pt x="522711" y="706"/>
                    <a:pt x="550481" y="28445"/>
                    <a:pt x="550481" y="62663"/>
                  </a:cubicBezTo>
                  <a:cubicBezTo>
                    <a:pt x="550481" y="96881"/>
                    <a:pt x="522711" y="124620"/>
                    <a:pt x="488454" y="124620"/>
                  </a:cubicBezTo>
                  <a:cubicBezTo>
                    <a:pt x="454197" y="124620"/>
                    <a:pt x="426427" y="96881"/>
                    <a:pt x="426427" y="62663"/>
                  </a:cubicBezTo>
                  <a:cubicBezTo>
                    <a:pt x="426427" y="28445"/>
                    <a:pt x="454197" y="706"/>
                    <a:pt x="488454" y="706"/>
                  </a:cubicBezTo>
                  <a:close/>
                  <a:moveTo>
                    <a:pt x="119538" y="353"/>
                  </a:moveTo>
                  <a:cubicBezTo>
                    <a:pt x="153795" y="353"/>
                    <a:pt x="181565" y="28092"/>
                    <a:pt x="181565" y="62310"/>
                  </a:cubicBezTo>
                  <a:cubicBezTo>
                    <a:pt x="181565" y="96528"/>
                    <a:pt x="153795" y="124267"/>
                    <a:pt x="119538" y="124267"/>
                  </a:cubicBezTo>
                  <a:cubicBezTo>
                    <a:pt x="85281" y="124267"/>
                    <a:pt x="57511" y="96528"/>
                    <a:pt x="57511" y="62310"/>
                  </a:cubicBezTo>
                  <a:cubicBezTo>
                    <a:pt x="57511" y="28092"/>
                    <a:pt x="85281" y="353"/>
                    <a:pt x="119538" y="353"/>
                  </a:cubicBezTo>
                  <a:close/>
                  <a:moveTo>
                    <a:pt x="303961" y="0"/>
                  </a:moveTo>
                  <a:cubicBezTo>
                    <a:pt x="338237" y="0"/>
                    <a:pt x="366024" y="27739"/>
                    <a:pt x="366024" y="61957"/>
                  </a:cubicBezTo>
                  <a:cubicBezTo>
                    <a:pt x="366024" y="96175"/>
                    <a:pt x="338237" y="123914"/>
                    <a:pt x="303961" y="123914"/>
                  </a:cubicBezTo>
                  <a:cubicBezTo>
                    <a:pt x="269685" y="123914"/>
                    <a:pt x="241898" y="96175"/>
                    <a:pt x="241898" y="61957"/>
                  </a:cubicBezTo>
                  <a:cubicBezTo>
                    <a:pt x="241898" y="27739"/>
                    <a:pt x="269685" y="0"/>
                    <a:pt x="303961" y="0"/>
                  </a:cubicBezTo>
                  <a:close/>
                </a:path>
              </a:pathLst>
            </a:custGeom>
            <a:gradFill>
              <a:gsLst>
                <a:gs pos="0">
                  <a:srgbClr val="BA0001"/>
                </a:gs>
                <a:gs pos="100000">
                  <a:srgbClr val="730000"/>
                </a:gs>
              </a:gsLst>
              <a:lin ang="13500000" scaled="1"/>
            </a:gra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354"/>
              <a:endParaRPr lang="zh-CN" altLang="en-US" sz="2000" b="1" i="1" dirty="0">
                <a:solidFill>
                  <a:schemeClr val="tx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íṡḻiḍe">
            <a:extLst>
              <a:ext uri="{FF2B5EF4-FFF2-40B4-BE49-F238E27FC236}">
                <a16:creationId xmlns:a16="http://schemas.microsoft.com/office/drawing/2014/main" xmlns="" id="{BE255A73-B923-4AD7-9FF5-D757D00A5D6F}"/>
              </a:ext>
            </a:extLst>
          </p:cNvPr>
          <p:cNvGrpSpPr/>
          <p:nvPr/>
        </p:nvGrpSpPr>
        <p:grpSpPr>
          <a:xfrm>
            <a:off x="7882796" y="5383364"/>
            <a:ext cx="3452137" cy="1060235"/>
            <a:chOff x="8066763" y="3476254"/>
            <a:chExt cx="3452137" cy="1060235"/>
          </a:xfrm>
        </p:grpSpPr>
        <p:sp>
          <p:nvSpPr>
            <p:cNvPr id="13" name="îṣľidè">
              <a:extLst>
                <a:ext uri="{FF2B5EF4-FFF2-40B4-BE49-F238E27FC236}">
                  <a16:creationId xmlns:a16="http://schemas.microsoft.com/office/drawing/2014/main" xmlns="" id="{921D2456-A6A6-43F5-AD86-0A010D24A2F0}"/>
                </a:ext>
              </a:extLst>
            </p:cNvPr>
            <p:cNvSpPr txBox="1"/>
            <p:nvPr/>
          </p:nvSpPr>
          <p:spPr>
            <a:xfrm>
              <a:off x="8066763" y="3476254"/>
              <a:ext cx="3452137" cy="39109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400" dirty="0">
                  <a:latin typeface="Arial" panose="020B0604020202020204" pitchFamily="34" charset="0"/>
                  <a:ea typeface="思源宋体 CN Heavy" panose="02020900000000000000" pitchFamily="18" charset="-122"/>
                  <a:sym typeface="Arial" panose="020B0604020202020204" pitchFamily="34" charset="0"/>
                </a:rPr>
                <a:t>02.</a:t>
              </a:r>
              <a:r>
                <a:rPr lang="zh-CN" altLang="en-US" sz="1400" dirty="0">
                  <a:latin typeface="Arial" panose="020B0604020202020204" pitchFamily="34" charset="0"/>
                  <a:ea typeface="思源宋体 CN Heavy" panose="02020900000000000000" pitchFamily="18" charset="-122"/>
                  <a:sym typeface="Arial" panose="020B0604020202020204" pitchFamily="34" charset="0"/>
                </a:rPr>
                <a:t>添加标题</a:t>
              </a:r>
              <a:endParaRPr lang="id-ID" sz="1400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4" name="ïṣľiḋe">
              <a:extLst>
                <a:ext uri="{FF2B5EF4-FFF2-40B4-BE49-F238E27FC236}">
                  <a16:creationId xmlns:a16="http://schemas.microsoft.com/office/drawing/2014/main" xmlns="" id="{F8E07573-A8E5-42F7-B445-E2E8E3B47ABD}"/>
                </a:ext>
              </a:extLst>
            </p:cNvPr>
            <p:cNvSpPr/>
            <p:nvPr/>
          </p:nvSpPr>
          <p:spPr bwMode="auto">
            <a:xfrm>
              <a:off x="8066763" y="3867356"/>
              <a:ext cx="3452137" cy="669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Arial" panose="020B0604020202020204" pitchFamily="34" charset="0"/>
                  <a:ea typeface="思源宋体 CN Heavy" panose="02020900000000000000" pitchFamily="18" charset="-122"/>
                  <a:sym typeface="Arial" panose="020B0604020202020204" pitchFamily="34" charset="0"/>
                </a:rPr>
                <a:t>一年的历程，一年的打拼，终有收获。</a:t>
              </a:r>
              <a:endParaRPr lang="en-US" altLang="zh-CN" sz="1400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0720FE61-4462-4AF1-B5D6-D89E9FB38F9C}"/>
              </a:ext>
            </a:extLst>
          </p:cNvPr>
          <p:cNvCxnSpPr/>
          <p:nvPr/>
        </p:nvCxnSpPr>
        <p:spPr>
          <a:xfrm>
            <a:off x="8001752" y="5258615"/>
            <a:ext cx="356400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1A565569-6EA6-4A12-929D-2B39BAFF6C60}"/>
              </a:ext>
            </a:extLst>
          </p:cNvPr>
          <p:cNvSpPr txBox="1"/>
          <p:nvPr/>
        </p:nvSpPr>
        <p:spPr>
          <a:xfrm>
            <a:off x="4381830" y="358605"/>
            <a:ext cx="34283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【</a:t>
            </a:r>
            <a:r>
              <a:rPr lang="zh-CN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请输入标题内容</a:t>
            </a:r>
            <a:r>
              <a:rPr lang="en-US" altLang="zh-CN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】</a:t>
            </a:r>
            <a:endParaRPr lang="zh-CN" alt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2880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3" grpId="0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isļiďé">
            <a:extLst>
              <a:ext uri="{FF2B5EF4-FFF2-40B4-BE49-F238E27FC236}">
                <a16:creationId xmlns:a16="http://schemas.microsoft.com/office/drawing/2014/main" xmlns="" id="{E7D24845-8B33-43CB-B6A2-5078B04D20ED}"/>
              </a:ext>
            </a:extLst>
          </p:cNvPr>
          <p:cNvSpPr/>
          <p:nvPr/>
        </p:nvSpPr>
        <p:spPr>
          <a:xfrm>
            <a:off x="0" y="0"/>
            <a:ext cx="12192000" cy="4937760"/>
          </a:xfrm>
          <a:prstGeom prst="rect">
            <a:avLst/>
          </a:prstGeom>
          <a:blipFill>
            <a:blip r:embed="rId2" cstate="print"/>
            <a:stretch>
              <a:fillRect t="-42703" b="-42482"/>
            </a:stretch>
          </a:blipFill>
          <a:ln w="28575">
            <a:noFill/>
            <a:prstDash val="solid"/>
            <a:miter lim="800000"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28" name="îs1ïḓè">
            <a:extLst>
              <a:ext uri="{FF2B5EF4-FFF2-40B4-BE49-F238E27FC236}">
                <a16:creationId xmlns:a16="http://schemas.microsoft.com/office/drawing/2014/main" xmlns="" id="{30E32B11-6C8F-467A-9C14-D1089358584C}"/>
              </a:ext>
            </a:extLst>
          </p:cNvPr>
          <p:cNvSpPr/>
          <p:nvPr/>
        </p:nvSpPr>
        <p:spPr>
          <a:xfrm>
            <a:off x="0" y="1130300"/>
            <a:ext cx="12192000" cy="3807459"/>
          </a:xfrm>
          <a:prstGeom prst="rect">
            <a:avLst/>
          </a:prstGeom>
          <a:solidFill>
            <a:srgbClr val="BA0001">
              <a:alpha val="7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48" name="íṩļîďe">
            <a:extLst>
              <a:ext uri="{FF2B5EF4-FFF2-40B4-BE49-F238E27FC236}">
                <a16:creationId xmlns:a16="http://schemas.microsoft.com/office/drawing/2014/main" xmlns="" id="{17180E3F-55E9-4445-886E-FFA7874CE30F}"/>
              </a:ext>
            </a:extLst>
          </p:cNvPr>
          <p:cNvSpPr txBox="1"/>
          <p:nvPr/>
        </p:nvSpPr>
        <p:spPr>
          <a:xfrm>
            <a:off x="660400" y="2499143"/>
            <a:ext cx="10858500" cy="83827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一年的辛劳，换来今日的举杯祝贺，成功就在面前</a:t>
            </a:r>
            <a:endParaRPr lang="en-US" altLang="zh-CN" sz="2000" dirty="0">
              <a:solidFill>
                <a:schemeClr val="bg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35" name="iśļïḓè">
            <a:extLst>
              <a:ext uri="{FF2B5EF4-FFF2-40B4-BE49-F238E27FC236}">
                <a16:creationId xmlns:a16="http://schemas.microsoft.com/office/drawing/2014/main" xmlns="" id="{11653E56-385E-4CE2-ACBE-E19D4EA3D653}"/>
              </a:ext>
            </a:extLst>
          </p:cNvPr>
          <p:cNvSpPr/>
          <p:nvPr/>
        </p:nvSpPr>
        <p:spPr>
          <a:xfrm>
            <a:off x="977229" y="3609175"/>
            <a:ext cx="10237542" cy="208203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US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45" name="ísḻîḓè">
            <a:extLst>
              <a:ext uri="{FF2B5EF4-FFF2-40B4-BE49-F238E27FC236}">
                <a16:creationId xmlns:a16="http://schemas.microsoft.com/office/drawing/2014/main" xmlns="" id="{EE837A60-E2E4-41A4-8D87-B78734F6946E}"/>
              </a:ext>
            </a:extLst>
          </p:cNvPr>
          <p:cNvSpPr txBox="1"/>
          <p:nvPr/>
        </p:nvSpPr>
        <p:spPr>
          <a:xfrm>
            <a:off x="2411703" y="3827220"/>
            <a:ext cx="1476216" cy="817614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sz="3600" b="1" dirty="0">
                <a:gradFill>
                  <a:gsLst>
                    <a:gs pos="100000">
                      <a:srgbClr val="BA0001"/>
                    </a:gs>
                    <a:gs pos="0">
                      <a:srgbClr val="730000"/>
                    </a:gs>
                  </a:gsLst>
                  <a:lin ang="36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857k</a:t>
            </a:r>
          </a:p>
        </p:txBody>
      </p:sp>
      <p:sp>
        <p:nvSpPr>
          <p:cNvPr id="46" name="îṧḻíḍé">
            <a:extLst>
              <a:ext uri="{FF2B5EF4-FFF2-40B4-BE49-F238E27FC236}">
                <a16:creationId xmlns:a16="http://schemas.microsoft.com/office/drawing/2014/main" xmlns="" id="{9F49A934-838D-44B6-A50A-6CC9D026771B}"/>
              </a:ext>
            </a:extLst>
          </p:cNvPr>
          <p:cNvSpPr/>
          <p:nvPr/>
        </p:nvSpPr>
        <p:spPr bwMode="auto">
          <a:xfrm>
            <a:off x="1863049" y="4644834"/>
            <a:ext cx="2573524" cy="110264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一年的辛劳，换来今日的举杯祝贺，成功就在面前</a:t>
            </a:r>
            <a:endParaRPr lang="en-US" altLang="zh-CN" sz="1400"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43" name="í$líḓê">
            <a:extLst>
              <a:ext uri="{FF2B5EF4-FFF2-40B4-BE49-F238E27FC236}">
                <a16:creationId xmlns:a16="http://schemas.microsoft.com/office/drawing/2014/main" xmlns="" id="{63FEF9A8-3FAD-4382-87EA-C760C4D2C624}"/>
              </a:ext>
            </a:extLst>
          </p:cNvPr>
          <p:cNvSpPr txBox="1"/>
          <p:nvPr/>
        </p:nvSpPr>
        <p:spPr>
          <a:xfrm>
            <a:off x="5357891" y="3827220"/>
            <a:ext cx="1476216" cy="817614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sz="3600" b="1" dirty="0">
                <a:gradFill>
                  <a:gsLst>
                    <a:gs pos="100000">
                      <a:srgbClr val="BA0001"/>
                    </a:gs>
                    <a:gs pos="0">
                      <a:srgbClr val="730000"/>
                    </a:gs>
                  </a:gsLst>
                  <a:lin ang="36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74</a:t>
            </a:r>
            <a:r>
              <a:rPr lang="en-US" altLang="zh-CN" sz="3600" b="1" dirty="0">
                <a:gradFill>
                  <a:gsLst>
                    <a:gs pos="100000">
                      <a:srgbClr val="BA0001"/>
                    </a:gs>
                    <a:gs pos="0">
                      <a:srgbClr val="730000"/>
                    </a:gs>
                  </a:gsLst>
                  <a:lin ang="36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5</a:t>
            </a:r>
            <a:r>
              <a:rPr lang="en-US" sz="3600" b="1" dirty="0">
                <a:gradFill>
                  <a:gsLst>
                    <a:gs pos="100000">
                      <a:srgbClr val="BA0001"/>
                    </a:gs>
                    <a:gs pos="0">
                      <a:srgbClr val="730000"/>
                    </a:gs>
                  </a:gsLst>
                  <a:lin ang="36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k</a:t>
            </a:r>
          </a:p>
        </p:txBody>
      </p:sp>
      <p:sp>
        <p:nvSpPr>
          <p:cNvPr id="44" name="îŝľiďé">
            <a:extLst>
              <a:ext uri="{FF2B5EF4-FFF2-40B4-BE49-F238E27FC236}">
                <a16:creationId xmlns:a16="http://schemas.microsoft.com/office/drawing/2014/main" xmlns="" id="{9F49A934-838D-44B6-A50A-6CC9D026771B}"/>
              </a:ext>
            </a:extLst>
          </p:cNvPr>
          <p:cNvSpPr/>
          <p:nvPr/>
        </p:nvSpPr>
        <p:spPr bwMode="auto">
          <a:xfrm>
            <a:off x="4809237" y="4644834"/>
            <a:ext cx="2573524" cy="110264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一年的辛劳，换来今日的举杯祝贺，成功就在面前</a:t>
            </a:r>
            <a:endParaRPr lang="en-US" altLang="zh-CN" sz="1400"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41" name="îṣlîďé">
            <a:extLst>
              <a:ext uri="{FF2B5EF4-FFF2-40B4-BE49-F238E27FC236}">
                <a16:creationId xmlns:a16="http://schemas.microsoft.com/office/drawing/2014/main" xmlns="" id="{E1B235E4-A6CD-497A-A4EC-73966F5FABF8}"/>
              </a:ext>
            </a:extLst>
          </p:cNvPr>
          <p:cNvSpPr txBox="1"/>
          <p:nvPr/>
        </p:nvSpPr>
        <p:spPr>
          <a:xfrm>
            <a:off x="8304081" y="3827220"/>
            <a:ext cx="1476216" cy="817614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sz="3600" b="1" dirty="0">
                <a:gradFill>
                  <a:gsLst>
                    <a:gs pos="100000">
                      <a:srgbClr val="BA0001"/>
                    </a:gs>
                    <a:gs pos="0">
                      <a:srgbClr val="730000"/>
                    </a:gs>
                  </a:gsLst>
                  <a:lin ang="36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345k</a:t>
            </a:r>
          </a:p>
        </p:txBody>
      </p:sp>
      <p:sp>
        <p:nvSpPr>
          <p:cNvPr id="42" name="iṣlîḑé">
            <a:extLst>
              <a:ext uri="{FF2B5EF4-FFF2-40B4-BE49-F238E27FC236}">
                <a16:creationId xmlns:a16="http://schemas.microsoft.com/office/drawing/2014/main" xmlns="" id="{9F49A934-838D-44B6-A50A-6CC9D026771B}"/>
              </a:ext>
            </a:extLst>
          </p:cNvPr>
          <p:cNvSpPr/>
          <p:nvPr/>
        </p:nvSpPr>
        <p:spPr bwMode="auto">
          <a:xfrm>
            <a:off x="7755427" y="4644834"/>
            <a:ext cx="2573524" cy="110264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一年的辛劳，换来今日的举杯祝贺，成功就在面前</a:t>
            </a:r>
            <a:endParaRPr lang="en-US" altLang="zh-CN" sz="1400"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D276CD69-AE2E-446E-AC05-8F03BC7EC025}"/>
              </a:ext>
            </a:extLst>
          </p:cNvPr>
          <p:cNvCxnSpPr/>
          <p:nvPr/>
        </p:nvCxnSpPr>
        <p:spPr>
          <a:xfrm>
            <a:off x="4622905" y="4301576"/>
            <a:ext cx="0" cy="97155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C1C8242E-3CE5-4B11-AD52-A5F8274660B7}"/>
              </a:ext>
            </a:extLst>
          </p:cNvPr>
          <p:cNvCxnSpPr/>
          <p:nvPr/>
        </p:nvCxnSpPr>
        <p:spPr>
          <a:xfrm>
            <a:off x="7569093" y="4301576"/>
            <a:ext cx="0" cy="97155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iśļiďe">
            <a:extLst>
              <a:ext uri="{FF2B5EF4-FFF2-40B4-BE49-F238E27FC236}">
                <a16:creationId xmlns:a16="http://schemas.microsoft.com/office/drawing/2014/main" xmlns="" id="{D655D43F-E305-441C-B431-F6B487196D6F}"/>
              </a:ext>
            </a:extLst>
          </p:cNvPr>
          <p:cNvSpPr/>
          <p:nvPr/>
        </p:nvSpPr>
        <p:spPr>
          <a:xfrm>
            <a:off x="4424262" y="1491514"/>
            <a:ext cx="3553855" cy="1028557"/>
          </a:xfrm>
          <a:prstGeom prst="rect">
            <a:avLst/>
          </a:prstGeom>
          <a:noFill/>
        </p:spPr>
        <p:txBody>
          <a:bodyPr wrap="square" lIns="91440" tIns="45720" rIns="91440" bIns="45720" anchor="ctr" anchorCtr="0">
            <a:norm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鼠年大吉</a:t>
            </a:r>
          </a:p>
        </p:txBody>
      </p:sp>
    </p:spTree>
    <p:extLst>
      <p:ext uri="{BB962C8B-B14F-4D97-AF65-F5344CB8AC3E}">
        <p14:creationId xmlns:p14="http://schemas.microsoft.com/office/powerpoint/2010/main" xmlns="" val="1912382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8" grpId="0" animBg="1"/>
      <p:bldP spid="48" grpId="0"/>
      <p:bldP spid="35" grpId="0" animBg="1"/>
      <p:bldP spid="45" grpId="0"/>
      <p:bldP spid="46" grpId="0"/>
      <p:bldP spid="43" grpId="0"/>
      <p:bldP spid="44" grpId="0"/>
      <p:bldP spid="41" grpId="0"/>
      <p:bldP spid="42" grpId="0"/>
      <p:bldP spid="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ş1îďé">
            <a:extLst>
              <a:ext uri="{FF2B5EF4-FFF2-40B4-BE49-F238E27FC236}">
                <a16:creationId xmlns:a16="http://schemas.microsoft.com/office/drawing/2014/main" xmlns="" id="{60CCE8F0-3E85-4069-861E-E3D0FD32D839}"/>
              </a:ext>
            </a:extLst>
          </p:cNvPr>
          <p:cNvSpPr/>
          <p:nvPr/>
        </p:nvSpPr>
        <p:spPr>
          <a:xfrm>
            <a:off x="4075396" y="1750161"/>
            <a:ext cx="2936563" cy="2936562"/>
          </a:xfrm>
          <a:prstGeom prst="diamond">
            <a:avLst/>
          </a:prstGeom>
          <a:blipFill>
            <a:blip r:embed="rId2" cstate="print"/>
            <a:srcRect/>
            <a:stretch>
              <a:fillRect t="-25108" b="-2489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5" name="iṩļîḑè">
            <a:extLst>
              <a:ext uri="{FF2B5EF4-FFF2-40B4-BE49-F238E27FC236}">
                <a16:creationId xmlns:a16="http://schemas.microsoft.com/office/drawing/2014/main" xmlns="" id="{6DE43C16-C2CC-4F84-9F81-6DBB09343FDB}"/>
              </a:ext>
            </a:extLst>
          </p:cNvPr>
          <p:cNvSpPr/>
          <p:nvPr/>
        </p:nvSpPr>
        <p:spPr>
          <a:xfrm>
            <a:off x="5617722" y="4049475"/>
            <a:ext cx="1418721" cy="1418721"/>
          </a:xfrm>
          <a:prstGeom prst="diamond">
            <a:avLst/>
          </a:prstGeom>
          <a:solidFill>
            <a:srgbClr val="B4122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r>
              <a:rPr lang="en-US" altLang="zh-CN" sz="2000" i="1" u="sng" dirty="0">
                <a:solidFill>
                  <a:schemeClr val="bg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03</a:t>
            </a:r>
            <a:endParaRPr lang="zh-CN" altLang="en-US" sz="2000" i="1" u="sng" dirty="0">
              <a:solidFill>
                <a:schemeClr val="bg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6" name="îšḻíḋê">
            <a:extLst>
              <a:ext uri="{FF2B5EF4-FFF2-40B4-BE49-F238E27FC236}">
                <a16:creationId xmlns:a16="http://schemas.microsoft.com/office/drawing/2014/main" xmlns="" id="{AF7785B5-7611-4BBE-99E2-D21965513E56}"/>
              </a:ext>
            </a:extLst>
          </p:cNvPr>
          <p:cNvSpPr/>
          <p:nvPr/>
        </p:nvSpPr>
        <p:spPr>
          <a:xfrm>
            <a:off x="6383086" y="3269652"/>
            <a:ext cx="1418721" cy="1418721"/>
          </a:xfrm>
          <a:prstGeom prst="diamond">
            <a:avLst/>
          </a:prstGeom>
          <a:solidFill>
            <a:srgbClr val="B4122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sz="2000" i="1" u="sng" dirty="0">
                <a:solidFill>
                  <a:schemeClr val="bg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02</a:t>
            </a:r>
            <a:endParaRPr lang="zh-CN" altLang="en-US" sz="2000" i="1" u="sng" dirty="0">
              <a:solidFill>
                <a:schemeClr val="bg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7" name="íṡ1iďé">
            <a:extLst>
              <a:ext uri="{FF2B5EF4-FFF2-40B4-BE49-F238E27FC236}">
                <a16:creationId xmlns:a16="http://schemas.microsoft.com/office/drawing/2014/main" xmlns="" id="{D19B6E1D-DBC0-40AB-B555-BA8BF032E921}"/>
              </a:ext>
            </a:extLst>
          </p:cNvPr>
          <p:cNvSpPr/>
          <p:nvPr/>
        </p:nvSpPr>
        <p:spPr>
          <a:xfrm>
            <a:off x="6383086" y="1739900"/>
            <a:ext cx="1418721" cy="1418721"/>
          </a:xfrm>
          <a:prstGeom prst="diamond">
            <a:avLst/>
          </a:prstGeom>
          <a:solidFill>
            <a:srgbClr val="B4122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sz="2000" i="1" u="sng" dirty="0">
                <a:solidFill>
                  <a:schemeClr val="bg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01</a:t>
            </a:r>
            <a:endParaRPr lang="zh-CN" altLang="en-US" sz="2000" i="1" u="sng" dirty="0">
              <a:solidFill>
                <a:schemeClr val="bg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8" name="ïşľidé">
            <a:extLst>
              <a:ext uri="{FF2B5EF4-FFF2-40B4-BE49-F238E27FC236}">
                <a16:creationId xmlns:a16="http://schemas.microsoft.com/office/drawing/2014/main" xmlns="" id="{54E2FD04-969C-4396-9736-EB8FA6CAA82C}"/>
              </a:ext>
            </a:extLst>
          </p:cNvPr>
          <p:cNvSpPr/>
          <p:nvPr/>
        </p:nvSpPr>
        <p:spPr>
          <a:xfrm>
            <a:off x="6458212" y="2388801"/>
            <a:ext cx="1645692" cy="3135699"/>
          </a:xfrm>
          <a:custGeom>
            <a:avLst/>
            <a:gdLst>
              <a:gd name="connsiteX0" fmla="*/ 0 w 1963554"/>
              <a:gd name="connsiteY0" fmla="*/ 3850106 h 3850106"/>
              <a:gd name="connsiteX1" fmla="*/ 1953929 w 1963554"/>
              <a:gd name="connsiteY1" fmla="*/ 1896177 h 3850106"/>
              <a:gd name="connsiteX2" fmla="*/ 1010653 w 1963554"/>
              <a:gd name="connsiteY2" fmla="*/ 952901 h 3850106"/>
              <a:gd name="connsiteX3" fmla="*/ 1963554 w 1963554"/>
              <a:gd name="connsiteY3" fmla="*/ 0 h 3850106"/>
              <a:gd name="connsiteX0" fmla="*/ 0 w 2017342"/>
              <a:gd name="connsiteY0" fmla="*/ 3909017 h 3909017"/>
              <a:gd name="connsiteX1" fmla="*/ 1953929 w 2017342"/>
              <a:gd name="connsiteY1" fmla="*/ 1955088 h 3909017"/>
              <a:gd name="connsiteX2" fmla="*/ 1010653 w 2017342"/>
              <a:gd name="connsiteY2" fmla="*/ 1011812 h 3909017"/>
              <a:gd name="connsiteX3" fmla="*/ 2017342 w 2017342"/>
              <a:gd name="connsiteY3" fmla="*/ 0 h 3909017"/>
              <a:gd name="connsiteX0" fmla="*/ 0 w 2086498"/>
              <a:gd name="connsiteY0" fmla="*/ 3975612 h 3975612"/>
              <a:gd name="connsiteX1" fmla="*/ 1953929 w 2086498"/>
              <a:gd name="connsiteY1" fmla="*/ 2021683 h 3975612"/>
              <a:gd name="connsiteX2" fmla="*/ 1010653 w 2086498"/>
              <a:gd name="connsiteY2" fmla="*/ 1078407 h 3975612"/>
              <a:gd name="connsiteX3" fmla="*/ 2086498 w 2086498"/>
              <a:gd name="connsiteY3" fmla="*/ 0 h 397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6498" h="3975612">
                <a:moveTo>
                  <a:pt x="0" y="3975612"/>
                </a:moveTo>
                <a:lnTo>
                  <a:pt x="1953929" y="2021683"/>
                </a:lnTo>
                <a:lnTo>
                  <a:pt x="1010653" y="1078407"/>
                </a:lnTo>
                <a:lnTo>
                  <a:pt x="2086498" y="0"/>
                </a:ln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15" name="îSļíďé">
            <a:extLst>
              <a:ext uri="{FF2B5EF4-FFF2-40B4-BE49-F238E27FC236}">
                <a16:creationId xmlns:a16="http://schemas.microsoft.com/office/drawing/2014/main" xmlns="" id="{98F5C720-3180-4243-B49B-DCC6CCDEE44D}"/>
              </a:ext>
            </a:extLst>
          </p:cNvPr>
          <p:cNvSpPr/>
          <p:nvPr/>
        </p:nvSpPr>
        <p:spPr bwMode="auto">
          <a:xfrm>
            <a:off x="660400" y="2935467"/>
            <a:ext cx="3293330" cy="599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zh-CN" altLang="en-US" sz="2000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添加标题</a:t>
            </a:r>
            <a:endParaRPr lang="en-US" altLang="zh-CN" sz="2000"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16" name="išļîdé">
            <a:extLst>
              <a:ext uri="{FF2B5EF4-FFF2-40B4-BE49-F238E27FC236}">
                <a16:creationId xmlns:a16="http://schemas.microsoft.com/office/drawing/2014/main" xmlns="" id="{60629535-7233-4152-86F4-3736A253DB58}"/>
              </a:ext>
            </a:extLst>
          </p:cNvPr>
          <p:cNvSpPr txBox="1"/>
          <p:nvPr/>
        </p:nvSpPr>
        <p:spPr bwMode="auto">
          <a:xfrm>
            <a:off x="660400" y="2493662"/>
            <a:ext cx="3293330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sz="1400" u="sng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Supporting text here</a:t>
            </a:r>
          </a:p>
        </p:txBody>
      </p:sp>
      <p:sp>
        <p:nvSpPr>
          <p:cNvPr id="17" name="ïṩḷïḓé">
            <a:extLst>
              <a:ext uri="{FF2B5EF4-FFF2-40B4-BE49-F238E27FC236}">
                <a16:creationId xmlns:a16="http://schemas.microsoft.com/office/drawing/2014/main" xmlns="" id="{066400C0-2947-469A-ACA9-C605F092BD57}"/>
              </a:ext>
            </a:extLst>
          </p:cNvPr>
          <p:cNvSpPr/>
          <p:nvPr/>
        </p:nvSpPr>
        <p:spPr bwMode="auto">
          <a:xfrm>
            <a:off x="663576" y="3535063"/>
            <a:ext cx="3290544" cy="1235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一年的辛劳，换来今日的举杯祝贺，成功就在面前；一年的汗水，得来今日的鲜花掌声，胜利就在眼前；一年的历程，一年的打拼，终有收获。</a:t>
            </a:r>
          </a:p>
        </p:txBody>
      </p:sp>
      <p:sp>
        <p:nvSpPr>
          <p:cNvPr id="10" name="ïŝḷíďê">
            <a:extLst>
              <a:ext uri="{FF2B5EF4-FFF2-40B4-BE49-F238E27FC236}">
                <a16:creationId xmlns:a16="http://schemas.microsoft.com/office/drawing/2014/main" xmlns="" id="{6D316398-0D18-47A9-81C3-CE1D9ECFE152}"/>
              </a:ext>
            </a:extLst>
          </p:cNvPr>
          <p:cNvSpPr/>
          <p:nvPr/>
        </p:nvSpPr>
        <p:spPr bwMode="auto">
          <a:xfrm>
            <a:off x="8309174" y="1874960"/>
            <a:ext cx="3209726" cy="911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一年的辛劳，换来今日的举杯祝贺，成功就在面前</a:t>
            </a:r>
            <a:endParaRPr lang="en-US" altLang="zh-CN" sz="1600"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11" name="îṣ1íḓê">
            <a:extLst>
              <a:ext uri="{FF2B5EF4-FFF2-40B4-BE49-F238E27FC236}">
                <a16:creationId xmlns:a16="http://schemas.microsoft.com/office/drawing/2014/main" xmlns="" id="{6D316398-0D18-47A9-81C3-CE1D9ECFE152}"/>
              </a:ext>
            </a:extLst>
          </p:cNvPr>
          <p:cNvSpPr/>
          <p:nvPr/>
        </p:nvSpPr>
        <p:spPr bwMode="auto">
          <a:xfrm>
            <a:off x="8309174" y="3182054"/>
            <a:ext cx="2808481" cy="911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一年的辛劳，换来今日的举杯祝贺，成功就在面前</a:t>
            </a:r>
            <a:endParaRPr lang="en-US" altLang="zh-CN" sz="1600"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12" name="isľiďè">
            <a:extLst>
              <a:ext uri="{FF2B5EF4-FFF2-40B4-BE49-F238E27FC236}">
                <a16:creationId xmlns:a16="http://schemas.microsoft.com/office/drawing/2014/main" xmlns="" id="{6D316398-0D18-47A9-81C3-CE1D9ECFE152}"/>
              </a:ext>
            </a:extLst>
          </p:cNvPr>
          <p:cNvSpPr/>
          <p:nvPr/>
        </p:nvSpPr>
        <p:spPr bwMode="auto">
          <a:xfrm>
            <a:off x="8309174" y="4477888"/>
            <a:ext cx="3209726" cy="911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一年的辛劳，换来今日的举杯祝贺，成功就在面前</a:t>
            </a:r>
            <a:endParaRPr lang="en-US" altLang="zh-CN" sz="1600"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5BF53C05-452B-4F90-A945-5EDCE4838752}"/>
              </a:ext>
            </a:extLst>
          </p:cNvPr>
          <p:cNvCxnSpPr/>
          <p:nvPr/>
        </p:nvCxnSpPr>
        <p:spPr>
          <a:xfrm>
            <a:off x="8392562" y="2981468"/>
            <a:ext cx="312633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1EA13BB3-85AB-44E4-9C44-3C50E47E160A}"/>
              </a:ext>
            </a:extLst>
          </p:cNvPr>
          <p:cNvCxnSpPr/>
          <p:nvPr/>
        </p:nvCxnSpPr>
        <p:spPr>
          <a:xfrm>
            <a:off x="8392562" y="4282932"/>
            <a:ext cx="312633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0D1232ED-B5D9-4A62-BD2C-221DCBCC5CD6}"/>
              </a:ext>
            </a:extLst>
          </p:cNvPr>
          <p:cNvSpPr txBox="1"/>
          <p:nvPr/>
        </p:nvSpPr>
        <p:spPr>
          <a:xfrm>
            <a:off x="4381830" y="358605"/>
            <a:ext cx="34283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【</a:t>
            </a:r>
            <a:r>
              <a:rPr lang="zh-CN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请输入标题内容</a:t>
            </a:r>
            <a:r>
              <a:rPr lang="en-US" altLang="zh-CN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】</a:t>
            </a:r>
            <a:endParaRPr lang="zh-CN" alt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69605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9A259EB-1236-40EC-A4FB-9DA52FD1D5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4" name="îş1ídè">
            <a:extLst>
              <a:ext uri="{FF2B5EF4-FFF2-40B4-BE49-F238E27FC236}">
                <a16:creationId xmlns:a16="http://schemas.microsoft.com/office/drawing/2014/main" xmlns="" id="{A51B9DBD-1D10-4758-939E-3DF1CC67E89B}"/>
              </a:ext>
            </a:extLst>
          </p:cNvPr>
          <p:cNvSpPr/>
          <p:nvPr/>
        </p:nvSpPr>
        <p:spPr>
          <a:xfrm>
            <a:off x="660400" y="3185700"/>
            <a:ext cx="10858500" cy="2944800"/>
          </a:xfrm>
          <a:prstGeom prst="rect">
            <a:avLst/>
          </a:prstGeom>
          <a:solidFill>
            <a:schemeClr val="bg1"/>
          </a:solidFill>
          <a:ln w="3175" cap="rnd">
            <a:noFill/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 i="1" dirty="0">
              <a:solidFill>
                <a:schemeClr val="tx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5" name="îšḷídè">
            <a:extLst>
              <a:ext uri="{FF2B5EF4-FFF2-40B4-BE49-F238E27FC236}">
                <a16:creationId xmlns:a16="http://schemas.microsoft.com/office/drawing/2014/main" xmlns="" id="{03F9C0E3-3CC9-42E9-824A-FDF5F4C3B8E0}"/>
              </a:ext>
            </a:extLst>
          </p:cNvPr>
          <p:cNvSpPr/>
          <p:nvPr/>
        </p:nvSpPr>
        <p:spPr>
          <a:xfrm>
            <a:off x="0" y="1"/>
            <a:ext cx="12192000" cy="3573489"/>
          </a:xfrm>
          <a:custGeom>
            <a:avLst/>
            <a:gdLst>
              <a:gd name="connsiteX0" fmla="*/ 0 w 12192000"/>
              <a:gd name="connsiteY0" fmla="*/ 0 h 3573489"/>
              <a:gd name="connsiteX1" fmla="*/ 12192000 w 12192000"/>
              <a:gd name="connsiteY1" fmla="*/ 0 h 3573489"/>
              <a:gd name="connsiteX2" fmla="*/ 12192000 w 12192000"/>
              <a:gd name="connsiteY2" fmla="*/ 3186820 h 3573489"/>
              <a:gd name="connsiteX3" fmla="*/ 6399404 w 12192000"/>
              <a:gd name="connsiteY3" fmla="*/ 3186820 h 3573489"/>
              <a:gd name="connsiteX4" fmla="*/ 6096000 w 12192000"/>
              <a:gd name="connsiteY4" fmla="*/ 3573489 h 3573489"/>
              <a:gd name="connsiteX5" fmla="*/ 5792596 w 12192000"/>
              <a:gd name="connsiteY5" fmla="*/ 3186820 h 3573489"/>
              <a:gd name="connsiteX6" fmla="*/ 0 w 12192000"/>
              <a:gd name="connsiteY6" fmla="*/ 3186820 h 3573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573489">
                <a:moveTo>
                  <a:pt x="0" y="0"/>
                </a:moveTo>
                <a:lnTo>
                  <a:pt x="12192000" y="0"/>
                </a:lnTo>
                <a:lnTo>
                  <a:pt x="12192000" y="3186820"/>
                </a:lnTo>
                <a:lnTo>
                  <a:pt x="6399404" y="3186820"/>
                </a:lnTo>
                <a:lnTo>
                  <a:pt x="6096000" y="3573489"/>
                </a:lnTo>
                <a:lnTo>
                  <a:pt x="5792596" y="3186820"/>
                </a:lnTo>
                <a:lnTo>
                  <a:pt x="0" y="3186820"/>
                </a:lnTo>
                <a:close/>
              </a:path>
            </a:pathLst>
          </a:custGeom>
          <a:gradFill>
            <a:gsLst>
              <a:gs pos="100000">
                <a:srgbClr val="BA0001"/>
              </a:gs>
              <a:gs pos="0">
                <a:srgbClr val="730000"/>
              </a:gs>
            </a:gsLst>
            <a:lin ang="3600000" scaled="0"/>
          </a:gradFill>
          <a:ln w="3175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 i="1" dirty="0">
              <a:solidFill>
                <a:schemeClr val="tx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6" name="iś1iḋe">
            <a:extLst>
              <a:ext uri="{FF2B5EF4-FFF2-40B4-BE49-F238E27FC236}">
                <a16:creationId xmlns:a16="http://schemas.microsoft.com/office/drawing/2014/main" xmlns="" id="{30D8C2B2-6B78-41FE-9BFA-CD9230B51995}"/>
              </a:ext>
            </a:extLst>
          </p:cNvPr>
          <p:cNvSpPr/>
          <p:nvPr/>
        </p:nvSpPr>
        <p:spPr>
          <a:xfrm>
            <a:off x="4953279" y="586086"/>
            <a:ext cx="2272739" cy="2272739"/>
          </a:xfrm>
          <a:prstGeom prst="ellips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76200" cap="rnd" cmpd="sng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16" name="îSḷiďè">
            <a:extLst>
              <a:ext uri="{FF2B5EF4-FFF2-40B4-BE49-F238E27FC236}">
                <a16:creationId xmlns:a16="http://schemas.microsoft.com/office/drawing/2014/main" xmlns="" id="{A55991BD-6455-44B7-AEC4-405285C621E4}"/>
              </a:ext>
            </a:extLst>
          </p:cNvPr>
          <p:cNvSpPr/>
          <p:nvPr/>
        </p:nvSpPr>
        <p:spPr bwMode="auto">
          <a:xfrm>
            <a:off x="2054534" y="4416899"/>
            <a:ext cx="2339542" cy="13988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一年的辛劳，换来今日的举杯祝贺，成功就在面前</a:t>
            </a:r>
            <a:endParaRPr lang="en-US" altLang="zh-CN" sz="1600"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17" name="íṩḷíḍé">
            <a:extLst>
              <a:ext uri="{FF2B5EF4-FFF2-40B4-BE49-F238E27FC236}">
                <a16:creationId xmlns:a16="http://schemas.microsoft.com/office/drawing/2014/main" xmlns="" id="{3113EA54-5602-40D1-879A-0640505518E1}"/>
              </a:ext>
            </a:extLst>
          </p:cNvPr>
          <p:cNvSpPr txBox="1"/>
          <p:nvPr/>
        </p:nvSpPr>
        <p:spPr bwMode="auto">
          <a:xfrm>
            <a:off x="2054534" y="3888289"/>
            <a:ext cx="2339542" cy="435534"/>
          </a:xfrm>
          <a:prstGeom prst="rect">
            <a:avLst/>
          </a:prstGeom>
          <a:gradFill>
            <a:gsLst>
              <a:gs pos="100000">
                <a:srgbClr val="BA0001"/>
              </a:gs>
              <a:gs pos="0">
                <a:srgbClr val="730000"/>
              </a:gs>
            </a:gsLst>
            <a:lin ang="3600000" scaled="0"/>
          </a:gradFill>
          <a:ln w="12700">
            <a:noFill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lnSpc>
                <a:spcPct val="100000"/>
              </a:lnSpc>
              <a:spcBef>
                <a:spcPct val="0"/>
              </a:spcBef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r>
              <a:rPr lang="zh-CN" altLang="en-US" b="0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添加标题</a:t>
            </a:r>
            <a:endParaRPr lang="en-US" altLang="zh-CN" b="0"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14" name="îṧliďe">
            <a:extLst>
              <a:ext uri="{FF2B5EF4-FFF2-40B4-BE49-F238E27FC236}">
                <a16:creationId xmlns:a16="http://schemas.microsoft.com/office/drawing/2014/main" xmlns="" id="{A55991BD-6455-44B7-AEC4-405285C621E4}"/>
              </a:ext>
            </a:extLst>
          </p:cNvPr>
          <p:cNvSpPr/>
          <p:nvPr/>
        </p:nvSpPr>
        <p:spPr bwMode="auto">
          <a:xfrm>
            <a:off x="4919878" y="4416899"/>
            <a:ext cx="2339542" cy="13988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一年的辛劳，换来今日的举杯祝贺，成功就在面前</a:t>
            </a:r>
            <a:endParaRPr lang="en-US" altLang="zh-CN" sz="1600"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15" name="iŝľîdê">
            <a:extLst>
              <a:ext uri="{FF2B5EF4-FFF2-40B4-BE49-F238E27FC236}">
                <a16:creationId xmlns:a16="http://schemas.microsoft.com/office/drawing/2014/main" xmlns="" id="{3113EA54-5602-40D1-879A-0640505518E1}"/>
              </a:ext>
            </a:extLst>
          </p:cNvPr>
          <p:cNvSpPr txBox="1"/>
          <p:nvPr/>
        </p:nvSpPr>
        <p:spPr bwMode="auto">
          <a:xfrm>
            <a:off x="4919878" y="3888289"/>
            <a:ext cx="2339542" cy="435534"/>
          </a:xfrm>
          <a:prstGeom prst="rect">
            <a:avLst/>
          </a:prstGeom>
          <a:gradFill>
            <a:gsLst>
              <a:gs pos="100000">
                <a:srgbClr val="BA0001"/>
              </a:gs>
              <a:gs pos="0">
                <a:srgbClr val="730000"/>
              </a:gs>
            </a:gsLst>
            <a:lin ang="3600000" scaled="0"/>
          </a:gradFill>
          <a:ln w="12700">
            <a:noFill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添加标题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12" name="ïşľíḑê">
            <a:extLst>
              <a:ext uri="{FF2B5EF4-FFF2-40B4-BE49-F238E27FC236}">
                <a16:creationId xmlns:a16="http://schemas.microsoft.com/office/drawing/2014/main" xmlns="" id="{A55991BD-6455-44B7-AEC4-405285C621E4}"/>
              </a:ext>
            </a:extLst>
          </p:cNvPr>
          <p:cNvSpPr/>
          <p:nvPr/>
        </p:nvSpPr>
        <p:spPr bwMode="auto">
          <a:xfrm>
            <a:off x="7785224" y="4416899"/>
            <a:ext cx="2339542" cy="139880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一年的辛劳，换来今日的举杯祝贺，成功就在面前</a:t>
            </a:r>
            <a:endParaRPr lang="en-US" altLang="zh-CN" sz="1600"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13" name="îSļîďè">
            <a:extLst>
              <a:ext uri="{FF2B5EF4-FFF2-40B4-BE49-F238E27FC236}">
                <a16:creationId xmlns:a16="http://schemas.microsoft.com/office/drawing/2014/main" xmlns="" id="{3113EA54-5602-40D1-879A-0640505518E1}"/>
              </a:ext>
            </a:extLst>
          </p:cNvPr>
          <p:cNvSpPr txBox="1"/>
          <p:nvPr/>
        </p:nvSpPr>
        <p:spPr bwMode="auto">
          <a:xfrm>
            <a:off x="7785224" y="3888289"/>
            <a:ext cx="2339542" cy="435534"/>
          </a:xfrm>
          <a:prstGeom prst="rect">
            <a:avLst/>
          </a:prstGeom>
          <a:gradFill>
            <a:gsLst>
              <a:gs pos="100000">
                <a:srgbClr val="BA0001"/>
              </a:gs>
              <a:gs pos="0">
                <a:srgbClr val="730000"/>
              </a:gs>
            </a:gsLst>
            <a:lin ang="3600000" scaled="0"/>
          </a:gradFill>
          <a:ln w="12700">
            <a:noFill/>
          </a:ln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lnSpc>
                <a:spcPct val="100000"/>
              </a:lnSpc>
              <a:spcBef>
                <a:spcPct val="0"/>
              </a:spcBef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添加标题</a:t>
            </a:r>
            <a:endParaRPr lang="en-US" altLang="zh-CN"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147E4ACA-BB49-490E-8498-0B97E1BCCD4E}"/>
              </a:ext>
            </a:extLst>
          </p:cNvPr>
          <p:cNvCxnSpPr/>
          <p:nvPr/>
        </p:nvCxnSpPr>
        <p:spPr>
          <a:xfrm>
            <a:off x="4656977" y="3888289"/>
            <a:ext cx="0" cy="1927411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B68A81C5-46F4-42E0-8DEA-2DBF7F044B92}"/>
              </a:ext>
            </a:extLst>
          </p:cNvPr>
          <p:cNvCxnSpPr/>
          <p:nvPr/>
        </p:nvCxnSpPr>
        <p:spPr>
          <a:xfrm>
            <a:off x="7522321" y="3888289"/>
            <a:ext cx="0" cy="1927411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251369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6" grpId="0"/>
      <p:bldP spid="17" grpId="0" animBg="1"/>
      <p:bldP spid="14" grpId="0"/>
      <p:bldP spid="15" grpId="0" animBg="1"/>
      <p:bldP spid="12" grpId="0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C8F3F45D-34F6-4CAC-BEAE-40B3DB59F48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296" r="1563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F01ABA8E-258A-4471-A4EA-3BDBEAABF7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3034" t="21818" b="60000"/>
          <a:stretch/>
        </p:blipFill>
        <p:spPr>
          <a:xfrm>
            <a:off x="9989127" y="5569476"/>
            <a:ext cx="2202872" cy="98367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8D449B04-E118-48FC-BA1F-C02919EBE5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23064" y="346361"/>
            <a:ext cx="5347856" cy="5347856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834601D3-5358-4DD1-A9AD-B1543312612A}"/>
              </a:ext>
            </a:extLst>
          </p:cNvPr>
          <p:cNvSpPr txBox="1"/>
          <p:nvPr/>
        </p:nvSpPr>
        <p:spPr>
          <a:xfrm>
            <a:off x="7148944" y="1696850"/>
            <a:ext cx="269609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600" dirty="0">
                <a:gradFill flip="none" rotWithShape="1">
                  <a:gsLst>
                    <a:gs pos="0">
                      <a:srgbClr val="FDD69C"/>
                    </a:gs>
                    <a:gs pos="100000">
                      <a:srgbClr val="F1A364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贰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7471D425-4DE7-43CD-8707-E6C1346D88B8}"/>
              </a:ext>
            </a:extLst>
          </p:cNvPr>
          <p:cNvSpPr txBox="1"/>
          <p:nvPr/>
        </p:nvSpPr>
        <p:spPr>
          <a:xfrm>
            <a:off x="6416427" y="4848577"/>
            <a:ext cx="41611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gradFill>
                  <a:gsLst>
                    <a:gs pos="0">
                      <a:srgbClr val="FDD69C"/>
                    </a:gs>
                    <a:gs pos="100000">
                      <a:srgbClr val="F1A364"/>
                    </a:gs>
                  </a:gsLst>
                  <a:lin ang="27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请输入标题内容</a:t>
            </a:r>
          </a:p>
        </p:txBody>
      </p:sp>
    </p:spTree>
    <p:extLst>
      <p:ext uri="{BB962C8B-B14F-4D97-AF65-F5344CB8AC3E}">
        <p14:creationId xmlns:p14="http://schemas.microsoft.com/office/powerpoint/2010/main" xmlns="" val="2848969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îSľïḋê">
            <a:extLst>
              <a:ext uri="{FF2B5EF4-FFF2-40B4-BE49-F238E27FC236}">
                <a16:creationId xmlns:a16="http://schemas.microsoft.com/office/drawing/2014/main" xmlns="" id="{58277506-5C17-425B-9CE7-411B8EB9A5DD}"/>
              </a:ext>
            </a:extLst>
          </p:cNvPr>
          <p:cNvSpPr/>
          <p:nvPr/>
        </p:nvSpPr>
        <p:spPr>
          <a:xfrm>
            <a:off x="6216650" y="1525781"/>
            <a:ext cx="468000" cy="468000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tx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01</a:t>
            </a:r>
            <a:endParaRPr lang="zh-CN" altLang="en-US" sz="2000" b="1" dirty="0">
              <a:solidFill>
                <a:schemeClr val="tx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grpSp>
        <p:nvGrpSpPr>
          <p:cNvPr id="30" name="îṩļïdè">
            <a:extLst>
              <a:ext uri="{FF2B5EF4-FFF2-40B4-BE49-F238E27FC236}">
                <a16:creationId xmlns:a16="http://schemas.microsoft.com/office/drawing/2014/main" xmlns="" id="{B13911F0-AB66-4073-8A94-517AB66674F0}"/>
              </a:ext>
            </a:extLst>
          </p:cNvPr>
          <p:cNvGrpSpPr/>
          <p:nvPr/>
        </p:nvGrpSpPr>
        <p:grpSpPr>
          <a:xfrm>
            <a:off x="6865625" y="1391341"/>
            <a:ext cx="3897625" cy="736881"/>
            <a:chOff x="1322075" y="1422784"/>
            <a:chExt cx="3859525" cy="736881"/>
          </a:xfrm>
          <a:noFill/>
        </p:grpSpPr>
        <p:sp>
          <p:nvSpPr>
            <p:cNvPr id="31" name="íṥ1ïdè">
              <a:extLst>
                <a:ext uri="{FF2B5EF4-FFF2-40B4-BE49-F238E27FC236}">
                  <a16:creationId xmlns:a16="http://schemas.microsoft.com/office/drawing/2014/main" xmlns="" id="{8316902B-9F15-4AE4-BBCF-5E1CB0686F18}"/>
                </a:ext>
              </a:extLst>
            </p:cNvPr>
            <p:cNvSpPr/>
            <p:nvPr/>
          </p:nvSpPr>
          <p:spPr bwMode="auto">
            <a:xfrm>
              <a:off x="1322075" y="1835665"/>
              <a:ext cx="3859524" cy="32400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91440" tIns="45720" rIns="91440" bIns="45720" anchor="t" anchorCtr="0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Arial" panose="020B0604020202020204" pitchFamily="34" charset="0"/>
                  <a:ea typeface="思源宋体 CN Heavy" panose="02020900000000000000" pitchFamily="18" charset="-122"/>
                  <a:sym typeface="Arial" panose="020B0604020202020204" pitchFamily="34" charset="0"/>
                </a:rPr>
                <a:t>一年的辛劳，换来今日的举杯祝贺，成功就在面前</a:t>
              </a:r>
              <a:endParaRPr lang="en-US" altLang="zh-CN" sz="1100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endParaRP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BCFA7C3F-B62C-4037-9EC9-3E87F0A6D245}"/>
                </a:ext>
              </a:extLst>
            </p:cNvPr>
            <p:cNvCxnSpPr>
              <a:cxnSpLocks/>
            </p:cNvCxnSpPr>
            <p:nvPr/>
          </p:nvCxnSpPr>
          <p:spPr>
            <a:xfrm>
              <a:off x="1322076" y="1835664"/>
              <a:ext cx="3859524" cy="0"/>
            </a:xfrm>
            <a:prstGeom prst="line">
              <a:avLst/>
            </a:prstGeom>
            <a:grp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ïsḷïḑê">
              <a:extLst>
                <a:ext uri="{FF2B5EF4-FFF2-40B4-BE49-F238E27FC236}">
                  <a16:creationId xmlns:a16="http://schemas.microsoft.com/office/drawing/2014/main" xmlns="" id="{FCBCE448-A746-45FC-ABE2-27B64D489326}"/>
                </a:ext>
              </a:extLst>
            </p:cNvPr>
            <p:cNvSpPr txBox="1"/>
            <p:nvPr/>
          </p:nvSpPr>
          <p:spPr bwMode="auto">
            <a:xfrm>
              <a:off x="1322075" y="1422784"/>
              <a:ext cx="3859524" cy="4128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zh-CN" altLang="en-US" dirty="0">
                  <a:latin typeface="Arial" panose="020B0604020202020204" pitchFamily="34" charset="0"/>
                  <a:ea typeface="思源宋体 CN Heavy" panose="02020900000000000000" pitchFamily="18" charset="-122"/>
                  <a:sym typeface="Arial" panose="020B0604020202020204" pitchFamily="34" charset="0"/>
                </a:rPr>
                <a:t>添加标题</a:t>
              </a:r>
              <a:endParaRPr lang="en-US" altLang="zh-CN" b="1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4" name="îṩ1îḋé">
            <a:extLst>
              <a:ext uri="{FF2B5EF4-FFF2-40B4-BE49-F238E27FC236}">
                <a16:creationId xmlns:a16="http://schemas.microsoft.com/office/drawing/2014/main" xmlns="" id="{CC9E152B-41DD-41D1-9C81-096A70469E50}"/>
              </a:ext>
            </a:extLst>
          </p:cNvPr>
          <p:cNvSpPr/>
          <p:nvPr/>
        </p:nvSpPr>
        <p:spPr>
          <a:xfrm>
            <a:off x="6216650" y="2495645"/>
            <a:ext cx="468000" cy="468000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tx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02</a:t>
            </a:r>
            <a:endParaRPr lang="zh-CN" altLang="en-US" sz="2000" b="1" dirty="0">
              <a:solidFill>
                <a:schemeClr val="tx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grpSp>
        <p:nvGrpSpPr>
          <p:cNvPr id="25" name="íṧḷïḓê">
            <a:extLst>
              <a:ext uri="{FF2B5EF4-FFF2-40B4-BE49-F238E27FC236}">
                <a16:creationId xmlns:a16="http://schemas.microsoft.com/office/drawing/2014/main" xmlns="" id="{EE77C9FF-E45A-4ED0-9B80-E746817A958F}"/>
              </a:ext>
            </a:extLst>
          </p:cNvPr>
          <p:cNvGrpSpPr/>
          <p:nvPr/>
        </p:nvGrpSpPr>
        <p:grpSpPr>
          <a:xfrm>
            <a:off x="6865625" y="2361205"/>
            <a:ext cx="3897625" cy="736881"/>
            <a:chOff x="1322075" y="2555566"/>
            <a:chExt cx="3859525" cy="736881"/>
          </a:xfrm>
          <a:noFill/>
        </p:grpSpPr>
        <p:sp>
          <p:nvSpPr>
            <p:cNvPr id="26" name="iśḷîďè">
              <a:extLst>
                <a:ext uri="{FF2B5EF4-FFF2-40B4-BE49-F238E27FC236}">
                  <a16:creationId xmlns:a16="http://schemas.microsoft.com/office/drawing/2014/main" xmlns="" id="{8316902B-9F15-4AE4-BBCF-5E1CB0686F18}"/>
                </a:ext>
              </a:extLst>
            </p:cNvPr>
            <p:cNvSpPr/>
            <p:nvPr/>
          </p:nvSpPr>
          <p:spPr bwMode="auto">
            <a:xfrm>
              <a:off x="1322075" y="2968447"/>
              <a:ext cx="3859524" cy="32400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91440" tIns="45720" rIns="91440" bIns="45720" anchor="t" anchorCtr="0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Arial" panose="020B0604020202020204" pitchFamily="34" charset="0"/>
                  <a:ea typeface="思源宋体 CN Heavy" panose="02020900000000000000" pitchFamily="18" charset="-122"/>
                  <a:sym typeface="Arial" panose="020B0604020202020204" pitchFamily="34" charset="0"/>
                </a:rPr>
                <a:t>一年的辛劳，换来今日的举杯祝贺，成功就在面前</a:t>
              </a:r>
              <a:endParaRPr lang="en-US" altLang="zh-CN" sz="1100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endParaRP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BCFA7C3F-B62C-4037-9EC9-3E87F0A6D245}"/>
                </a:ext>
              </a:extLst>
            </p:cNvPr>
            <p:cNvCxnSpPr>
              <a:cxnSpLocks/>
            </p:cNvCxnSpPr>
            <p:nvPr/>
          </p:nvCxnSpPr>
          <p:spPr>
            <a:xfrm>
              <a:off x="1322076" y="2968446"/>
              <a:ext cx="3859524" cy="0"/>
            </a:xfrm>
            <a:prstGeom prst="line">
              <a:avLst/>
            </a:prstGeom>
            <a:grp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íṧļîḍé">
              <a:extLst>
                <a:ext uri="{FF2B5EF4-FFF2-40B4-BE49-F238E27FC236}">
                  <a16:creationId xmlns:a16="http://schemas.microsoft.com/office/drawing/2014/main" xmlns="" id="{FCBCE448-A746-45FC-ABE2-27B64D489326}"/>
                </a:ext>
              </a:extLst>
            </p:cNvPr>
            <p:cNvSpPr txBox="1"/>
            <p:nvPr/>
          </p:nvSpPr>
          <p:spPr bwMode="auto">
            <a:xfrm>
              <a:off x="1322075" y="2555566"/>
              <a:ext cx="3859524" cy="4128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zh-CN" altLang="en-US" dirty="0">
                  <a:latin typeface="Arial" panose="020B0604020202020204" pitchFamily="34" charset="0"/>
                  <a:ea typeface="思源宋体 CN Heavy" panose="02020900000000000000" pitchFamily="18" charset="-122"/>
                  <a:sym typeface="Arial" panose="020B0604020202020204" pitchFamily="34" charset="0"/>
                </a:rPr>
                <a:t>添加标题</a:t>
              </a:r>
              <a:endParaRPr lang="en-US" altLang="zh-CN" sz="1800" b="1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9" name="išlîde">
            <a:extLst>
              <a:ext uri="{FF2B5EF4-FFF2-40B4-BE49-F238E27FC236}">
                <a16:creationId xmlns:a16="http://schemas.microsoft.com/office/drawing/2014/main" xmlns="" id="{8B64D717-FEFB-4082-83F0-AA94AE229200}"/>
              </a:ext>
            </a:extLst>
          </p:cNvPr>
          <p:cNvSpPr/>
          <p:nvPr/>
        </p:nvSpPr>
        <p:spPr>
          <a:xfrm>
            <a:off x="6216650" y="3465509"/>
            <a:ext cx="468000" cy="468000"/>
          </a:xfrm>
          <a:prstGeom prst="rect">
            <a:avLst/>
          </a:prstGeom>
          <a:gradFill>
            <a:gsLst>
              <a:gs pos="100000">
                <a:srgbClr val="BA0001"/>
              </a:gs>
              <a:gs pos="0">
                <a:srgbClr val="730000"/>
              </a:gs>
            </a:gsLst>
            <a:lin ang="3600000" scaled="0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03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grpSp>
        <p:nvGrpSpPr>
          <p:cNvPr id="20" name="íśliḓé">
            <a:extLst>
              <a:ext uri="{FF2B5EF4-FFF2-40B4-BE49-F238E27FC236}">
                <a16:creationId xmlns:a16="http://schemas.microsoft.com/office/drawing/2014/main" xmlns="" id="{F1F30BD7-1C40-413F-9F4C-C2B46AE618D1}"/>
              </a:ext>
            </a:extLst>
          </p:cNvPr>
          <p:cNvGrpSpPr/>
          <p:nvPr/>
        </p:nvGrpSpPr>
        <p:grpSpPr>
          <a:xfrm>
            <a:off x="6865625" y="3331069"/>
            <a:ext cx="3897625" cy="736881"/>
            <a:chOff x="1322075" y="3688348"/>
            <a:chExt cx="3859525" cy="736881"/>
          </a:xfrm>
          <a:noFill/>
        </p:grpSpPr>
        <p:sp>
          <p:nvSpPr>
            <p:cNvPr id="21" name="ïŝḻíḓè">
              <a:extLst>
                <a:ext uri="{FF2B5EF4-FFF2-40B4-BE49-F238E27FC236}">
                  <a16:creationId xmlns:a16="http://schemas.microsoft.com/office/drawing/2014/main" xmlns="" id="{8316902B-9F15-4AE4-BBCF-5E1CB0686F18}"/>
                </a:ext>
              </a:extLst>
            </p:cNvPr>
            <p:cNvSpPr/>
            <p:nvPr/>
          </p:nvSpPr>
          <p:spPr bwMode="auto">
            <a:xfrm>
              <a:off x="1322075" y="4101229"/>
              <a:ext cx="3859524" cy="32400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91440" tIns="45720" rIns="91440" bIns="45720" anchor="t" anchorCtr="0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Arial" panose="020B0604020202020204" pitchFamily="34" charset="0"/>
                  <a:ea typeface="思源宋体 CN Heavy" panose="02020900000000000000" pitchFamily="18" charset="-122"/>
                  <a:sym typeface="Arial" panose="020B0604020202020204" pitchFamily="34" charset="0"/>
                </a:rPr>
                <a:t>一年的辛劳，换来今日的举杯祝贺，成功就在面前</a:t>
              </a:r>
              <a:endParaRPr lang="en-US" altLang="zh-CN" sz="1100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endParaRP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BCFA7C3F-B62C-4037-9EC9-3E87F0A6D245}"/>
                </a:ext>
              </a:extLst>
            </p:cNvPr>
            <p:cNvCxnSpPr>
              <a:cxnSpLocks/>
            </p:cNvCxnSpPr>
            <p:nvPr/>
          </p:nvCxnSpPr>
          <p:spPr>
            <a:xfrm>
              <a:off x="1322076" y="4101228"/>
              <a:ext cx="3859524" cy="0"/>
            </a:xfrm>
            <a:prstGeom prst="line">
              <a:avLst/>
            </a:prstGeom>
            <a:grp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îSļîḋè">
              <a:extLst>
                <a:ext uri="{FF2B5EF4-FFF2-40B4-BE49-F238E27FC236}">
                  <a16:creationId xmlns:a16="http://schemas.microsoft.com/office/drawing/2014/main" xmlns="" id="{FCBCE448-A746-45FC-ABE2-27B64D489326}"/>
                </a:ext>
              </a:extLst>
            </p:cNvPr>
            <p:cNvSpPr txBox="1"/>
            <p:nvPr/>
          </p:nvSpPr>
          <p:spPr bwMode="auto">
            <a:xfrm>
              <a:off x="1322075" y="3688348"/>
              <a:ext cx="3859524" cy="4128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zh-CN" altLang="en-US" dirty="0">
                  <a:latin typeface="Arial" panose="020B0604020202020204" pitchFamily="34" charset="0"/>
                  <a:ea typeface="思源宋体 CN Heavy" panose="02020900000000000000" pitchFamily="18" charset="-122"/>
                  <a:sym typeface="Arial" panose="020B0604020202020204" pitchFamily="34" charset="0"/>
                </a:rPr>
                <a:t>添加标题</a:t>
              </a:r>
              <a:endParaRPr lang="en-US" altLang="zh-CN" b="1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4" name="îSḻîḑê">
            <a:extLst>
              <a:ext uri="{FF2B5EF4-FFF2-40B4-BE49-F238E27FC236}">
                <a16:creationId xmlns:a16="http://schemas.microsoft.com/office/drawing/2014/main" xmlns="" id="{9C6CC3AE-E244-4F9A-B8EB-17167BD500BE}"/>
              </a:ext>
            </a:extLst>
          </p:cNvPr>
          <p:cNvSpPr/>
          <p:nvPr/>
        </p:nvSpPr>
        <p:spPr>
          <a:xfrm>
            <a:off x="6216650" y="4435373"/>
            <a:ext cx="468000" cy="468000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tx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04</a:t>
            </a:r>
            <a:endParaRPr lang="zh-CN" altLang="en-US" sz="2000" b="1" dirty="0">
              <a:solidFill>
                <a:schemeClr val="tx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grpSp>
        <p:nvGrpSpPr>
          <p:cNvPr id="15" name="íşľiḋè">
            <a:extLst>
              <a:ext uri="{FF2B5EF4-FFF2-40B4-BE49-F238E27FC236}">
                <a16:creationId xmlns:a16="http://schemas.microsoft.com/office/drawing/2014/main" xmlns="" id="{7439E295-2AD9-4840-8186-511E41BC9696}"/>
              </a:ext>
            </a:extLst>
          </p:cNvPr>
          <p:cNvGrpSpPr/>
          <p:nvPr/>
        </p:nvGrpSpPr>
        <p:grpSpPr>
          <a:xfrm>
            <a:off x="6865625" y="4300933"/>
            <a:ext cx="3897625" cy="736881"/>
            <a:chOff x="1322075" y="4821129"/>
            <a:chExt cx="3859525" cy="736881"/>
          </a:xfrm>
          <a:noFill/>
        </p:grpSpPr>
        <p:sp>
          <p:nvSpPr>
            <p:cNvPr id="16" name="išḷîḑe">
              <a:extLst>
                <a:ext uri="{FF2B5EF4-FFF2-40B4-BE49-F238E27FC236}">
                  <a16:creationId xmlns:a16="http://schemas.microsoft.com/office/drawing/2014/main" xmlns="" id="{8316902B-9F15-4AE4-BBCF-5E1CB0686F18}"/>
                </a:ext>
              </a:extLst>
            </p:cNvPr>
            <p:cNvSpPr/>
            <p:nvPr/>
          </p:nvSpPr>
          <p:spPr bwMode="auto">
            <a:xfrm>
              <a:off x="1322075" y="5234010"/>
              <a:ext cx="3859524" cy="32400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91440" tIns="45720" rIns="91440" bIns="45720" anchor="t" anchorCtr="0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Arial" panose="020B0604020202020204" pitchFamily="34" charset="0"/>
                  <a:ea typeface="思源宋体 CN Heavy" panose="02020900000000000000" pitchFamily="18" charset="-122"/>
                  <a:sym typeface="Arial" panose="020B0604020202020204" pitchFamily="34" charset="0"/>
                </a:rPr>
                <a:t>一年的辛劳，换来今日的举杯祝贺，成功就在面前</a:t>
              </a:r>
              <a:endParaRPr lang="en-US" altLang="zh-CN" sz="1100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endParaRP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BCFA7C3F-B62C-4037-9EC9-3E87F0A6D245}"/>
                </a:ext>
              </a:extLst>
            </p:cNvPr>
            <p:cNvCxnSpPr>
              <a:cxnSpLocks/>
            </p:cNvCxnSpPr>
            <p:nvPr/>
          </p:nvCxnSpPr>
          <p:spPr>
            <a:xfrm>
              <a:off x="1322076" y="5234009"/>
              <a:ext cx="3859524" cy="0"/>
            </a:xfrm>
            <a:prstGeom prst="line">
              <a:avLst/>
            </a:prstGeom>
            <a:grp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ïśḷiḑé">
              <a:extLst>
                <a:ext uri="{FF2B5EF4-FFF2-40B4-BE49-F238E27FC236}">
                  <a16:creationId xmlns:a16="http://schemas.microsoft.com/office/drawing/2014/main" xmlns="" id="{FCBCE448-A746-45FC-ABE2-27B64D489326}"/>
                </a:ext>
              </a:extLst>
            </p:cNvPr>
            <p:cNvSpPr txBox="1"/>
            <p:nvPr/>
          </p:nvSpPr>
          <p:spPr bwMode="auto">
            <a:xfrm>
              <a:off x="1322075" y="4821129"/>
              <a:ext cx="3859524" cy="4128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zh-CN" altLang="en-US" dirty="0">
                  <a:latin typeface="Arial" panose="020B0604020202020204" pitchFamily="34" charset="0"/>
                  <a:ea typeface="思源宋体 CN Heavy" panose="02020900000000000000" pitchFamily="18" charset="-122"/>
                  <a:sym typeface="Arial" panose="020B0604020202020204" pitchFamily="34" charset="0"/>
                </a:rPr>
                <a:t>添加标题</a:t>
              </a:r>
              <a:endParaRPr lang="en-US" altLang="zh-CN" b="1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îṡľídê">
            <a:extLst>
              <a:ext uri="{FF2B5EF4-FFF2-40B4-BE49-F238E27FC236}">
                <a16:creationId xmlns:a16="http://schemas.microsoft.com/office/drawing/2014/main" xmlns="" id="{C4A57A0E-DBFC-4790-9DA0-CC97AAD98CCB}"/>
              </a:ext>
            </a:extLst>
          </p:cNvPr>
          <p:cNvGrpSpPr/>
          <p:nvPr/>
        </p:nvGrpSpPr>
        <p:grpSpPr>
          <a:xfrm>
            <a:off x="6865625" y="5270798"/>
            <a:ext cx="3897625" cy="736881"/>
            <a:chOff x="1322075" y="4821129"/>
            <a:chExt cx="3859525" cy="736881"/>
          </a:xfrm>
          <a:noFill/>
        </p:grpSpPr>
        <p:sp>
          <p:nvSpPr>
            <p:cNvPr id="11" name="îšliďé">
              <a:extLst>
                <a:ext uri="{FF2B5EF4-FFF2-40B4-BE49-F238E27FC236}">
                  <a16:creationId xmlns:a16="http://schemas.microsoft.com/office/drawing/2014/main" xmlns="" id="{8316902B-9F15-4AE4-BBCF-5E1CB0686F18}"/>
                </a:ext>
              </a:extLst>
            </p:cNvPr>
            <p:cNvSpPr/>
            <p:nvPr/>
          </p:nvSpPr>
          <p:spPr bwMode="auto">
            <a:xfrm>
              <a:off x="1322075" y="5234010"/>
              <a:ext cx="3859524" cy="32400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91440" tIns="45720" rIns="91440" bIns="45720" anchor="t" anchorCtr="0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latin typeface="Arial" panose="020B0604020202020204" pitchFamily="34" charset="0"/>
                  <a:ea typeface="思源宋体 CN Heavy" panose="02020900000000000000" pitchFamily="18" charset="-122"/>
                  <a:sym typeface="Arial" panose="020B0604020202020204" pitchFamily="34" charset="0"/>
                </a:rPr>
                <a:t>一年的辛劳，换来今日的举杯祝贺，成功就在面前</a:t>
              </a:r>
              <a:endParaRPr lang="en-US" altLang="zh-CN" sz="1100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endParaRP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BCFA7C3F-B62C-4037-9EC9-3E87F0A6D245}"/>
                </a:ext>
              </a:extLst>
            </p:cNvPr>
            <p:cNvCxnSpPr>
              <a:cxnSpLocks/>
            </p:cNvCxnSpPr>
            <p:nvPr/>
          </p:nvCxnSpPr>
          <p:spPr>
            <a:xfrm>
              <a:off x="1322076" y="5234009"/>
              <a:ext cx="3859524" cy="0"/>
            </a:xfrm>
            <a:prstGeom prst="line">
              <a:avLst/>
            </a:prstGeom>
            <a:grp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îŝľídê">
              <a:extLst>
                <a:ext uri="{FF2B5EF4-FFF2-40B4-BE49-F238E27FC236}">
                  <a16:creationId xmlns:a16="http://schemas.microsoft.com/office/drawing/2014/main" xmlns="" id="{FCBCE448-A746-45FC-ABE2-27B64D489326}"/>
                </a:ext>
              </a:extLst>
            </p:cNvPr>
            <p:cNvSpPr txBox="1"/>
            <p:nvPr/>
          </p:nvSpPr>
          <p:spPr bwMode="auto">
            <a:xfrm>
              <a:off x="1322075" y="4821129"/>
              <a:ext cx="3859524" cy="4128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zh-CN" altLang="en-US" dirty="0">
                  <a:latin typeface="Arial" panose="020B0604020202020204" pitchFamily="34" charset="0"/>
                  <a:ea typeface="思源宋体 CN Heavy" panose="02020900000000000000" pitchFamily="18" charset="-122"/>
                  <a:sym typeface="Arial" panose="020B0604020202020204" pitchFamily="34" charset="0"/>
                </a:rPr>
                <a:t>添加标题</a:t>
              </a:r>
              <a:endParaRPr lang="en-US" altLang="zh-CN" b="1" dirty="0"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0" name="ïṣļidè">
            <a:extLst>
              <a:ext uri="{FF2B5EF4-FFF2-40B4-BE49-F238E27FC236}">
                <a16:creationId xmlns:a16="http://schemas.microsoft.com/office/drawing/2014/main" xmlns="" id="{81EB8212-9279-4AF1-84DA-F31DE402A08C}"/>
              </a:ext>
            </a:extLst>
          </p:cNvPr>
          <p:cNvSpPr/>
          <p:nvPr/>
        </p:nvSpPr>
        <p:spPr>
          <a:xfrm>
            <a:off x="6216650" y="5405238"/>
            <a:ext cx="468000" cy="468000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tx1"/>
                </a:solidFill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05</a:t>
            </a:r>
            <a:endParaRPr lang="zh-CN" altLang="en-US" sz="2000" b="1" dirty="0">
              <a:solidFill>
                <a:schemeClr val="tx1"/>
              </a:solidFill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3446D8D4-DD9B-4AE9-86DF-DEA0818E9F9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95" r="38782"/>
          <a:stretch/>
        </p:blipFill>
        <p:spPr>
          <a:xfrm flipH="1">
            <a:off x="1498921" y="1531617"/>
            <a:ext cx="3916026" cy="4335784"/>
          </a:xfrm>
          <a:prstGeom prst="rect">
            <a:avLst/>
          </a:prstGeom>
        </p:spPr>
      </p:pic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7FEA3513-246A-4932-AEA6-BFBD639D8FA0}"/>
              </a:ext>
            </a:extLst>
          </p:cNvPr>
          <p:cNvSpPr/>
          <p:nvPr/>
        </p:nvSpPr>
        <p:spPr>
          <a:xfrm>
            <a:off x="1099595" y="2567645"/>
            <a:ext cx="798653" cy="2235849"/>
          </a:xfrm>
          <a:prstGeom prst="rect">
            <a:avLst/>
          </a:prstGeom>
          <a:gradFill>
            <a:gsLst>
              <a:gs pos="100000">
                <a:srgbClr val="BA0001"/>
              </a:gs>
              <a:gs pos="0">
                <a:srgbClr val="730000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AF9702F9-F4E6-48CF-A9DB-49EE22B70377}"/>
              </a:ext>
            </a:extLst>
          </p:cNvPr>
          <p:cNvSpPr txBox="1"/>
          <p:nvPr/>
        </p:nvSpPr>
        <p:spPr>
          <a:xfrm>
            <a:off x="4381830" y="358605"/>
            <a:ext cx="34283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【</a:t>
            </a:r>
            <a:r>
              <a:rPr lang="zh-CN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请输入标题内容</a:t>
            </a:r>
            <a:r>
              <a:rPr lang="en-US" altLang="zh-CN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思源宋体 CN Heavy" panose="02020900000000000000" pitchFamily="18" charset="-122"/>
                <a:sym typeface="Arial" panose="020B0604020202020204" pitchFamily="34" charset="0"/>
              </a:rPr>
              <a:t>】</a:t>
            </a:r>
            <a:endParaRPr lang="zh-CN" alt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思源宋体 CN Heavy" panose="02020900000000000000" pitchFamily="18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8242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4" grpId="0" animBg="1"/>
      <p:bldP spid="19" grpId="0" animBg="1"/>
      <p:bldP spid="14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</TotalTime>
  <Words>1318</Words>
  <Application>Microsoft Office PowerPoint</Application>
  <PresentationFormat>自定义</PresentationFormat>
  <Paragraphs>164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Arial</vt:lpstr>
      <vt:lpstr>宋体</vt:lpstr>
      <vt:lpstr>思源宋体 CN Heavy</vt:lpstr>
      <vt:lpstr>仓耳天群行楷 W01</vt:lpstr>
      <vt:lpstr>等线 Light</vt:lpstr>
      <vt:lpstr>Office Theme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.</dc:creator>
  <cp:lastModifiedBy>8615906178703</cp:lastModifiedBy>
  <cp:revision>201</cp:revision>
  <dcterms:created xsi:type="dcterms:W3CDTF">2019-03-29T12:25:33Z</dcterms:created>
  <dcterms:modified xsi:type="dcterms:W3CDTF">2020-01-08T00:07:20Z</dcterms:modified>
</cp:coreProperties>
</file>